
<file path=[Content_Types].xml><?xml version="1.0" encoding="utf-8"?>
<Types xmlns="http://schemas.openxmlformats.org/package/2006/content-types">
  <Default Extension="wdp" ContentType="image/vnd.ms-photo"/>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3"/>
  </p:sldMasterIdLst>
  <p:notesMasterIdLst>
    <p:notesMasterId r:id="rId5"/>
  </p:notesMasterIdLst>
  <p:sldIdLst>
    <p:sldId id="301" r:id="rId4"/>
    <p:sldId id="269" r:id="rId6"/>
    <p:sldId id="258" r:id="rId7"/>
    <p:sldId id="277" r:id="rId8"/>
    <p:sldId id="278" r:id="rId9"/>
    <p:sldId id="284" r:id="rId10"/>
    <p:sldId id="288" r:id="rId11"/>
    <p:sldId id="287" r:id="rId12"/>
    <p:sldId id="286" r:id="rId13"/>
    <p:sldId id="280" r:id="rId14"/>
    <p:sldId id="274" r:id="rId15"/>
    <p:sldId id="276" r:id="rId16"/>
    <p:sldId id="289" r:id="rId17"/>
    <p:sldId id="290" r:id="rId18"/>
    <p:sldId id="291" r:id="rId19"/>
    <p:sldId id="295" r:id="rId20"/>
    <p:sldId id="294" r:id="rId21"/>
    <p:sldId id="303" r:id="rId22"/>
    <p:sldId id="304" r:id="rId23"/>
    <p:sldId id="305" r:id="rId24"/>
    <p:sldId id="306" r:id="rId25"/>
    <p:sldId id="307" r:id="rId26"/>
    <p:sldId id="308" r:id="rId27"/>
    <p:sldId id="302" r:id="rId28"/>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666666"/>
    <a:srgbClr val="00081E"/>
    <a:srgbClr val="1847AD"/>
    <a:srgbClr val="A20000"/>
    <a:srgbClr val="A40000"/>
    <a:srgbClr val="C7450B"/>
    <a:srgbClr val="E24E0C"/>
    <a:srgbClr val="DC6140"/>
    <a:srgbClr val="E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p:restoredTop sz="96182"/>
  </p:normalViewPr>
  <p:slideViewPr>
    <p:cSldViewPr snapToGrid="0" showGuides="1">
      <p:cViewPr>
        <p:scale>
          <a:sx n="80" d="100"/>
          <a:sy n="80" d="100"/>
        </p:scale>
        <p:origin x="-528" y="-288"/>
      </p:cViewPr>
      <p:guideLst>
        <p:guide orient="horz" pos="2166"/>
        <p:guide pos="3839"/>
      </p:guideLst>
    </p:cSldViewPr>
  </p:slideViewPr>
  <p:notesTextViewPr>
    <p:cViewPr>
      <p:scale>
        <a:sx n="3" d="2"/>
        <a:sy n="3" d="2"/>
      </p:scale>
      <p:origin x="0" y="0"/>
    </p:cViewPr>
  </p:notesTextViewPr>
  <p:sorterViewPr>
    <p:cViewPr>
      <p:scale>
        <a:sx n="75" d="100"/>
        <a:sy n="75" d="100"/>
      </p:scale>
      <p:origin x="0" y="0"/>
    </p:cViewPr>
  </p:sorter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E86D8963-CFCD-4740-AF60-049850373CDF}" type="datetimeFigureOut">
              <a:rPr lang="zh-CN" altLang="en-US" strike="noStrike" noProof="1" smtClean="0">
                <a:latin typeface="+mn-lt"/>
                <a:ea typeface="+mn-ea"/>
                <a:cs typeface="+mn-cs"/>
              </a:rPr>
            </a:fld>
            <a:endParaRPr lang="zh-CN" altLang="en-US" strike="noStrike" noProof="1"/>
          </a:p>
        </p:txBody>
      </p:sp>
      <p:sp>
        <p:nvSpPr>
          <p:cNvPr id="13316"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13317"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E9E6FDB6-6D2B-46C1-9FA1-D82906A37C3A}"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4213" y="1143000"/>
            <a:ext cx="5487987"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4213" y="1143000"/>
            <a:ext cx="5487987"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userDrawn="1">
  <p:cSld name="标题幻灯片">
    <p:bg>
      <p:bgPr>
        <a:solidFill>
          <a:schemeClr val="bg1"/>
        </a:solidFill>
        <a:effectLst/>
      </p:bgPr>
    </p:bg>
    <p:spTree>
      <p:nvGrpSpPr>
        <p:cNvPr id="1" name=""/>
        <p:cNvGrpSpPr/>
        <p:nvPr/>
      </p:nvGrpSpPr>
      <p:grpSpPr>
        <a:xfrm>
          <a:off x="0" y="0"/>
          <a:ext cx="0" cy="0"/>
          <a:chOff x="0" y="0"/>
          <a:chExt cx="0" cy="0"/>
        </a:xfrm>
      </p:grpSpPr>
      <p:pic>
        <p:nvPicPr>
          <p:cNvPr id="1769" name="图片 1768"/>
          <p:cNvPicPr>
            <a:picLocks noChangeAspect="1"/>
          </p:cNvPicPr>
          <p:nvPr userDrawn="1"/>
        </p:nvPicPr>
        <p:blipFill>
          <a:blip r:embed="rId2">
            <a:extLst>
              <a:ext uri="{28A0092B-C50C-407E-A947-70E740481C1C}">
                <a14:useLocalDpi xmlns:a14="http://schemas.microsoft.com/office/drawing/2010/main" val="0"/>
              </a:ext>
            </a:extLst>
          </a:blip>
          <a:srcRect l="521" t="2969" r="13542" b="3724"/>
          <a:stretch>
            <a:fillRect/>
          </a:stretch>
        </p:blipFill>
        <p:spPr>
          <a:xfrm>
            <a:off x="-1" y="0"/>
            <a:ext cx="12192001" cy="6858000"/>
          </a:xfrm>
          <a:custGeom>
            <a:avLst/>
            <a:gdLst>
              <a:gd name="connsiteX0" fmla="*/ 0 w 10477500"/>
              <a:gd name="connsiteY0" fmla="*/ 0 h 5921054"/>
              <a:gd name="connsiteX1" fmla="*/ 10477500 w 10477500"/>
              <a:gd name="connsiteY1" fmla="*/ 0 h 5921054"/>
              <a:gd name="connsiteX2" fmla="*/ 10477500 w 10477500"/>
              <a:gd name="connsiteY2" fmla="*/ 5921054 h 5921054"/>
              <a:gd name="connsiteX3" fmla="*/ 0 w 10477500"/>
              <a:gd name="connsiteY3" fmla="*/ 5921054 h 5921054"/>
            </a:gdLst>
            <a:ahLst/>
            <a:cxnLst>
              <a:cxn ang="0">
                <a:pos x="connsiteX0" y="connsiteY0"/>
              </a:cxn>
              <a:cxn ang="0">
                <a:pos x="connsiteX1" y="connsiteY1"/>
              </a:cxn>
              <a:cxn ang="0">
                <a:pos x="connsiteX2" y="connsiteY2"/>
              </a:cxn>
              <a:cxn ang="0">
                <a:pos x="connsiteX3" y="connsiteY3"/>
              </a:cxn>
            </a:cxnLst>
            <a:rect l="l" t="t" r="r" b="b"/>
            <a:pathLst>
              <a:path w="10477500" h="5921054">
                <a:moveTo>
                  <a:pt x="0" y="0"/>
                </a:moveTo>
                <a:lnTo>
                  <a:pt x="10477500" y="0"/>
                </a:lnTo>
                <a:lnTo>
                  <a:pt x="10477500" y="5921054"/>
                </a:lnTo>
                <a:lnTo>
                  <a:pt x="0" y="5921054"/>
                </a:lnTo>
                <a:close/>
              </a:path>
            </a:pathLst>
          </a:custGeom>
        </p:spPr>
      </p:pic>
      <p:sp>
        <p:nvSpPr>
          <p:cNvPr id="3075" name="任意多边形: 形状 10923"/>
          <p:cNvSpPr/>
          <p:nvPr/>
        </p:nvSpPr>
        <p:spPr>
          <a:xfrm>
            <a:off x="1414463" y="4440238"/>
            <a:ext cx="914400" cy="76200"/>
          </a:xfrm>
          <a:custGeom>
            <a:avLst/>
            <a:gdLst/>
            <a:ahLst/>
            <a:cxnLst>
              <a:cxn ang="0">
                <a:pos x="4768" y="4768"/>
              </a:cxn>
              <a:cxn ang="0">
                <a:pos x="913797" y="4768"/>
              </a:cxn>
              <a:cxn ang="0">
                <a:pos x="913797" y="73421"/>
              </a:cxn>
              <a:cxn ang="0">
                <a:pos x="4768" y="73421"/>
              </a:cxn>
            </a:cxnLst>
            <a:rect l="0" t="0" r="0" b="0"/>
            <a:pathLst>
              <a:path w="915385" h="76282">
                <a:moveTo>
                  <a:pt x="4768" y="4768"/>
                </a:moveTo>
                <a:lnTo>
                  <a:pt x="913797" y="4768"/>
                </a:lnTo>
                <a:lnTo>
                  <a:pt x="913797" y="73421"/>
                </a:lnTo>
                <a:lnTo>
                  <a:pt x="4768" y="73421"/>
                </a:lnTo>
                <a:close/>
              </a:path>
            </a:pathLst>
          </a:custGeom>
          <a:solidFill>
            <a:srgbClr val="FFFFFF"/>
          </a:solidFill>
          <a:ln w="9525">
            <a:noFill/>
          </a:ln>
        </p:spPr>
        <p:txBody>
          <a:bodyPr/>
          <a:lstStyle/>
          <a:p>
            <a:endParaRPr lang="zh-CN" altLang="en-US"/>
          </a:p>
        </p:txBody>
      </p:sp>
      <p:sp>
        <p:nvSpPr>
          <p:cNvPr id="9801" name="副标题 2"/>
          <p:cNvSpPr>
            <a:spLocks noGrp="1"/>
          </p:cNvSpPr>
          <p:nvPr userDrawn="1">
            <p:ph type="subTitle" idx="1"/>
          </p:nvPr>
        </p:nvSpPr>
        <p:spPr>
          <a:xfrm>
            <a:off x="1303247" y="3293034"/>
            <a:ext cx="5716389" cy="558799"/>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en-US" strike="noStrike" noProof="1"/>
              <a:t>Click to edit Master subtitle style</a:t>
            </a:r>
            <a:endParaRPr lang="en-US" strike="noStrike" noProof="1"/>
          </a:p>
        </p:txBody>
      </p:sp>
      <p:sp>
        <p:nvSpPr>
          <p:cNvPr id="9802" name="标题 1"/>
          <p:cNvSpPr>
            <a:spLocks noGrp="1"/>
          </p:cNvSpPr>
          <p:nvPr userDrawn="1">
            <p:ph type="ctrTitle"/>
          </p:nvPr>
        </p:nvSpPr>
        <p:spPr>
          <a:xfrm>
            <a:off x="1303247" y="2050469"/>
            <a:ext cx="5716389" cy="1242566"/>
          </a:xfrm>
        </p:spPr>
        <p:txBody>
          <a:bodyPr anchor="ctr">
            <a:normAutofit/>
          </a:bodyPr>
          <a:lstStyle>
            <a:lvl1pPr algn="l">
              <a:defRPr sz="4000">
                <a:solidFill>
                  <a:schemeClr val="bg1"/>
                </a:solidFill>
              </a:defRPr>
            </a:lvl1pPr>
          </a:lstStyle>
          <a:p>
            <a:pPr fontAlgn="auto"/>
            <a:r>
              <a:rPr lang="en-US" strike="noStrike" noProof="1"/>
              <a:t>Click to edit Master title style</a:t>
            </a:r>
            <a:endParaRPr lang="zh-CN" altLang="en-US" strike="noStrike" noProof="1"/>
          </a:p>
        </p:txBody>
      </p:sp>
      <p:sp>
        <p:nvSpPr>
          <p:cNvPr id="12" name="文本占位符 13"/>
          <p:cNvSpPr>
            <a:spLocks noGrp="1"/>
          </p:cNvSpPr>
          <p:nvPr userDrawn="1">
            <p:ph type="body" sz="quarter" idx="10" hasCustomPrompt="1"/>
          </p:nvPr>
        </p:nvSpPr>
        <p:spPr>
          <a:xfrm>
            <a:off x="1303247" y="5056342"/>
            <a:ext cx="5716389" cy="296271"/>
          </a:xfrm>
        </p:spPr>
        <p:txBody>
          <a:bodyPr vert="horz" anchor="ctr">
            <a:noAutofit/>
          </a:bodyPr>
          <a:lstStyle>
            <a:lvl1pPr marL="0" indent="0" algn="l">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fontAlgn="auto"/>
            <a:r>
              <a:rPr lang="en-US" altLang="zh-CN" strike="noStrike" noProof="1"/>
              <a:t>Signature</a:t>
            </a:r>
            <a:endParaRPr lang="en-US" altLang="zh-CN" strike="noStrike" noProof="1"/>
          </a:p>
        </p:txBody>
      </p:sp>
      <p:sp>
        <p:nvSpPr>
          <p:cNvPr id="13" name="文本占位符 13"/>
          <p:cNvSpPr>
            <a:spLocks noGrp="1"/>
          </p:cNvSpPr>
          <p:nvPr userDrawn="1">
            <p:ph type="body" sz="quarter" idx="11" hasCustomPrompt="1"/>
          </p:nvPr>
        </p:nvSpPr>
        <p:spPr>
          <a:xfrm>
            <a:off x="1303247" y="5352613"/>
            <a:ext cx="5716389" cy="296271"/>
          </a:xfrm>
        </p:spPr>
        <p:txBody>
          <a:bodyPr vert="horz" anchor="ctr">
            <a:noAutofit/>
          </a:bodyPr>
          <a:lstStyle>
            <a:lvl1pPr marL="0" indent="0" algn="l">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fontAlgn="auto"/>
            <a:r>
              <a:rPr lang="en-US" altLang="zh-CN" strike="noStrike" noProof="1"/>
              <a:t>Date</a:t>
            </a:r>
            <a:endParaRPr lang="zh-CN" altLang="en-US" strike="noStrike" noProof="1"/>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1048594" name="图片占位符 15"/>
          <p:cNvSpPr>
            <a:spLocks noGrp="1"/>
          </p:cNvSpPr>
          <p:nvPr>
            <p:ph type="pic" sz="quarter" idx="10"/>
          </p:nvPr>
        </p:nvSpPr>
        <p:spPr>
          <a:xfrm>
            <a:off x="7886700" y="0"/>
            <a:ext cx="4305300" cy="4191000"/>
          </a:xfrm>
          <a:custGeom>
            <a:avLst/>
            <a:gdLst>
              <a:gd name="connsiteX0" fmla="*/ 0 w 4305300"/>
              <a:gd name="connsiteY0" fmla="*/ 0 h 4191000"/>
              <a:gd name="connsiteX1" fmla="*/ 4305300 w 4305300"/>
              <a:gd name="connsiteY1" fmla="*/ 0 h 4191000"/>
              <a:gd name="connsiteX2" fmla="*/ 4305300 w 4305300"/>
              <a:gd name="connsiteY2" fmla="*/ 4191000 h 4191000"/>
              <a:gd name="connsiteX3" fmla="*/ 3897557 w 4305300"/>
              <a:gd name="connsiteY3" fmla="*/ 4191000 h 4191000"/>
              <a:gd name="connsiteX4" fmla="*/ 0 w 4305300"/>
              <a:gd name="connsiteY4" fmla="*/ 1613583 h 419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5300" h="4191000">
                <a:moveTo>
                  <a:pt x="0" y="0"/>
                </a:moveTo>
                <a:lnTo>
                  <a:pt x="4305300" y="0"/>
                </a:lnTo>
                <a:lnTo>
                  <a:pt x="4305300" y="4191000"/>
                </a:lnTo>
                <a:lnTo>
                  <a:pt x="3897557" y="4191000"/>
                </a:lnTo>
                <a:lnTo>
                  <a:pt x="0" y="1613583"/>
                </a:lnTo>
                <a:close/>
              </a:path>
            </a:pathLst>
          </a:custGeom>
        </p:spPr>
        <p:txBody>
          <a:bodyPr wrap="square">
            <a:noAutofit/>
          </a:bodyPr>
          <a:lstStyle/>
          <a:p>
            <a:pPr fontAlgn="auto"/>
            <a:endParaRPr lang="zh-CN" altLang="en-US" strike="noStrike" noProof="1"/>
          </a:p>
        </p:txBody>
      </p:sp>
      <p:sp>
        <p:nvSpPr>
          <p:cNvPr id="1048595" name="标题 1"/>
          <p:cNvSpPr>
            <a:spLocks noGrp="1"/>
          </p:cNvSpPr>
          <p:nvPr>
            <p:ph type="title"/>
          </p:nvPr>
        </p:nvSpPr>
        <p:spPr>
          <a:xfrm>
            <a:off x="675698" y="2657929"/>
            <a:ext cx="5419185" cy="895350"/>
          </a:xfrm>
          <a:prstGeom prst="rect">
            <a:avLst/>
          </a:prstGeom>
        </p:spPr>
        <p:txBody>
          <a:bodyPr anchor="b">
            <a:normAutofit/>
          </a:bodyPr>
          <a:lstStyle>
            <a:lvl1pPr algn="l">
              <a:defRPr sz="2400" b="1">
                <a:solidFill>
                  <a:schemeClr val="tx1"/>
                </a:solidFill>
              </a:defRPr>
            </a:lvl1pPr>
          </a:lstStyle>
          <a:p>
            <a:pPr fontAlgn="auto"/>
            <a:r>
              <a:rPr lang="en-US" strike="noStrike" noProof="1"/>
              <a:t>Click to edit Master title style</a:t>
            </a:r>
            <a:endParaRPr lang="zh-CN" altLang="en-US" strike="noStrike" noProof="1"/>
          </a:p>
        </p:txBody>
      </p:sp>
      <p:sp>
        <p:nvSpPr>
          <p:cNvPr id="1048596" name="文本占位符 2"/>
          <p:cNvSpPr>
            <a:spLocks noGrp="1"/>
          </p:cNvSpPr>
          <p:nvPr>
            <p:ph type="body" idx="1"/>
          </p:nvPr>
        </p:nvSpPr>
        <p:spPr>
          <a:xfrm>
            <a:off x="676814" y="3553279"/>
            <a:ext cx="5419185" cy="1015623"/>
          </a:xfrm>
          <a:prstGeom prst="rect">
            <a:avLst/>
          </a:prstGeom>
        </p:spPr>
        <p:txBody>
          <a:bodyPr anchor="t">
            <a:normAutofit/>
          </a:bodyPr>
          <a:lstStyle>
            <a:lvl1pPr marL="0" indent="0" algn="l">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en-US" strike="noStrike" noProof="1"/>
              <a:t>Edit Master text styles</a:t>
            </a:r>
            <a:endParaRPr lang="en-US" strike="noStrike" noProof="1"/>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48791" name="标题 5"/>
          <p:cNvSpPr>
            <a:spLocks noGrp="1"/>
          </p:cNvSpPr>
          <p:nvPr>
            <p:ph type="title"/>
          </p:nvPr>
        </p:nvSpPr>
        <p:spPr>
          <a:xfrm>
            <a:off x="669924" y="1"/>
            <a:ext cx="10850563" cy="1028699"/>
          </a:xfrm>
          <a:prstGeom prst="rect">
            <a:avLst/>
          </a:prstGeom>
        </p:spPr>
        <p:txBody>
          <a:bodyPr/>
          <a:lstStyle/>
          <a:p>
            <a:pPr fontAlgn="auto"/>
            <a:r>
              <a:rPr lang="en-US" altLang="zh-CN" strike="noStrike" noProof="1"/>
              <a:t>Click to edit Master title style</a:t>
            </a:r>
            <a:endParaRPr lang="zh-CN" altLang="en-US" strike="noStrike" noProof="1"/>
          </a:p>
        </p:txBody>
      </p:sp>
      <p:sp>
        <p:nvSpPr>
          <p:cNvPr id="1048792" name="内容占位符 7"/>
          <p:cNvSpPr>
            <a:spLocks noGrp="1"/>
          </p:cNvSpPr>
          <p:nvPr>
            <p:ph sz="quarter" idx="13"/>
          </p:nvPr>
        </p:nvSpPr>
        <p:spPr>
          <a:xfrm>
            <a:off x="669925" y="1130299"/>
            <a:ext cx="10850563" cy="5006975"/>
          </a:xfrm>
          <a:prstGeom prst="rect">
            <a:avLst/>
          </a:prstGeom>
        </p:spPr>
        <p:txBody>
          <a:bodyPr/>
          <a:lstStyle/>
          <a:p>
            <a:pPr lvl="0" fontAlgn="auto"/>
            <a:r>
              <a:rPr lang="en-US" altLang="zh-CN" strike="noStrike" noProof="1"/>
              <a:t>Edit Master text styles</a:t>
            </a:r>
            <a:endParaRPr lang="en-US" altLang="zh-CN" strike="noStrike" noProof="1"/>
          </a:p>
          <a:p>
            <a:pPr lvl="1" fontAlgn="auto"/>
            <a:r>
              <a:rPr lang="en-US" altLang="zh-CN" strike="noStrike" noProof="1"/>
              <a:t>Second level</a:t>
            </a:r>
            <a:endParaRPr lang="en-US" altLang="zh-CN" strike="noStrike" noProof="1"/>
          </a:p>
          <a:p>
            <a:pPr lvl="2" fontAlgn="auto"/>
            <a:r>
              <a:rPr lang="en-US" altLang="zh-CN" strike="noStrike" noProof="1"/>
              <a:t>Third level</a:t>
            </a:r>
            <a:endParaRPr lang="en-US" altLang="zh-CN" strike="noStrike" noProof="1"/>
          </a:p>
          <a:p>
            <a:pPr lvl="3" fontAlgn="auto"/>
            <a:r>
              <a:rPr lang="en-US" altLang="zh-CN" strike="noStrike" noProof="1"/>
              <a:t>Fourth level</a:t>
            </a:r>
            <a:endParaRPr lang="en-US" altLang="zh-CN" strike="noStrike" noProof="1"/>
          </a:p>
          <a:p>
            <a:pPr lvl="4" fontAlgn="auto"/>
            <a:r>
              <a:rPr lang="en-US" altLang="zh-CN" strike="noStrike" noProof="1"/>
              <a:t>Fifth level</a:t>
            </a:r>
            <a:endParaRPr lang="zh-CN" altLang="en-US" strike="noStrike" noProof="1"/>
          </a:p>
        </p:txBody>
      </p:sp>
      <p:sp>
        <p:nvSpPr>
          <p:cNvPr id="1048788" name="日期占位符 2"/>
          <p:cNvSpPr>
            <a:spLocks noGrp="1"/>
          </p:cNvSpPr>
          <p:nvPr>
            <p:ph type="dt" sz="half" idx="10"/>
          </p:nvPr>
        </p:nvSpPr>
        <p:spPr>
          <a:xfrm>
            <a:off x="5402263" y="6240463"/>
            <a:ext cx="1387475" cy="206375"/>
          </a:xfrm>
          <a:prstGeom prst="rect">
            <a:avLst/>
          </a:prstGeom>
        </p:spPr>
        <p:txBody>
          <a:bodyPr vert="horz" lIns="91440" tIns="45720" rIns="91440" bIns="45720" rtlCol="0" anchor="ctr"/>
          <a:lstStyle/>
          <a:p>
            <a:pPr fontAlgn="auto"/>
            <a:fld id="{6489D9C7-5DC6-4263-87FF-7C99F6FB63C3}" type="datetime1">
              <a:rPr lang="zh-CN" altLang="en-US" strike="noStrike" noProof="1" smtClean="0">
                <a:solidFill>
                  <a:srgbClr val="000000">
                    <a:lumMod val="50000"/>
                    <a:lumOff val="50000"/>
                  </a:srgbClr>
                </a:solidFill>
                <a:latin typeface="+mn-lt"/>
                <a:ea typeface="+mn-ea"/>
                <a:cs typeface="+mn-cs"/>
              </a:rPr>
            </a:fld>
            <a:endParaRPr lang="zh-CN" altLang="en-US" strike="noStrike" noProof="1">
              <a:solidFill>
                <a:srgbClr val="000000">
                  <a:lumMod val="50000"/>
                  <a:lumOff val="50000"/>
                </a:srgbClr>
              </a:solidFill>
            </a:endParaRPr>
          </a:p>
        </p:txBody>
      </p:sp>
      <p:sp>
        <p:nvSpPr>
          <p:cNvPr id="1048789" name="页脚占位符 3"/>
          <p:cNvSpPr>
            <a:spLocks noGrp="1"/>
          </p:cNvSpPr>
          <p:nvPr>
            <p:ph type="ftr" sz="quarter" idx="11"/>
          </p:nvPr>
        </p:nvSpPr>
        <p:spPr>
          <a:xfrm>
            <a:off x="669925" y="6240463"/>
            <a:ext cx="4140200" cy="206375"/>
          </a:xfrm>
          <a:prstGeom prst="rect">
            <a:avLst/>
          </a:prstGeom>
        </p:spPr>
        <p:txBody>
          <a:bodyPr vert="horz" lIns="91440" tIns="45720" rIns="91440" bIns="45720" rtlCol="0" anchor="ctr"/>
          <a:lstStyle/>
          <a:p>
            <a:pPr fontAlgn="auto"/>
            <a:r>
              <a:rPr lang="en-US" altLang="zh-CN" strike="noStrike" noProof="1">
                <a:solidFill>
                  <a:srgbClr val="000000">
                    <a:lumMod val="50000"/>
                    <a:lumOff val="50000"/>
                  </a:srgbClr>
                </a:solidFill>
                <a:latin typeface="+mn-lt"/>
                <a:ea typeface="+mn-ea"/>
                <a:cs typeface="+mn-cs"/>
              </a:rPr>
              <a:t>www.islide.cc</a:t>
            </a:r>
            <a:endParaRPr lang="zh-CN" altLang="en-US" strike="noStrike" noProof="1">
              <a:solidFill>
                <a:srgbClr val="000000">
                  <a:lumMod val="50000"/>
                  <a:lumOff val="50000"/>
                </a:srgbClr>
              </a:solidFill>
            </a:endParaRPr>
          </a:p>
        </p:txBody>
      </p:sp>
      <p:sp>
        <p:nvSpPr>
          <p:cNvPr id="1048790" name="灯片编号占位符 4"/>
          <p:cNvSpPr>
            <a:spLocks noGrp="1"/>
          </p:cNvSpPr>
          <p:nvPr>
            <p:ph type="sldNum" sz="quarter" idx="12"/>
          </p:nvPr>
        </p:nvSpPr>
        <p:spPr>
          <a:xfrm>
            <a:off x="8610600" y="6240463"/>
            <a:ext cx="2909888" cy="206375"/>
          </a:xfrm>
          <a:prstGeom prst="rect">
            <a:avLst/>
          </a:prstGeom>
        </p:spPr>
        <p:txBody>
          <a:bodyPr vert="horz" lIns="91440" tIns="45720" rIns="91440" bIns="45720" rtlCol="0" anchor="ctr"/>
          <a:lstStyle/>
          <a:p>
            <a:pPr fontAlgn="auto"/>
            <a:fld id="{5DD3DB80-B894-403A-B48E-6FDC1A72010E}" type="slidenum">
              <a:rPr lang="zh-CN" altLang="en-US" strike="noStrike" noProof="1" smtClean="0">
                <a:solidFill>
                  <a:srgbClr val="000000">
                    <a:lumMod val="50000"/>
                    <a:lumOff val="50000"/>
                  </a:srgbClr>
                </a:solidFill>
                <a:latin typeface="+mn-lt"/>
                <a:ea typeface="+mn-ea"/>
                <a:cs typeface="+mn-cs"/>
              </a:rPr>
            </a:fld>
            <a:endParaRPr lang="zh-CN" altLang="en-US" strike="noStrike" noProof="1">
              <a:solidFill>
                <a:srgbClr val="000000">
                  <a:lumMod val="50000"/>
                  <a:lumOff val="5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1048605" name="Title 1"/>
          <p:cNvSpPr>
            <a:spLocks noGrp="1"/>
          </p:cNvSpPr>
          <p:nvPr>
            <p:ph type="title"/>
          </p:nvPr>
        </p:nvSpPr>
        <p:spPr>
          <a:xfrm>
            <a:off x="669924" y="1"/>
            <a:ext cx="10850563" cy="1028699"/>
          </a:xfrm>
          <a:prstGeom prst="rect">
            <a:avLst/>
          </a:prstGeom>
        </p:spPr>
        <p:txBody>
          <a:bodyPr/>
          <a:lstStyle/>
          <a:p>
            <a:pPr fontAlgn="auto"/>
            <a:r>
              <a:rPr lang="en-US" altLang="zh-CN" strike="noStrike" noProof="1"/>
              <a:t>Click to edit Master title style</a:t>
            </a:r>
            <a:endParaRPr lang="en-US" strike="noStrike" noProof="1"/>
          </a:p>
        </p:txBody>
      </p:sp>
      <p:sp>
        <p:nvSpPr>
          <p:cNvPr id="1048606" name="Date Placeholder 2"/>
          <p:cNvSpPr>
            <a:spLocks noGrp="1"/>
          </p:cNvSpPr>
          <p:nvPr>
            <p:ph type="dt" sz="half" idx="10"/>
          </p:nvPr>
        </p:nvSpPr>
        <p:spPr>
          <a:xfrm>
            <a:off x="5402263" y="6240463"/>
            <a:ext cx="1387475" cy="206375"/>
          </a:xfrm>
          <a:prstGeom prst="rect">
            <a:avLst/>
          </a:prstGeom>
        </p:spPr>
        <p:txBody>
          <a:bodyPr vert="horz" lIns="91440" tIns="45720" rIns="91440" bIns="45720" rtlCol="0" anchor="ctr"/>
          <a:lstStyle/>
          <a:p>
            <a:pPr fontAlgn="auto"/>
            <a:fld id="{6489D9C7-5DC6-4263-87FF-7C99F6FB63C3}" type="datetime1">
              <a:rPr lang="zh-CN" altLang="en-US" strike="noStrike" noProof="1" smtClean="0">
                <a:solidFill>
                  <a:srgbClr val="000000">
                    <a:lumMod val="50000"/>
                    <a:lumOff val="50000"/>
                  </a:srgbClr>
                </a:solidFill>
                <a:latin typeface="+mn-lt"/>
                <a:ea typeface="+mn-ea"/>
                <a:cs typeface="+mn-cs"/>
              </a:rPr>
            </a:fld>
            <a:endParaRPr lang="zh-CN" altLang="en-US" strike="noStrike" noProof="1">
              <a:solidFill>
                <a:srgbClr val="000000">
                  <a:lumMod val="50000"/>
                  <a:lumOff val="50000"/>
                </a:srgbClr>
              </a:solidFill>
            </a:endParaRPr>
          </a:p>
        </p:txBody>
      </p:sp>
      <p:sp>
        <p:nvSpPr>
          <p:cNvPr id="1048607" name="Footer Placeholder 3"/>
          <p:cNvSpPr>
            <a:spLocks noGrp="1"/>
          </p:cNvSpPr>
          <p:nvPr>
            <p:ph type="ftr" sz="quarter" idx="11"/>
          </p:nvPr>
        </p:nvSpPr>
        <p:spPr>
          <a:xfrm>
            <a:off x="669925" y="6240463"/>
            <a:ext cx="4140200" cy="206375"/>
          </a:xfrm>
          <a:prstGeom prst="rect">
            <a:avLst/>
          </a:prstGeom>
        </p:spPr>
        <p:txBody>
          <a:bodyPr vert="horz" lIns="91440" tIns="45720" rIns="91440" bIns="45720" rtlCol="0" anchor="ctr"/>
          <a:lstStyle/>
          <a:p>
            <a:pPr fontAlgn="auto"/>
            <a:r>
              <a:rPr lang="en-US" altLang="zh-CN" strike="noStrike" noProof="1">
                <a:solidFill>
                  <a:srgbClr val="000000">
                    <a:lumMod val="50000"/>
                    <a:lumOff val="50000"/>
                  </a:srgbClr>
                </a:solidFill>
                <a:latin typeface="+mn-lt"/>
                <a:ea typeface="+mn-ea"/>
                <a:cs typeface="+mn-cs"/>
              </a:rPr>
              <a:t>www.islide.cc</a:t>
            </a:r>
            <a:endParaRPr lang="zh-CN" altLang="en-US" strike="noStrike" noProof="1">
              <a:solidFill>
                <a:srgbClr val="000000">
                  <a:lumMod val="50000"/>
                  <a:lumOff val="50000"/>
                </a:srgbClr>
              </a:solidFill>
            </a:endParaRPr>
          </a:p>
        </p:txBody>
      </p:sp>
      <p:sp>
        <p:nvSpPr>
          <p:cNvPr id="1048608" name="Slide Number Placeholder 4"/>
          <p:cNvSpPr>
            <a:spLocks noGrp="1"/>
          </p:cNvSpPr>
          <p:nvPr>
            <p:ph type="sldNum" sz="quarter" idx="12"/>
          </p:nvPr>
        </p:nvSpPr>
        <p:spPr>
          <a:xfrm>
            <a:off x="8610600" y="6240463"/>
            <a:ext cx="2909888" cy="206375"/>
          </a:xfrm>
          <a:prstGeom prst="rect">
            <a:avLst/>
          </a:prstGeom>
        </p:spPr>
        <p:txBody>
          <a:bodyPr vert="horz" lIns="91440" tIns="45720" rIns="91440" bIns="45720" rtlCol="0" anchor="ctr"/>
          <a:lstStyle/>
          <a:p>
            <a:pPr fontAlgn="auto"/>
            <a:fld id="{5DD3DB80-B894-403A-B48E-6FDC1A72010E}" type="slidenum">
              <a:rPr lang="zh-CN" altLang="en-US" strike="noStrike" noProof="1" smtClean="0">
                <a:solidFill>
                  <a:srgbClr val="000000">
                    <a:lumMod val="50000"/>
                    <a:lumOff val="50000"/>
                  </a:srgbClr>
                </a:solidFill>
                <a:latin typeface="+mn-lt"/>
                <a:ea typeface="+mn-ea"/>
                <a:cs typeface="+mn-cs"/>
              </a:rPr>
            </a:fld>
            <a:endParaRPr lang="zh-CN" altLang="en-US" strike="noStrike" noProof="1">
              <a:solidFill>
                <a:srgbClr val="000000">
                  <a:lumMod val="50000"/>
                  <a:lumOff val="50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末尾幻灯片">
    <p:bg>
      <p:bgPr>
        <a:solidFill>
          <a:schemeClr val="bg1"/>
        </a:solidFill>
        <a:effectLst/>
      </p:bgPr>
    </p:bg>
    <p:spTree>
      <p:nvGrpSpPr>
        <p:cNvPr id="1" name=""/>
        <p:cNvGrpSpPr/>
        <p:nvPr/>
      </p:nvGrpSpPr>
      <p:grpSpPr>
        <a:xfrm>
          <a:off x="0" y="0"/>
          <a:ext cx="0" cy="0"/>
          <a:chOff x="0" y="0"/>
          <a:chExt cx="0" cy="0"/>
        </a:xfrm>
      </p:grpSpPr>
      <p:sp>
        <p:nvSpPr>
          <p:cNvPr id="1048932" name="图片占位符 2"/>
          <p:cNvSpPr>
            <a:spLocks noGrp="1"/>
          </p:cNvSpPr>
          <p:nvPr>
            <p:ph type="pic" sz="quarter" idx="10"/>
          </p:nvPr>
        </p:nvSpPr>
        <p:spPr>
          <a:xfrm>
            <a:off x="6096000" y="0"/>
            <a:ext cx="6066972" cy="6858000"/>
          </a:xfrm>
          <a:prstGeom prst="rect">
            <a:avLst/>
          </a:prstGeom>
        </p:spPr>
        <p:txBody>
          <a:bodyPr/>
          <a:lstStyle/>
          <a:p>
            <a:pPr fontAlgn="auto"/>
            <a:endParaRPr lang="zh-CN" altLang="en-US" strike="noStrike" noProof="1"/>
          </a:p>
        </p:txBody>
      </p:sp>
      <p:sp>
        <p:nvSpPr>
          <p:cNvPr id="1048933" name="标题 1"/>
          <p:cNvSpPr>
            <a:spLocks noGrp="1"/>
          </p:cNvSpPr>
          <p:nvPr>
            <p:ph type="ctrTitle" hasCustomPrompt="1"/>
          </p:nvPr>
        </p:nvSpPr>
        <p:spPr>
          <a:xfrm>
            <a:off x="669923" y="2618245"/>
            <a:ext cx="5426076" cy="1621509"/>
          </a:xfrm>
          <a:prstGeom prst="rect">
            <a:avLst/>
          </a:prstGeom>
        </p:spPr>
        <p:txBody>
          <a:bodyPr anchor="b">
            <a:normAutofit/>
          </a:bodyPr>
          <a:lstStyle>
            <a:lvl1pPr marL="0" indent="0" algn="l">
              <a:buFont typeface="Arial" panose="020B0604020202020204" pitchFamily="34" charset="0"/>
              <a:buNone/>
              <a:defRPr sz="3200">
                <a:solidFill>
                  <a:schemeClr val="tx1"/>
                </a:solidFill>
              </a:defRPr>
            </a:lvl1pPr>
          </a:lstStyle>
          <a:p>
            <a:pPr fontAlgn="auto"/>
            <a:r>
              <a:rPr lang="en-US" altLang="zh-CN" strike="noStrike" noProof="1"/>
              <a:t>Conclusion</a:t>
            </a:r>
            <a:endParaRPr lang="zh-CN" altLang="en-US" strike="noStrike" noProof="1"/>
          </a:p>
        </p:txBody>
      </p:sp>
      <p:sp>
        <p:nvSpPr>
          <p:cNvPr id="1048934" name="文本占位符 62"/>
          <p:cNvSpPr>
            <a:spLocks noGrp="1"/>
          </p:cNvSpPr>
          <p:nvPr>
            <p:ph type="body" sz="quarter" idx="18" hasCustomPrompt="1"/>
          </p:nvPr>
        </p:nvSpPr>
        <p:spPr>
          <a:xfrm>
            <a:off x="669923" y="4924481"/>
            <a:ext cx="5426076" cy="310871"/>
          </a:xfrm>
          <a:prstGeom prst="rect">
            <a:avLst/>
          </a:prstGeom>
        </p:spPr>
        <p:txBody>
          <a:bodyPr vert="horz" lIns="91440" tIns="45720" rIns="91440" bIns="45720" rtlCol="0">
            <a:normAutofit/>
          </a:bodyPr>
          <a:lstStyle>
            <a:lvl1pPr marL="0" indent="0" algn="l">
              <a:buNone/>
              <a:defRPr lang="zh-CN" altLang="en-US" sz="15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en-US" altLang="zh-CN" strike="noStrike" noProof="1"/>
              <a:t>Data</a:t>
            </a:r>
            <a:endParaRPr lang="en-US" altLang="zh-CN" strike="noStrike" noProof="1"/>
          </a:p>
        </p:txBody>
      </p:sp>
      <p:sp>
        <p:nvSpPr>
          <p:cNvPr id="1048935" name="文本占位符 13"/>
          <p:cNvSpPr>
            <a:spLocks noGrp="1"/>
          </p:cNvSpPr>
          <p:nvPr>
            <p:ph type="body" sz="quarter" idx="19" hasCustomPrompt="1"/>
          </p:nvPr>
        </p:nvSpPr>
        <p:spPr>
          <a:xfrm>
            <a:off x="669924" y="4628210"/>
            <a:ext cx="5426076" cy="296271"/>
          </a:xfrm>
          <a:prstGeom prst="rect">
            <a:avLst/>
          </a:prstGeom>
        </p:spPr>
        <p:txBody>
          <a:bodyPr vert="horz" anchor="ctr">
            <a:noAutofit/>
          </a:bodyPr>
          <a:lstStyle>
            <a:lvl1pPr marL="0" indent="0" algn="l">
              <a:buNone/>
              <a:defRPr sz="1500" b="0">
                <a:solidFill>
                  <a:schemeClr val="tx1"/>
                </a:solidFill>
              </a:defRPr>
            </a:lvl1pPr>
            <a:lvl2pPr marL="457200" indent="0">
              <a:buNone/>
            </a:lvl2pPr>
            <a:lvl3pPr marL="914400" indent="0">
              <a:buNone/>
            </a:lvl3pPr>
            <a:lvl4pPr marL="1371600" indent="0">
              <a:buNone/>
            </a:lvl4pPr>
            <a:lvl5pPr marL="1828800" indent="0">
              <a:buNone/>
            </a:lvl5pPr>
          </a:lstStyle>
          <a:p>
            <a:pPr lvl="0" fontAlgn="auto"/>
            <a:r>
              <a:rPr lang="en-US" altLang="zh-CN" strike="noStrike" noProof="1"/>
              <a:t>Signature</a:t>
            </a:r>
            <a:endParaRPr lang="en-US" altLang="zh-CN" strike="noStrike" noProof="1"/>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showMasterSp="0" userDrawn="1">
  <p:cSld name="节标题">
    <p:bg>
      <p:bgPr>
        <a:solidFill>
          <a:schemeClr val="bg1"/>
        </a:solidFill>
        <a:effectLst/>
      </p:bgPr>
    </p:bg>
    <p:spTree>
      <p:nvGrpSpPr>
        <p:cNvPr id="1" name=""/>
        <p:cNvGrpSpPr/>
        <p:nvPr/>
      </p:nvGrpSpPr>
      <p:grpSpPr>
        <a:xfrm>
          <a:off x="0" y="0"/>
          <a:ext cx="0" cy="0"/>
          <a:chOff x="0" y="0"/>
          <a:chExt cx="0" cy="0"/>
        </a:xfrm>
      </p:grpSpPr>
      <p:sp>
        <p:nvSpPr>
          <p:cNvPr id="4098" name="图形 1"/>
          <p:cNvSpPr/>
          <p:nvPr/>
        </p:nvSpPr>
        <p:spPr>
          <a:xfrm>
            <a:off x="-3175" y="-3175"/>
            <a:ext cx="12198350" cy="6864350"/>
          </a:xfrm>
          <a:custGeom>
            <a:avLst/>
            <a:gdLst/>
            <a:ahLst/>
            <a:cxnLst>
              <a:cxn ang="0">
                <a:pos x="3175" y="6861175"/>
              </a:cxn>
              <a:cxn ang="0">
                <a:pos x="12195175" y="6861175"/>
              </a:cxn>
              <a:cxn ang="0">
                <a:pos x="12195175" y="3175"/>
              </a:cxn>
              <a:cxn ang="0">
                <a:pos x="3175" y="3175"/>
              </a:cxn>
            </a:cxnLst>
            <a:rect l="0" t="0" r="0" b="0"/>
            <a:pathLst>
              <a:path w="12198350" h="6864350">
                <a:moveTo>
                  <a:pt x="3175" y="6861175"/>
                </a:moveTo>
                <a:lnTo>
                  <a:pt x="12195175" y="6861175"/>
                </a:lnTo>
                <a:lnTo>
                  <a:pt x="12195175" y="3175"/>
                </a:lnTo>
                <a:lnTo>
                  <a:pt x="3175" y="3175"/>
                </a:lnTo>
                <a:close/>
              </a:path>
            </a:pathLst>
          </a:custGeom>
          <a:gradFill rotWithShape="1">
            <a:gsLst>
              <a:gs pos="0">
                <a:srgbClr val="1847AD"/>
              </a:gs>
              <a:gs pos="100000">
                <a:srgbClr val="00081E"/>
              </a:gs>
            </a:gsLst>
            <a:path path="shape">
              <a:fillToRect l="50000" t="50000" r="50000" b="50000"/>
            </a:path>
            <a:tileRect/>
          </a:gradFill>
          <a:ln w="6350">
            <a:noFill/>
          </a:ln>
        </p:spPr>
        <p:txBody>
          <a:bodyPr/>
          <a:lstStyle/>
          <a:p>
            <a:endParaRPr lang="zh-CN" altLang="en-US"/>
          </a:p>
        </p:txBody>
      </p:sp>
      <p:sp>
        <p:nvSpPr>
          <p:cNvPr id="4" name="矩形 3"/>
          <p:cNvSpPr/>
          <p:nvPr userDrawn="1"/>
        </p:nvSpPr>
        <p:spPr>
          <a:xfrm>
            <a:off x="563563" y="636588"/>
            <a:ext cx="11064875" cy="56721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 name="矩形 4"/>
          <p:cNvSpPr/>
          <p:nvPr userDrawn="1"/>
        </p:nvSpPr>
        <p:spPr>
          <a:xfrm>
            <a:off x="1192213" y="1779588"/>
            <a:ext cx="1477963" cy="14779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0" name="标题 1"/>
          <p:cNvSpPr>
            <a:spLocks noGrp="1"/>
          </p:cNvSpPr>
          <p:nvPr userDrawn="1">
            <p:ph type="title"/>
          </p:nvPr>
        </p:nvSpPr>
        <p:spPr>
          <a:xfrm>
            <a:off x="1192935" y="3138220"/>
            <a:ext cx="5419185" cy="895350"/>
          </a:xfrm>
        </p:spPr>
        <p:txBody>
          <a:bodyPr anchor="b">
            <a:normAutofit/>
          </a:bodyPr>
          <a:lstStyle>
            <a:lvl1pPr algn="l">
              <a:defRPr sz="2400" b="1">
                <a:solidFill>
                  <a:schemeClr val="tx1"/>
                </a:solidFill>
              </a:defRPr>
            </a:lvl1pPr>
          </a:lstStyle>
          <a:p>
            <a:pPr fontAlgn="auto"/>
            <a:r>
              <a:rPr lang="en-US" strike="noStrike" noProof="1"/>
              <a:t>Click to edit Master title style</a:t>
            </a:r>
            <a:endParaRPr lang="zh-CN" altLang="en-US" strike="noStrike" noProof="1"/>
          </a:p>
        </p:txBody>
      </p:sp>
      <p:sp>
        <p:nvSpPr>
          <p:cNvPr id="21" name="文本占位符 2"/>
          <p:cNvSpPr>
            <a:spLocks noGrp="1"/>
          </p:cNvSpPr>
          <p:nvPr userDrawn="1">
            <p:ph type="body" idx="1"/>
          </p:nvPr>
        </p:nvSpPr>
        <p:spPr>
          <a:xfrm>
            <a:off x="1194051" y="4033570"/>
            <a:ext cx="5419185" cy="1015623"/>
          </a:xfrm>
        </p:spPr>
        <p:txBody>
          <a:bodyPr anchor="t">
            <a:normAutofit/>
          </a:bodyPr>
          <a:lstStyle>
            <a:lvl1pPr marL="0" indent="0" algn="l">
              <a:lnSpc>
                <a:spcPct val="100000"/>
              </a:lnSpc>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en-US" strike="noStrike" noProof="1"/>
              <a:t>Edit Master text styles</a:t>
            </a:r>
            <a:endParaRPr lang="en-US" strike="noStrike" noProof="1"/>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lvl1pPr>
              <a:defRPr/>
            </a:lvl1pPr>
          </a:lstStyle>
          <a:p>
            <a:pPr fontAlgn="auto"/>
            <a:r>
              <a:rPr lang="en-US" altLang="zh-CN" strike="noStrike" noProof="1"/>
              <a:t>Click to edit Master title style</a:t>
            </a:r>
            <a:endParaRPr lang="zh-CN" altLang="en-US" strike="noStrike" noProof="1"/>
          </a:p>
        </p:txBody>
      </p:sp>
      <p:sp>
        <p:nvSpPr>
          <p:cNvPr id="8" name="内容占位符 7"/>
          <p:cNvSpPr>
            <a:spLocks noGrp="1"/>
          </p:cNvSpPr>
          <p:nvPr>
            <p:ph sz="quarter" idx="13"/>
          </p:nvPr>
        </p:nvSpPr>
        <p:spPr>
          <a:xfrm>
            <a:off x="669925" y="1130299"/>
            <a:ext cx="10850563" cy="5006975"/>
          </a:xfrm>
        </p:spPr>
        <p:txBody>
          <a:bodyPr/>
          <a:lstStyle>
            <a:lvl1pPr>
              <a:defRPr/>
            </a:lvl1pPr>
            <a:lvl2pPr>
              <a:defRPr/>
            </a:lvl2pPr>
            <a:lvl3pPr>
              <a:defRPr/>
            </a:lvl3pPr>
            <a:lvl4pPr>
              <a:defRPr/>
            </a:lvl4pPr>
            <a:lvl5pPr>
              <a:defRPr/>
            </a:lvl5pPr>
          </a:lstStyle>
          <a:p>
            <a:pPr lvl="0" fontAlgn="auto"/>
            <a:r>
              <a:rPr lang="en-US" altLang="zh-CN" strike="noStrike" noProof="1"/>
              <a:t>Edit Master text styles</a:t>
            </a:r>
            <a:endParaRPr lang="en-US" altLang="zh-CN" strike="noStrike" noProof="1"/>
          </a:p>
          <a:p>
            <a:pPr lvl="1" fontAlgn="auto"/>
            <a:r>
              <a:rPr lang="en-US" altLang="zh-CN" strike="noStrike" noProof="1"/>
              <a:t>Second level</a:t>
            </a:r>
            <a:endParaRPr lang="en-US" altLang="zh-CN" strike="noStrike" noProof="1"/>
          </a:p>
          <a:p>
            <a:pPr lvl="2" fontAlgn="auto"/>
            <a:r>
              <a:rPr lang="en-US" altLang="zh-CN" strike="noStrike" noProof="1"/>
              <a:t>Third level</a:t>
            </a:r>
            <a:endParaRPr lang="en-US" altLang="zh-CN" strike="noStrike" noProof="1"/>
          </a:p>
          <a:p>
            <a:pPr lvl="3" fontAlgn="auto"/>
            <a:r>
              <a:rPr lang="en-US" altLang="zh-CN" strike="noStrike" noProof="1"/>
              <a:t>Fourth level</a:t>
            </a:r>
            <a:endParaRPr lang="en-US" altLang="zh-CN" strike="noStrike" noProof="1"/>
          </a:p>
          <a:p>
            <a:pPr lvl="4" fontAlgn="auto"/>
            <a:r>
              <a:rPr lang="en-US" altLang="zh-CN" strike="noStrike" noProof="1"/>
              <a:t>Fifth level</a:t>
            </a:r>
            <a:endParaRPr lang="zh-CN" altLang="en-US" strike="noStrike" noProof="1"/>
          </a:p>
        </p:txBody>
      </p:sp>
      <p:sp>
        <p:nvSpPr>
          <p:cNvPr id="2" name="日期占位符 1"/>
          <p:cNvSpPr>
            <a:spLocks noGrp="1"/>
          </p:cNvSpPr>
          <p:nvPr>
            <p:ph type="dt" sz="half" idx="14"/>
          </p:nvPr>
        </p:nvSpPr>
        <p:spPr/>
        <p:txBody>
          <a:bodyPr/>
          <a:lstStyle/>
          <a:p>
            <a:pPr fontAlgn="auto"/>
            <a:endParaRPr lang="zh-CN" altLang="en-US" strike="noStrike" noProof="1"/>
          </a:p>
        </p:txBody>
      </p:sp>
      <p:sp>
        <p:nvSpPr>
          <p:cNvPr id="3" name="页脚占位符 2"/>
          <p:cNvSpPr>
            <a:spLocks noGrp="1"/>
          </p:cNvSpPr>
          <p:nvPr>
            <p:ph type="ftr" sz="quarter" idx="15"/>
          </p:nvPr>
        </p:nvSpPr>
        <p:spPr/>
        <p:txBody>
          <a:bodyPr/>
          <a:lstStyle/>
          <a:p>
            <a:pPr fontAlgn="auto"/>
            <a:endParaRPr lang="zh-CN" altLang="en-US" strike="noStrike" noProof="1"/>
          </a:p>
        </p:txBody>
      </p:sp>
      <p:sp>
        <p:nvSpPr>
          <p:cNvPr id="4" name="灯片编号占位符 3"/>
          <p:cNvSpPr>
            <a:spLocks noGrp="1"/>
          </p:cNvSpPr>
          <p:nvPr>
            <p:ph type="sldNum" sz="quarter" idx="16"/>
          </p:nvPr>
        </p:nvSpPr>
        <p:spPr/>
        <p:txBody>
          <a:bodyPr/>
          <a:lstStyle/>
          <a:p>
            <a:pPr fontAlgn="auto"/>
            <a:fld id="{5DD3DB80-B894-403A-B48E-6FDC1A72010E}"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userDrawn="1">
  <p:cSld name="仅标题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auto"/>
            <a:r>
              <a:rPr lang="en-US" altLang="zh-CN" strike="noStrike" noProof="1"/>
              <a:t>Click to edit Master title style</a:t>
            </a:r>
            <a:endParaRPr lang="en-US" strike="noStrike" noProof="1"/>
          </a:p>
        </p:txBody>
      </p:sp>
      <p:sp>
        <p:nvSpPr>
          <p:cNvPr id="3" name="日期占位符 2"/>
          <p:cNvSpPr>
            <a:spLocks noGrp="1"/>
          </p:cNvSpPr>
          <p:nvPr>
            <p:ph type="dt" sz="half" idx="10"/>
          </p:nvPr>
        </p:nvSpPr>
        <p:spPr/>
        <p:txBody>
          <a:bodyPr/>
          <a:lstStyle/>
          <a:p>
            <a:pPr fontAlgn="auto"/>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5DD3DB80-B894-403A-B48E-6FDC1A72010E}"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末尾幻灯片">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rcRect l="521" t="2969" r="13542" b="3724"/>
          <a:stretch>
            <a:fillRect/>
          </a:stretch>
        </p:blipFill>
        <p:spPr>
          <a:xfrm flipH="1">
            <a:off x="-1" y="0"/>
            <a:ext cx="12192001" cy="6858000"/>
          </a:xfrm>
          <a:custGeom>
            <a:avLst/>
            <a:gdLst>
              <a:gd name="connsiteX0" fmla="*/ 0 w 10477500"/>
              <a:gd name="connsiteY0" fmla="*/ 0 h 5921054"/>
              <a:gd name="connsiteX1" fmla="*/ 10477500 w 10477500"/>
              <a:gd name="connsiteY1" fmla="*/ 0 h 5921054"/>
              <a:gd name="connsiteX2" fmla="*/ 10477500 w 10477500"/>
              <a:gd name="connsiteY2" fmla="*/ 5921054 h 5921054"/>
              <a:gd name="connsiteX3" fmla="*/ 0 w 10477500"/>
              <a:gd name="connsiteY3" fmla="*/ 5921054 h 5921054"/>
            </a:gdLst>
            <a:ahLst/>
            <a:cxnLst>
              <a:cxn ang="0">
                <a:pos x="connsiteX0" y="connsiteY0"/>
              </a:cxn>
              <a:cxn ang="0">
                <a:pos x="connsiteX1" y="connsiteY1"/>
              </a:cxn>
              <a:cxn ang="0">
                <a:pos x="connsiteX2" y="connsiteY2"/>
              </a:cxn>
              <a:cxn ang="0">
                <a:pos x="connsiteX3" y="connsiteY3"/>
              </a:cxn>
            </a:cxnLst>
            <a:rect l="l" t="t" r="r" b="b"/>
            <a:pathLst>
              <a:path w="10477500" h="5921054">
                <a:moveTo>
                  <a:pt x="0" y="0"/>
                </a:moveTo>
                <a:lnTo>
                  <a:pt x="10477500" y="0"/>
                </a:lnTo>
                <a:lnTo>
                  <a:pt x="10477500" y="5921054"/>
                </a:lnTo>
                <a:lnTo>
                  <a:pt x="0" y="5921054"/>
                </a:lnTo>
                <a:close/>
              </a:path>
            </a:pathLst>
          </a:custGeom>
        </p:spPr>
      </p:pic>
      <p:sp>
        <p:nvSpPr>
          <p:cNvPr id="13" name="标题 1"/>
          <p:cNvSpPr>
            <a:spLocks noGrp="1"/>
          </p:cNvSpPr>
          <p:nvPr userDrawn="1">
            <p:ph type="ctrTitle" hasCustomPrompt="1"/>
          </p:nvPr>
        </p:nvSpPr>
        <p:spPr>
          <a:xfrm>
            <a:off x="6094411" y="2234191"/>
            <a:ext cx="5426076" cy="1621509"/>
          </a:xfrm>
        </p:spPr>
        <p:txBody>
          <a:bodyPr anchor="b">
            <a:normAutofit/>
          </a:bodyPr>
          <a:lstStyle>
            <a:lvl1pPr marL="0" indent="0" algn="l">
              <a:buFont typeface="Arial" panose="020B0604020202020204" pitchFamily="34" charset="0"/>
              <a:buNone/>
              <a:defRPr sz="3200">
                <a:solidFill>
                  <a:schemeClr val="bg1"/>
                </a:solidFill>
              </a:defRPr>
            </a:lvl1pPr>
          </a:lstStyle>
          <a:p>
            <a:pPr fontAlgn="auto"/>
            <a:r>
              <a:rPr lang="en-US" altLang="zh-CN" strike="noStrike" noProof="1"/>
              <a:t>Conclusion</a:t>
            </a:r>
            <a:endParaRPr lang="zh-CN" altLang="en-US" strike="noStrike" noProof="1"/>
          </a:p>
        </p:txBody>
      </p:sp>
      <p:sp>
        <p:nvSpPr>
          <p:cNvPr id="15" name="文本占位符 62"/>
          <p:cNvSpPr>
            <a:spLocks noGrp="1"/>
          </p:cNvSpPr>
          <p:nvPr userDrawn="1">
            <p:ph type="body" sz="quarter" idx="18" hasCustomPrompt="1"/>
          </p:nvPr>
        </p:nvSpPr>
        <p:spPr>
          <a:xfrm>
            <a:off x="6094411" y="4540427"/>
            <a:ext cx="5426076" cy="310871"/>
          </a:xfrm>
        </p:spPr>
        <p:txBody>
          <a:bodyPr vert="horz" lIns="91440" tIns="45720" rIns="91440" bIns="45720" rtlCol="0">
            <a:normAutofit/>
          </a:bodyPr>
          <a:lstStyle>
            <a:lvl1pPr marL="0" indent="0" algn="l">
              <a:buNone/>
              <a:defRPr lang="zh-CN" altLang="en-US" sz="15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en-US" altLang="zh-CN" strike="noStrike" noProof="1"/>
              <a:t>Data</a:t>
            </a:r>
            <a:endParaRPr lang="en-US" altLang="zh-CN" strike="noStrike" noProof="1"/>
          </a:p>
        </p:txBody>
      </p:sp>
      <p:sp>
        <p:nvSpPr>
          <p:cNvPr id="6" name="文本占位符 13"/>
          <p:cNvSpPr>
            <a:spLocks noGrp="1"/>
          </p:cNvSpPr>
          <p:nvPr>
            <p:ph type="body" sz="quarter" idx="10" hasCustomPrompt="1"/>
          </p:nvPr>
        </p:nvSpPr>
        <p:spPr>
          <a:xfrm>
            <a:off x="6094412" y="4244156"/>
            <a:ext cx="5426076" cy="296271"/>
          </a:xfrm>
        </p:spPr>
        <p:txBody>
          <a:bodyPr vert="horz" anchor="ctr">
            <a:noAutofit/>
          </a:bodyPr>
          <a:lstStyle>
            <a:lvl1pPr marL="0" indent="0" algn="l">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fontAlgn="auto"/>
            <a:r>
              <a:rPr lang="en-US" altLang="zh-CN" strike="noStrike" noProof="1"/>
              <a:t>Signature</a:t>
            </a:r>
            <a:endParaRPr lang="en-US" altLang="zh-CN" strike="noStrike" noProof="1"/>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
        <p:nvSpPr>
          <p:cNvPr id="8" name="Rectangle 4"/>
          <p:cNvSpPr/>
          <p:nvPr userDrawn="1"/>
        </p:nvSpPr>
        <p:spPr>
          <a:xfrm>
            <a:off x="0" y="0"/>
            <a:ext cx="12192000" cy="5273963"/>
          </a:xfrm>
          <a:prstGeom prst="rect">
            <a:avLst/>
          </a:prstGeom>
          <a: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a:blipFill>
          <a:ln w="12700" cap="flat" cmpd="sng" algn="ctr">
            <a:noFill/>
            <a:prstDash val="solid"/>
            <a:miter lim="800000"/>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3D485D"/>
              </a:solidFill>
              <a:effectLst/>
              <a:uLnTx/>
              <a:uFillTx/>
              <a:latin typeface="Arial" panose="020B0604020202020204"/>
            </a:endParaRPr>
          </a:p>
        </p:txBody>
      </p:sp>
      <p:sp>
        <p:nvSpPr>
          <p:cNvPr id="3" name="Rectangle 4"/>
          <p:cNvSpPr/>
          <p:nvPr userDrawn="1"/>
        </p:nvSpPr>
        <p:spPr>
          <a:xfrm>
            <a:off x="112" y="-11454"/>
            <a:ext cx="12192000" cy="5273963"/>
          </a:xfrm>
          <a:prstGeom prst="rect">
            <a:avLst/>
          </a:prstGeom>
          <a:solidFill>
            <a:srgbClr val="3D485D">
              <a:alpha val="70000"/>
            </a:srgbClr>
          </a:solidFill>
          <a:ln w="12700" cap="flat" cmpd="sng" algn="ctr">
            <a:noFill/>
            <a:prstDash val="solid"/>
            <a:miter lim="800000"/>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solidFill>
                <a:srgbClr val="3D485D"/>
              </a:solidFill>
              <a:effectLst/>
              <a:uLnTx/>
              <a:uFillTx/>
              <a:latin typeface="Arial" panose="020B0604020202020204"/>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标题幻灯片">
    <p:bg>
      <p:bgPr>
        <a:solidFill>
          <a:schemeClr val="bg1"/>
        </a:solidFill>
        <a:effectLst/>
      </p:bgPr>
    </p:bg>
    <p:spTree>
      <p:nvGrpSpPr>
        <p:cNvPr id="1" name=""/>
        <p:cNvGrpSpPr/>
        <p:nvPr/>
      </p:nvGrpSpPr>
      <p:grpSpPr>
        <a:xfrm>
          <a:off x="0" y="0"/>
          <a:ext cx="0" cy="0"/>
          <a:chOff x="0" y="0"/>
          <a:chExt cx="0" cy="0"/>
        </a:xfrm>
      </p:grpSpPr>
      <p:sp>
        <p:nvSpPr>
          <p:cNvPr id="8" name="Rectangle 4"/>
          <p:cNvSpPr/>
          <p:nvPr userDrawn="1"/>
        </p:nvSpPr>
        <p:spPr>
          <a:xfrm>
            <a:off x="0" y="0"/>
            <a:ext cx="12192000" cy="5273963"/>
          </a:xfrm>
          <a:prstGeom prst="rect">
            <a:avLst/>
          </a:prstGeom>
          <a: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a:blipFill>
          <a:ln w="12700" cap="flat" cmpd="sng" algn="ctr">
            <a:noFill/>
            <a:prstDash val="solid"/>
            <a:miter lim="800000"/>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dirty="0">
              <a:ln>
                <a:noFill/>
              </a:ln>
              <a:solidFill>
                <a:srgbClr val="3D485D"/>
              </a:solidFill>
              <a:effectLst/>
              <a:uLnTx/>
              <a:uFillTx/>
              <a:latin typeface="Arial" panose="020B0604020202020204"/>
            </a:endParaRPr>
          </a:p>
        </p:txBody>
      </p:sp>
      <p:sp>
        <p:nvSpPr>
          <p:cNvPr id="3" name="Rectangle 4"/>
          <p:cNvSpPr/>
          <p:nvPr userDrawn="1"/>
        </p:nvSpPr>
        <p:spPr>
          <a:xfrm>
            <a:off x="112" y="-11454"/>
            <a:ext cx="12192000" cy="5273963"/>
          </a:xfrm>
          <a:prstGeom prst="rect">
            <a:avLst/>
          </a:prstGeom>
          <a:solidFill>
            <a:srgbClr val="3D485D">
              <a:alpha val="70000"/>
            </a:srgbClr>
          </a:solidFill>
          <a:ln w="12700" cap="flat" cmpd="sng" algn="ctr">
            <a:noFill/>
            <a:prstDash val="solid"/>
            <a:miter lim="800000"/>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solidFill>
                <a:srgbClr val="3D485D"/>
              </a:solidFill>
              <a:effectLst/>
              <a:uLnTx/>
              <a:uFillTx/>
              <a:latin typeface="Arial" panose="020B0604020202020204"/>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标题幻灯片">
    <p:bg>
      <p:bgPr>
        <a:solidFill>
          <a:schemeClr val="bg1"/>
        </a:solidFill>
        <a:effectLst/>
      </p:bgPr>
    </p:bg>
    <p:spTree>
      <p:nvGrpSpPr>
        <p:cNvPr id="1" name=""/>
        <p:cNvGrpSpPr/>
        <p:nvPr/>
      </p:nvGrpSpPr>
      <p:grpSpPr>
        <a:xfrm>
          <a:off x="0" y="0"/>
          <a:ext cx="0" cy="0"/>
          <a:chOff x="0" y="0"/>
          <a:chExt cx="0" cy="0"/>
        </a:xfrm>
      </p:grpSpPr>
      <p:sp>
        <p:nvSpPr>
          <p:cNvPr id="1048583" name="图片占位符 2"/>
          <p:cNvSpPr>
            <a:spLocks noGrp="1"/>
          </p:cNvSpPr>
          <p:nvPr>
            <p:ph type="pic" sz="quarter" idx="10"/>
          </p:nvPr>
        </p:nvSpPr>
        <p:spPr>
          <a:xfrm>
            <a:off x="1" y="0"/>
            <a:ext cx="5283200" cy="6858000"/>
          </a:xfrm>
          <a:prstGeom prst="rect">
            <a:avLst/>
          </a:prstGeom>
        </p:spPr>
        <p:txBody>
          <a:bodyPr/>
          <a:lstStyle/>
          <a:p>
            <a:pPr fontAlgn="auto"/>
            <a:endParaRPr lang="zh-CN" altLang="en-US" strike="noStrike" noProof="1"/>
          </a:p>
        </p:txBody>
      </p:sp>
      <p:sp>
        <p:nvSpPr>
          <p:cNvPr id="1048584" name="副标题 2"/>
          <p:cNvSpPr>
            <a:spLocks noGrp="1"/>
          </p:cNvSpPr>
          <p:nvPr>
            <p:ph type="subTitle" idx="1"/>
          </p:nvPr>
        </p:nvSpPr>
        <p:spPr>
          <a:xfrm>
            <a:off x="3664977" y="2724738"/>
            <a:ext cx="7855511" cy="558799"/>
          </a:xfrm>
          <a:prstGeom prst="rect">
            <a:avLst/>
          </a:prstGeom>
        </p:spPr>
        <p:txBody>
          <a:bodyPr anchor="ct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en-US" strike="noStrike" noProof="1"/>
              <a:t>Click to edit Master subtitle style</a:t>
            </a:r>
            <a:endParaRPr lang="en-US" strike="noStrike" noProof="1"/>
          </a:p>
        </p:txBody>
      </p:sp>
      <p:sp>
        <p:nvSpPr>
          <p:cNvPr id="1048585" name="标题 1"/>
          <p:cNvSpPr>
            <a:spLocks noGrp="1"/>
          </p:cNvSpPr>
          <p:nvPr>
            <p:ph type="ctrTitle"/>
          </p:nvPr>
        </p:nvSpPr>
        <p:spPr>
          <a:xfrm>
            <a:off x="3664977" y="2026147"/>
            <a:ext cx="7855511" cy="698591"/>
          </a:xfrm>
          <a:prstGeom prst="rect">
            <a:avLst/>
          </a:prstGeom>
        </p:spPr>
        <p:txBody>
          <a:bodyPr anchor="ctr">
            <a:normAutofit/>
          </a:bodyPr>
          <a:lstStyle>
            <a:lvl1pPr algn="l">
              <a:defRPr sz="4000">
                <a:solidFill>
                  <a:schemeClr val="tx1"/>
                </a:solidFill>
              </a:defRPr>
            </a:lvl1pPr>
          </a:lstStyle>
          <a:p>
            <a:pPr fontAlgn="auto"/>
            <a:r>
              <a:rPr lang="en-US" strike="noStrike" noProof="1"/>
              <a:t>Click to edit Master title style</a:t>
            </a:r>
            <a:endParaRPr lang="zh-CN" altLang="en-US" strike="noStrike" noProof="1"/>
          </a:p>
        </p:txBody>
      </p:sp>
      <p:sp>
        <p:nvSpPr>
          <p:cNvPr id="1048586" name="文本占位符 13"/>
          <p:cNvSpPr>
            <a:spLocks noGrp="1"/>
          </p:cNvSpPr>
          <p:nvPr>
            <p:ph type="body" sz="quarter" idx="11" hasCustomPrompt="1"/>
          </p:nvPr>
        </p:nvSpPr>
        <p:spPr>
          <a:xfrm>
            <a:off x="3664977" y="4488046"/>
            <a:ext cx="7855511" cy="296271"/>
          </a:xfrm>
          <a:prstGeom prst="rect">
            <a:avLst/>
          </a:prstGeom>
        </p:spPr>
        <p:txBody>
          <a:bodyPr vert="horz" anchor="ctr">
            <a:noAutofit/>
          </a:bodyPr>
          <a:lstStyle>
            <a:lvl1pPr marL="0" indent="0" algn="l">
              <a:buNone/>
              <a:defRPr sz="1500" b="0">
                <a:solidFill>
                  <a:schemeClr val="tx1"/>
                </a:solidFill>
              </a:defRPr>
            </a:lvl1pPr>
            <a:lvl2pPr marL="457200" indent="0">
              <a:buNone/>
            </a:lvl2pPr>
            <a:lvl3pPr marL="914400" indent="0">
              <a:buNone/>
            </a:lvl3pPr>
            <a:lvl4pPr marL="1371600" indent="0">
              <a:buNone/>
            </a:lvl4pPr>
            <a:lvl5pPr marL="1828800" indent="0">
              <a:buNone/>
            </a:lvl5pPr>
          </a:lstStyle>
          <a:p>
            <a:pPr lvl="0" fontAlgn="auto"/>
            <a:r>
              <a:rPr lang="en-US" altLang="zh-CN" strike="noStrike" noProof="1"/>
              <a:t>Signature</a:t>
            </a:r>
            <a:endParaRPr lang="en-US" altLang="zh-CN" strike="noStrike" noProof="1"/>
          </a:p>
        </p:txBody>
      </p:sp>
      <p:sp>
        <p:nvSpPr>
          <p:cNvPr id="1048587" name="文本占位符 13"/>
          <p:cNvSpPr>
            <a:spLocks noGrp="1"/>
          </p:cNvSpPr>
          <p:nvPr>
            <p:ph type="body" sz="quarter" idx="12" hasCustomPrompt="1"/>
          </p:nvPr>
        </p:nvSpPr>
        <p:spPr>
          <a:xfrm>
            <a:off x="3664977" y="4784317"/>
            <a:ext cx="7855511" cy="296271"/>
          </a:xfrm>
          <a:prstGeom prst="rect">
            <a:avLst/>
          </a:prstGeom>
        </p:spPr>
        <p:txBody>
          <a:bodyPr vert="horz" anchor="ctr">
            <a:noAutofit/>
          </a:bodyPr>
          <a:lstStyle>
            <a:lvl1pPr marL="0" indent="0" algn="l">
              <a:buNone/>
              <a:defRPr sz="1500" b="0">
                <a:solidFill>
                  <a:schemeClr val="tx1"/>
                </a:solidFill>
              </a:defRPr>
            </a:lvl1pPr>
            <a:lvl2pPr marL="457200" indent="0">
              <a:buNone/>
            </a:lvl2pPr>
            <a:lvl3pPr marL="914400" indent="0">
              <a:buNone/>
            </a:lvl3pPr>
            <a:lvl4pPr marL="1371600" indent="0">
              <a:buNone/>
            </a:lvl4pPr>
            <a:lvl5pPr marL="1828800" indent="0">
              <a:buNone/>
            </a:lvl5pPr>
          </a:lstStyle>
          <a:p>
            <a:pPr lvl="0" fontAlgn="auto"/>
            <a:r>
              <a:rPr lang="en-US" altLang="zh-CN" strike="noStrike" noProof="1"/>
              <a:t>Date</a:t>
            </a:r>
            <a:endParaRPr lang="zh-CN" altLang="en-US" strike="noStrike" noProof="1"/>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69925" y="0"/>
            <a:ext cx="10850563" cy="1028700"/>
          </a:xfrm>
          <a:prstGeom prst="rect">
            <a:avLst/>
          </a:prstGeom>
          <a:noFill/>
          <a:ln w="9525">
            <a:noFill/>
          </a:ln>
        </p:spPr>
        <p:txBody>
          <a:bodyPr lIns="91440" tIns="45720" rIns="91440" bIns="45720" anchor="b"/>
          <a:lstStyle/>
          <a:p>
            <a:pPr lvl="0"/>
            <a:r>
              <a:rPr lang="en-US" altLang="zh-CN" dirty="0"/>
              <a:t>Click to edit Master title style</a:t>
            </a:r>
            <a:endParaRPr lang="zh-CN" altLang="en-US" dirty="0"/>
          </a:p>
        </p:txBody>
      </p:sp>
      <p:sp>
        <p:nvSpPr>
          <p:cNvPr id="1027" name="文本占位符 2"/>
          <p:cNvSpPr>
            <a:spLocks noGrp="1"/>
          </p:cNvSpPr>
          <p:nvPr>
            <p:ph type="body"/>
          </p:nvPr>
        </p:nvSpPr>
        <p:spPr>
          <a:xfrm>
            <a:off x="669925" y="1123950"/>
            <a:ext cx="10850563" cy="5019675"/>
          </a:xfrm>
          <a:prstGeom prst="rect">
            <a:avLst/>
          </a:prstGeom>
          <a:noFill/>
          <a:ln w="9525">
            <a:noFill/>
          </a:ln>
        </p:spPr>
        <p:txBody>
          <a:bodyPr lIns="91440" tIns="45720" rIns="91440" bIns="45720" anchor="t"/>
          <a:lstStyle/>
          <a:p>
            <a:pPr lvl="0" indent="-228600"/>
            <a:r>
              <a:rPr lang="en-US" altLang="zh-CN" dirty="0"/>
              <a:t>Edit Master text styles</a:t>
            </a:r>
            <a:endParaRPr lang="en-US" altLang="zh-CN" dirty="0"/>
          </a:p>
          <a:p>
            <a:pPr lvl="1" indent="-228600"/>
            <a:r>
              <a:rPr lang="en-US" altLang="zh-CN" dirty="0"/>
              <a:t>Second level</a:t>
            </a:r>
            <a:endParaRPr lang="en-US" altLang="zh-CN" dirty="0"/>
          </a:p>
          <a:p>
            <a:pPr lvl="2" indent="-228600"/>
            <a:r>
              <a:rPr lang="en-US" altLang="zh-CN" dirty="0"/>
              <a:t>Third level</a:t>
            </a:r>
            <a:endParaRPr lang="en-US" altLang="zh-CN" dirty="0"/>
          </a:p>
          <a:p>
            <a:pPr lvl="3" indent="-228600"/>
            <a:r>
              <a:rPr lang="en-US" altLang="zh-CN" dirty="0"/>
              <a:t>Fourth level</a:t>
            </a:r>
            <a:endParaRPr lang="en-US" altLang="zh-CN" dirty="0"/>
          </a:p>
          <a:p>
            <a:pPr lvl="4" indent="-228600"/>
            <a:r>
              <a:rPr lang="en-US" altLang="zh-CN" dirty="0"/>
              <a:t>Fifth level</a:t>
            </a:r>
            <a:endParaRPr lang="zh-CN" altLang="en-US" dirty="0"/>
          </a:p>
        </p:txBody>
      </p:sp>
      <p:cxnSp>
        <p:nvCxnSpPr>
          <p:cNvPr id="7" name="直接连接符 6"/>
          <p:cNvCxnSpPr/>
          <p:nvPr userDrawn="1"/>
        </p:nvCxnSpPr>
        <p:spPr>
          <a:xfrm>
            <a:off x="669925"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日期占位符 3"/>
          <p:cNvSpPr>
            <a:spLocks noGrp="1"/>
          </p:cNvSpPr>
          <p:nvPr>
            <p:ph type="dt" sz="half" idx="2"/>
          </p:nvPr>
        </p:nvSpPr>
        <p:spPr>
          <a:xfrm>
            <a:off x="5402263" y="6240463"/>
            <a:ext cx="1387475" cy="20637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pPr fontAlgn="auto"/>
            <a:endParaRPr lang="zh-CN" altLang="en-US" strike="noStrike" noProof="1"/>
          </a:p>
        </p:txBody>
      </p:sp>
      <p:sp>
        <p:nvSpPr>
          <p:cNvPr id="9" name="页脚占位符 4"/>
          <p:cNvSpPr>
            <a:spLocks noGrp="1"/>
          </p:cNvSpPr>
          <p:nvPr>
            <p:ph type="ftr" sz="quarter" idx="3"/>
          </p:nvPr>
        </p:nvSpPr>
        <p:spPr>
          <a:xfrm>
            <a:off x="669925" y="6240463"/>
            <a:ext cx="4140200" cy="20637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fontAlgn="auto"/>
            <a:endParaRPr lang="zh-CN" altLang="en-US" strike="noStrike" noProof="1"/>
          </a:p>
        </p:txBody>
      </p:sp>
      <p:sp>
        <p:nvSpPr>
          <p:cNvPr id="10" name="灯片编号占位符 5"/>
          <p:cNvSpPr>
            <a:spLocks noGrp="1"/>
          </p:cNvSpPr>
          <p:nvPr>
            <p:ph type="sldNum" sz="quarter" idx="4"/>
          </p:nvPr>
        </p:nvSpPr>
        <p:spPr>
          <a:xfrm>
            <a:off x="8610600" y="6240463"/>
            <a:ext cx="2909888" cy="206375"/>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pPr fontAlgn="auto"/>
            <a:fld id="{5DD3DB80-B894-403A-B48E-6FDC1A72010E}"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50" name="组合 12"/>
          <p:cNvGrpSpPr/>
          <p:nvPr userDrawn="1"/>
        </p:nvGrpSpPr>
        <p:grpSpPr>
          <a:xfrm>
            <a:off x="669925" y="1016000"/>
            <a:ext cx="10850563" cy="36513"/>
            <a:chOff x="564668" y="0"/>
            <a:chExt cx="27329872" cy="6858000"/>
          </a:xfrm>
        </p:grpSpPr>
        <p:sp>
          <p:nvSpPr>
            <p:cNvPr id="1048576" name="平行四边形 13"/>
            <p:cNvSpPr/>
            <p:nvPr/>
          </p:nvSpPr>
          <p:spPr>
            <a:xfrm flipH="1">
              <a:off x="664630" y="0"/>
              <a:ext cx="2722991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solidFill>
                  <a:srgbClr val="FFFFFF"/>
                </a:solidFill>
              </a:endParaRPr>
            </a:p>
          </p:txBody>
        </p:sp>
        <p:sp>
          <p:nvSpPr>
            <p:cNvPr id="1048577" name="平行四边形 14"/>
            <p:cNvSpPr/>
            <p:nvPr/>
          </p:nvSpPr>
          <p:spPr>
            <a:xfrm flipH="1">
              <a:off x="564668" y="0"/>
              <a:ext cx="718396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solidFill>
                  <a:srgbClr val="FFFFFF"/>
                </a:solidFill>
              </a:endParaRPr>
            </a:p>
          </p:txBody>
        </p:sp>
      </p:grpSp>
      <p:sp>
        <p:nvSpPr>
          <p:cNvPr id="2053" name="标题占位符 1"/>
          <p:cNvSpPr>
            <a:spLocks noGrp="1"/>
          </p:cNvSpPr>
          <p:nvPr>
            <p:ph type="title"/>
          </p:nvPr>
        </p:nvSpPr>
        <p:spPr>
          <a:xfrm>
            <a:off x="669925" y="0"/>
            <a:ext cx="10850563" cy="1028700"/>
          </a:xfrm>
          <a:prstGeom prst="rect">
            <a:avLst/>
          </a:prstGeom>
          <a:noFill/>
          <a:ln w="9525">
            <a:noFill/>
          </a:ln>
        </p:spPr>
        <p:txBody>
          <a:bodyPr lIns="91440" tIns="45720" rIns="91440" bIns="45720" anchor="b"/>
          <a:lstStyle/>
          <a:p>
            <a:pPr lvl="0"/>
            <a:r>
              <a:rPr lang="en-US" altLang="zh-CN" dirty="0"/>
              <a:t>Click to edit Master title style</a:t>
            </a:r>
            <a:endParaRPr lang="zh-CN" altLang="en-US" dirty="0"/>
          </a:p>
        </p:txBody>
      </p:sp>
      <p:sp>
        <p:nvSpPr>
          <p:cNvPr id="2054" name="文本占位符 2"/>
          <p:cNvSpPr>
            <a:spLocks noGrp="1"/>
          </p:cNvSpPr>
          <p:nvPr>
            <p:ph type="body"/>
          </p:nvPr>
        </p:nvSpPr>
        <p:spPr>
          <a:xfrm>
            <a:off x="669925" y="1123950"/>
            <a:ext cx="10850563" cy="5019675"/>
          </a:xfrm>
          <a:prstGeom prst="rect">
            <a:avLst/>
          </a:prstGeom>
          <a:noFill/>
          <a:ln w="9525">
            <a:noFill/>
          </a:ln>
        </p:spPr>
        <p:txBody>
          <a:bodyPr lIns="91440" tIns="45720" rIns="91440" bIns="45720" anchor="t"/>
          <a:lstStyle/>
          <a:p>
            <a:pPr lvl="0" indent="-228600"/>
            <a:r>
              <a:rPr lang="en-US" altLang="zh-CN" dirty="0"/>
              <a:t>Edit Master text styles</a:t>
            </a:r>
            <a:endParaRPr lang="en-US" altLang="zh-CN" dirty="0"/>
          </a:p>
          <a:p>
            <a:pPr lvl="1" indent="-228600"/>
            <a:r>
              <a:rPr lang="en-US" altLang="zh-CN" dirty="0"/>
              <a:t>Second level</a:t>
            </a:r>
            <a:endParaRPr lang="en-US" altLang="zh-CN" dirty="0"/>
          </a:p>
          <a:p>
            <a:pPr lvl="2" indent="-228600"/>
            <a:r>
              <a:rPr lang="en-US" altLang="zh-CN" dirty="0"/>
              <a:t>Third level</a:t>
            </a:r>
            <a:endParaRPr lang="en-US" altLang="zh-CN" dirty="0"/>
          </a:p>
          <a:p>
            <a:pPr lvl="3" indent="-228600"/>
            <a:r>
              <a:rPr lang="en-US" altLang="zh-CN" dirty="0"/>
              <a:t>Fourth level</a:t>
            </a:r>
            <a:endParaRPr lang="en-US" altLang="zh-CN" dirty="0"/>
          </a:p>
          <a:p>
            <a:pPr lvl="4" indent="-228600"/>
            <a:r>
              <a:rPr lang="en-US" altLang="zh-CN" dirty="0"/>
              <a:t>Fifth level</a:t>
            </a:r>
            <a:endParaRPr lang="zh-CN" altLang="en-US" dirty="0"/>
          </a:p>
        </p:txBody>
      </p:sp>
      <p:cxnSp>
        <p:nvCxnSpPr>
          <p:cNvPr id="3145728" name="直接连接符 11"/>
          <p:cNvCxnSpPr/>
          <p:nvPr userDrawn="1"/>
        </p:nvCxnSpPr>
        <p:spPr>
          <a:xfrm>
            <a:off x="669925"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48580" name="日期占位符 3"/>
          <p:cNvSpPr>
            <a:spLocks noGrp="1"/>
          </p:cNvSpPr>
          <p:nvPr>
            <p:ph type="dt" sz="half" idx="2"/>
          </p:nvPr>
        </p:nvSpPr>
        <p:spPr>
          <a:xfrm>
            <a:off x="5402263" y="6240463"/>
            <a:ext cx="1387475" cy="20637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pPr fontAlgn="auto"/>
            <a:fld id="{6489D9C7-5DC6-4263-87FF-7C99F6FB63C3}" type="datetime1">
              <a:rPr lang="zh-CN" altLang="en-US" strike="noStrike" noProof="1" smtClean="0">
                <a:solidFill>
                  <a:srgbClr val="000000">
                    <a:lumMod val="50000"/>
                    <a:lumOff val="50000"/>
                  </a:srgbClr>
                </a:solidFill>
                <a:latin typeface="+mn-lt"/>
                <a:ea typeface="+mn-ea"/>
                <a:cs typeface="+mn-cs"/>
              </a:rPr>
            </a:fld>
            <a:endParaRPr lang="zh-CN" altLang="en-US" strike="noStrike" noProof="1">
              <a:solidFill>
                <a:srgbClr val="000000">
                  <a:lumMod val="50000"/>
                  <a:lumOff val="50000"/>
                </a:srgbClr>
              </a:solidFill>
            </a:endParaRPr>
          </a:p>
        </p:txBody>
      </p:sp>
      <p:sp>
        <p:nvSpPr>
          <p:cNvPr id="1048581" name="页脚占位符 4"/>
          <p:cNvSpPr>
            <a:spLocks noGrp="1"/>
          </p:cNvSpPr>
          <p:nvPr>
            <p:ph type="ftr" sz="quarter" idx="3"/>
          </p:nvPr>
        </p:nvSpPr>
        <p:spPr>
          <a:xfrm>
            <a:off x="669925" y="6240463"/>
            <a:ext cx="4140200" cy="20637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fontAlgn="auto"/>
            <a:r>
              <a:rPr lang="en-US" altLang="zh-CN" strike="noStrike" noProof="1">
                <a:solidFill>
                  <a:srgbClr val="000000">
                    <a:lumMod val="50000"/>
                    <a:lumOff val="50000"/>
                  </a:srgbClr>
                </a:solidFill>
                <a:latin typeface="+mn-lt"/>
                <a:ea typeface="+mn-ea"/>
                <a:cs typeface="+mn-cs"/>
              </a:rPr>
              <a:t>www.islide.cc</a:t>
            </a:r>
            <a:endParaRPr lang="zh-CN" altLang="en-US" strike="noStrike" noProof="1">
              <a:solidFill>
                <a:srgbClr val="000000">
                  <a:lumMod val="50000"/>
                  <a:lumOff val="50000"/>
                </a:srgbClr>
              </a:solidFill>
            </a:endParaRPr>
          </a:p>
        </p:txBody>
      </p:sp>
      <p:sp>
        <p:nvSpPr>
          <p:cNvPr id="1048582" name="灯片编号占位符 5"/>
          <p:cNvSpPr>
            <a:spLocks noGrp="1"/>
          </p:cNvSpPr>
          <p:nvPr>
            <p:ph type="sldNum" sz="quarter" idx="4"/>
          </p:nvPr>
        </p:nvSpPr>
        <p:spPr>
          <a:xfrm>
            <a:off x="8610600" y="6240463"/>
            <a:ext cx="2909888" cy="206375"/>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pPr fontAlgn="auto"/>
            <a:fld id="{5DD3DB80-B894-403A-B48E-6FDC1A72010E}" type="slidenum">
              <a:rPr lang="zh-CN" altLang="en-US" strike="noStrike" noProof="1" smtClean="0">
                <a:solidFill>
                  <a:srgbClr val="000000">
                    <a:lumMod val="50000"/>
                    <a:lumOff val="50000"/>
                  </a:srgbClr>
                </a:solidFill>
                <a:latin typeface="+mn-lt"/>
                <a:ea typeface="+mn-ea"/>
                <a:cs typeface="+mn-cs"/>
              </a:rPr>
            </a:fld>
            <a:endParaRPr lang="zh-CN" altLang="en-US" strike="noStrike" noProof="1">
              <a:solidFill>
                <a:srgbClr val="000000">
                  <a:lumMod val="50000"/>
                  <a:lumOff val="50000"/>
                </a:srgbClr>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hf sldNum="0" hdr="0" ftr="0" dt="0"/>
  <p:txStyles>
    <p:title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8.xml"/><Relationship Id="rId2" Type="http://schemas.openxmlformats.org/officeDocument/2006/relationships/image" Target="../media/image4.jpe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74980" y="5850890"/>
            <a:ext cx="3180080" cy="469900"/>
            <a:chOff x="3695240" y="4355586"/>
            <a:chExt cx="1768759" cy="384956"/>
          </a:xfrm>
        </p:grpSpPr>
        <p:grpSp>
          <p:nvGrpSpPr>
            <p:cNvPr id="16" name="组合 15"/>
            <p:cNvGrpSpPr/>
            <p:nvPr/>
          </p:nvGrpSpPr>
          <p:grpSpPr>
            <a:xfrm>
              <a:off x="4093581" y="4355586"/>
              <a:ext cx="1370418" cy="382696"/>
              <a:chOff x="4093581" y="4355227"/>
              <a:chExt cx="1370418" cy="382696"/>
            </a:xfrm>
          </p:grpSpPr>
          <p:sp>
            <p:nvSpPr>
              <p:cNvPr id="8" name="文本框 14"/>
              <p:cNvSpPr txBox="1"/>
              <p:nvPr/>
            </p:nvSpPr>
            <p:spPr>
              <a:xfrm>
                <a:off x="4093581" y="4355227"/>
                <a:ext cx="1355177" cy="2637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500" dirty="0">
                    <a:latin typeface="微软雅黑 Light" panose="020B0502040204020203" pitchFamily="34" charset="-122"/>
                    <a:ea typeface="微软雅黑 Light" panose="020B0502040204020203" pitchFamily="34" charset="-122"/>
                    <a:cs typeface="+mn-ea"/>
                    <a:sym typeface="微软雅黑 Light" panose="020B0502040204020203" pitchFamily="34" charset="-122"/>
                  </a:rPr>
                  <a:t>深圳职业技术学院</a:t>
                </a:r>
                <a:endParaRPr lang="zh-CN" altLang="en-US" sz="1500" dirty="0">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9" name="文本框 15"/>
              <p:cNvSpPr txBox="1"/>
              <p:nvPr/>
            </p:nvSpPr>
            <p:spPr>
              <a:xfrm>
                <a:off x="4100768" y="4537122"/>
                <a:ext cx="1363231" cy="20080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0" dirty="0">
                    <a:latin typeface="微软雅黑 Light" panose="020B0502040204020203" pitchFamily="34" charset="-122"/>
                    <a:ea typeface="微软雅黑 Light" panose="020B0502040204020203" pitchFamily="34" charset="-122"/>
                    <a:cs typeface="+mn-ea"/>
                    <a:sym typeface="微软雅黑 Light" panose="020B0502040204020203" pitchFamily="34" charset="-122"/>
                  </a:rPr>
                  <a:t>SHENZHEN POLYTECHNIC</a:t>
                </a:r>
                <a:endParaRPr lang="zh-CN" altLang="en-US" sz="1000" dirty="0">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gr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695240" y="4355725"/>
              <a:ext cx="433528" cy="384817"/>
            </a:xfrm>
            <a:prstGeom prst="rect">
              <a:avLst/>
            </a:prstGeom>
          </p:spPr>
        </p:pic>
      </p:grpSp>
      <p:sp>
        <p:nvSpPr>
          <p:cNvPr id="5" name="Subtitle 4"/>
          <p:cNvSpPr>
            <a:spLocks noGrp="1"/>
          </p:cNvSpPr>
          <p:nvPr>
            <p:ph type="subTitle" idx="4294967295"/>
          </p:nvPr>
        </p:nvSpPr>
        <p:spPr>
          <a:xfrm>
            <a:off x="5922672" y="4059250"/>
            <a:ext cx="1672248" cy="719489"/>
          </a:xfrm>
          <a:prstGeom prst="rect">
            <a:avLst/>
          </a:prstGeom>
        </p:spPr>
        <p:txBody>
          <a:bodyPr vert="horz" lIns="68589" tIns="34294" rIns="68589" bIns="34294" rtlCol="0" anchor="ctr">
            <a:noAutofit/>
          </a:bodyPr>
          <a:lstStyle/>
          <a:p>
            <a:pPr marL="0" indent="0">
              <a:lnSpc>
                <a:spcPct val="100000"/>
              </a:lnSpc>
              <a:spcBef>
                <a:spcPts val="0"/>
              </a:spcBef>
              <a:buNone/>
            </a:pPr>
            <a:r>
              <a:rPr lang="zh-CN" altLang="en-US" dirty="0" smtClean="0">
                <a:solidFill>
                  <a:schemeClr val="bg1"/>
                </a:solidFill>
                <a:latin typeface="微软雅黑" panose="020B0503020204020204" pitchFamily="34" charset="-122"/>
                <a:ea typeface="微软雅黑" panose="020B0503020204020204" pitchFamily="34" charset="-122"/>
                <a:sym typeface="微软雅黑 Light" panose="020B0502040204020203" pitchFamily="34" charset="-122"/>
              </a:rPr>
              <a:t>研究员</a:t>
            </a:r>
            <a:endParaRPr lang="zh-CN" altLang="en-US" dirty="0">
              <a:solidFill>
                <a:schemeClr val="bg1"/>
              </a:solidFill>
              <a:latin typeface="微软雅黑" panose="020B0503020204020204" pitchFamily="34" charset="-122"/>
              <a:ea typeface="微软雅黑" panose="020B0503020204020204" pitchFamily="34" charset="-122"/>
              <a:sym typeface="微软雅黑 Light" panose="020B0502040204020203" pitchFamily="34" charset="-122"/>
            </a:endParaRPr>
          </a:p>
          <a:p>
            <a:pPr marL="0" indent="0">
              <a:lnSpc>
                <a:spcPct val="100000"/>
              </a:lnSpc>
              <a:spcBef>
                <a:spcPts val="0"/>
              </a:spcBef>
              <a:buNone/>
            </a:pPr>
            <a:r>
              <a:rPr lang="zh-CN" altLang="en-US" dirty="0" smtClean="0">
                <a:solidFill>
                  <a:schemeClr val="bg1"/>
                </a:solidFill>
                <a:latin typeface="微软雅黑" panose="020B0503020204020204" pitchFamily="34" charset="-122"/>
                <a:ea typeface="微软雅黑" panose="020B0503020204020204" pitchFamily="34" charset="-122"/>
                <a:sym typeface="微软雅黑 Light" panose="020B0502040204020203" pitchFamily="34" charset="-122"/>
              </a:rPr>
              <a:t>馆    长</a:t>
            </a:r>
            <a:endParaRPr lang="zh-CN" altLang="en-US" dirty="0">
              <a:solidFill>
                <a:schemeClr val="bg1"/>
              </a:solidFill>
              <a:latin typeface="微软雅黑" panose="020B0503020204020204" pitchFamily="34" charset="-122"/>
              <a:ea typeface="微软雅黑" panose="020B0503020204020204" pitchFamily="34" charset="-122"/>
              <a:sym typeface="微软雅黑 Light" panose="020B0502040204020203" pitchFamily="34" charset="-122"/>
            </a:endParaRPr>
          </a:p>
        </p:txBody>
      </p:sp>
      <p:sp>
        <p:nvSpPr>
          <p:cNvPr id="2" name="Subtitle 4"/>
          <p:cNvSpPr>
            <a:spLocks noGrp="1"/>
          </p:cNvSpPr>
          <p:nvPr/>
        </p:nvSpPr>
        <p:spPr>
          <a:xfrm>
            <a:off x="4404989" y="4222983"/>
            <a:ext cx="1445841" cy="392023"/>
          </a:xfrm>
          <a:prstGeom prst="rect">
            <a:avLst/>
          </a:prstGeom>
        </p:spPr>
        <p:txBody>
          <a:bodyPr vert="horz" lIns="68589" tIns="34294" rIns="68589" bIns="34294"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zh-CN" sz="2000" dirty="0">
                <a:solidFill>
                  <a:schemeClr val="bg1"/>
                </a:solidFill>
                <a:latin typeface="微软雅黑" panose="020B0503020204020204" pitchFamily="34" charset="-122"/>
                <a:ea typeface="微软雅黑" panose="020B0503020204020204" pitchFamily="34" charset="-122"/>
                <a:sym typeface="微软雅黑 Light" panose="020B0502040204020203" pitchFamily="34" charset="-122"/>
              </a:rPr>
              <a:t>  </a:t>
            </a:r>
            <a:r>
              <a:rPr lang="zh-CN" altLang="en-US" sz="2400" dirty="0" smtClean="0">
                <a:solidFill>
                  <a:schemeClr val="bg1"/>
                </a:solidFill>
                <a:latin typeface="微软雅黑" panose="020B0503020204020204" pitchFamily="34" charset="-122"/>
                <a:ea typeface="微软雅黑" panose="020B0503020204020204" pitchFamily="34" charset="-122"/>
                <a:sym typeface="微软雅黑 Light" panose="020B0502040204020203" pitchFamily="34" charset="-122"/>
              </a:rPr>
              <a:t>刘兰平</a:t>
            </a:r>
            <a:endParaRPr lang="zh-CN" altLang="zh-CN" sz="2400" dirty="0">
              <a:solidFill>
                <a:schemeClr val="bg1"/>
              </a:solidFill>
              <a:latin typeface="微软雅黑" panose="020B0503020204020204" pitchFamily="34" charset="-122"/>
              <a:ea typeface="微软雅黑" panose="020B0503020204020204" pitchFamily="34" charset="-122"/>
              <a:sym typeface="微软雅黑 Light" panose="020B0502040204020203" pitchFamily="34" charset="-122"/>
            </a:endParaRPr>
          </a:p>
        </p:txBody>
      </p:sp>
      <p:cxnSp>
        <p:nvCxnSpPr>
          <p:cNvPr id="14" name="직선 연결선 6"/>
          <p:cNvCxnSpPr/>
          <p:nvPr/>
        </p:nvCxnSpPr>
        <p:spPr>
          <a:xfrm>
            <a:off x="5766117" y="4132741"/>
            <a:ext cx="0" cy="572508"/>
          </a:xfrm>
          <a:prstGeom prst="line">
            <a:avLst/>
          </a:prstGeom>
          <a:noFill/>
          <a:ln w="38100" cap="flat" cmpd="sng" algn="ctr">
            <a:solidFill>
              <a:srgbClr val="D42117"/>
            </a:solidFill>
            <a:prstDash val="solid"/>
            <a:miter lim="800000"/>
          </a:ln>
          <a:effectLst/>
        </p:spPr>
      </p:cxnSp>
      <p:grpSp>
        <p:nvGrpSpPr>
          <p:cNvPr id="12" name="组合 11"/>
          <p:cNvGrpSpPr/>
          <p:nvPr/>
        </p:nvGrpSpPr>
        <p:grpSpPr>
          <a:xfrm>
            <a:off x="973777" y="1137654"/>
            <a:ext cx="10347638" cy="1854927"/>
            <a:chOff x="631190" y="1218971"/>
            <a:chExt cx="7881620" cy="1238726"/>
          </a:xfrm>
        </p:grpSpPr>
        <p:sp>
          <p:nvSpPr>
            <p:cNvPr id="4" name="文本框 3"/>
            <p:cNvSpPr txBox="1"/>
            <p:nvPr/>
          </p:nvSpPr>
          <p:spPr>
            <a:xfrm>
              <a:off x="631190" y="1688256"/>
              <a:ext cx="7881620" cy="769441"/>
            </a:xfrm>
            <a:prstGeom prst="rect">
              <a:avLst/>
            </a:prstGeom>
            <a:noFill/>
          </p:spPr>
          <p:txBody>
            <a:bodyPr wrap="square" rtlCol="0">
              <a:spAutoFit/>
            </a:bodyPr>
            <a:lstStyle/>
            <a:p>
              <a:pPr algn="ctr"/>
              <a:r>
                <a:rPr lang="zh-CN" altLang="en-US" sz="5900" b="1" dirty="0" smtClean="0">
                  <a:solidFill>
                    <a:schemeClr val="bg1"/>
                  </a:solidFill>
                  <a:effectLst>
                    <a:outerShdw blurRad="38100" dist="38100" dir="2700000" algn="tl">
                      <a:srgbClr val="000000">
                        <a:alpha val="43137"/>
                      </a:srgbClr>
                    </a:outerShdw>
                  </a:effectLst>
                  <a:latin typeface="微软雅黑" panose="020B0503020204020204" pitchFamily="34" charset="-122"/>
                </a:rPr>
                <a:t>信息素养教育基地建设与发展</a:t>
              </a:r>
              <a:endParaRPr lang="zh-CN" altLang="en-US" sz="5900" b="1" dirty="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
          <p:nvSpPr>
            <p:cNvPr id="3" name="文本框 2"/>
            <p:cNvSpPr txBox="1"/>
            <p:nvPr/>
          </p:nvSpPr>
          <p:spPr>
            <a:xfrm>
              <a:off x="1229396" y="1418548"/>
              <a:ext cx="7283414" cy="623248"/>
            </a:xfrm>
            <a:prstGeom prst="rect">
              <a:avLst/>
            </a:prstGeom>
            <a:noFill/>
            <a:ln w="25400">
              <a:solidFill>
                <a:schemeClr val="bg1"/>
              </a:solidFill>
            </a:ln>
          </p:spPr>
          <p:txBody>
            <a:bodyPr wrap="square" rtlCol="0">
              <a:spAutoFit/>
            </a:bodyPr>
            <a:lstStyle/>
            <a:p>
              <a:pPr algn="ctr"/>
              <a:endParaRPr lang="zh-CN" altLang="en-US" sz="4800" b="1" dirty="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
          <p:nvSpPr>
            <p:cNvPr id="7" name="矩形 6"/>
            <p:cNvSpPr/>
            <p:nvPr/>
          </p:nvSpPr>
          <p:spPr>
            <a:xfrm>
              <a:off x="1857958" y="1218971"/>
              <a:ext cx="1061829" cy="438581"/>
            </a:xfrm>
            <a:prstGeom prst="rect">
              <a:avLst/>
            </a:prstGeom>
            <a:solidFill>
              <a:srgbClr val="D42117"/>
            </a:solidFill>
          </p:spPr>
          <p:txBody>
            <a:bodyPr wrap="none">
              <a:spAutoFit/>
            </a:bodyPr>
            <a:lstStyle/>
            <a:p>
              <a:pPr algn="ct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rPr>
                <a:t>新时代</a:t>
              </a:r>
              <a:endParaRPr lang="en-US" altLang="zh-CN" sz="3200" b="1" dirty="0">
                <a:solidFill>
                  <a:schemeClr val="bg1"/>
                </a:solidFill>
                <a:effectLst>
                  <a:outerShdw blurRad="38100" dist="38100" dir="2700000" algn="tl">
                    <a:srgbClr val="000000">
                      <a:alpha val="43137"/>
                    </a:srgbClr>
                  </a:outerShdw>
                </a:effectLst>
                <a:latin typeface="微软雅黑" panose="020B0503020204020204" pitchFamily="34" charset="-122"/>
              </a:endParaRPr>
            </a:p>
          </p:txBody>
        </p:sp>
      </p:gr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2044" y="5365173"/>
            <a:ext cx="1205145" cy="1369614"/>
          </a:xfrm>
          <a:prstGeom prst="rect">
            <a:avLst/>
          </a:prstGeom>
        </p:spPr>
      </p:pic>
      <p:sp>
        <p:nvSpPr>
          <p:cNvPr id="6" name="矩形 5"/>
          <p:cNvSpPr/>
          <p:nvPr/>
        </p:nvSpPr>
        <p:spPr>
          <a:xfrm>
            <a:off x="6955790" y="5571490"/>
            <a:ext cx="3162300" cy="645160"/>
          </a:xfrm>
          <a:prstGeom prst="rect">
            <a:avLst/>
          </a:prstGeom>
        </p:spPr>
        <p:txBody>
          <a:bodyPr wrap="square">
            <a:spAutoFit/>
          </a:bodyPr>
          <a:lstStyle/>
          <a:p>
            <a:r>
              <a:rPr lang="zh-CN" altLang="en-US" dirty="0" smtClean="0"/>
              <a:t>  深</a:t>
            </a:r>
            <a:r>
              <a:rPr lang="zh-CN" altLang="en-US" dirty="0"/>
              <a:t>职院图书馆微信公众号</a:t>
            </a:r>
            <a:endParaRPr lang="zh-CN" altLang="en-US" dirty="0"/>
          </a:p>
          <a:p>
            <a:pPr algn="ctr"/>
            <a:r>
              <a:rPr lang="en-US" altLang="zh-CN" dirty="0"/>
              <a:t>2018</a:t>
            </a:r>
            <a:r>
              <a:rPr lang="zh-CN" altLang="en-US" dirty="0"/>
              <a:t>年</a:t>
            </a:r>
            <a:r>
              <a:rPr lang="en-US" altLang="zh-CN" dirty="0"/>
              <a:t>11</a:t>
            </a:r>
            <a:r>
              <a:rPr lang="zh-CN" altLang="en-US" dirty="0"/>
              <a:t>月南宁会议</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p:txBody>
          <a:bodyPr lIns="91440" tIns="45720" rIns="91440" bIns="45720" anchor="b"/>
          <a:lstStyle/>
          <a:p>
            <a:pPr defTabSz="913765">
              <a:buNone/>
            </a:pPr>
            <a:r>
              <a:rPr lang="zh-CN" altLang="en-US" kern="1200" dirty="0">
                <a:latin typeface="+mj-lt"/>
                <a:ea typeface="+mj-ea"/>
                <a:cs typeface="+mj-cs"/>
              </a:rPr>
              <a:t>深职院信息素养教育发展时序</a:t>
            </a:r>
            <a:endParaRPr lang="zh-CN" altLang="en-US" kern="1200" dirty="0">
              <a:latin typeface="+mj-lt"/>
              <a:ea typeface="+mj-ea"/>
              <a:cs typeface="+mj-cs"/>
            </a:endParaRPr>
          </a:p>
        </p:txBody>
      </p:sp>
      <p:sp>
        <p:nvSpPr>
          <p:cNvPr id="22530" name="灯片编号占位符 2"/>
          <p:cNvSpPr>
            <a:spLocks noGrp="1"/>
          </p:cNvSpPr>
          <p:nvPr>
            <p:ph type="sldNum" sz="quarter" idx="12"/>
          </p:nvPr>
        </p:nvSpPr>
        <p:spPr>
          <a:noFill/>
          <a:ln>
            <a:noFill/>
          </a:ln>
        </p:spPr>
        <p:txBody>
          <a:bodyPr lIns="91440" tIns="45720" rIns="91440" bIns="4572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5pPr>
          </a:lstStyle>
          <a:p>
            <a:pPr lvl="0" algn="r"/>
            <a:fld id="{9A0DB2DC-4C9A-4742-B13C-FB6460FD3503}" type="slidenum">
              <a:rPr lang="zh-CN" altLang="en-US" sz="1000">
                <a:solidFill>
                  <a:srgbClr val="808080"/>
                </a:solidFill>
              </a:rPr>
            </a:fld>
            <a:endParaRPr lang="zh-CN" altLang="en-US" sz="1000">
              <a:solidFill>
                <a:srgbClr val="808080"/>
              </a:solidFill>
            </a:endParaRPr>
          </a:p>
        </p:txBody>
      </p:sp>
      <p:grpSp>
        <p:nvGrpSpPr>
          <p:cNvPr id="22531" name="bf049351-bbb1-430a-85ed-371de960e74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1891030" y="1499870"/>
            <a:ext cx="8109585" cy="3474085"/>
            <a:chOff x="1929133" y="1513099"/>
            <a:chExt cx="8134845" cy="3485181"/>
          </a:xfrm>
        </p:grpSpPr>
        <p:grpSp>
          <p:nvGrpSpPr>
            <p:cNvPr id="5" name="iSḻîdê"/>
            <p:cNvGrpSpPr/>
            <p:nvPr/>
          </p:nvGrpSpPr>
          <p:grpSpPr bwMode="auto">
            <a:xfrm rot="6300000">
              <a:off x="2205308" y="2603128"/>
              <a:ext cx="716033" cy="1200739"/>
              <a:chOff x="2761515" y="2286000"/>
              <a:chExt cx="1645174" cy="2760228"/>
            </a:xfrm>
            <a:solidFill>
              <a:schemeClr val="accent1"/>
            </a:solidFill>
          </p:grpSpPr>
          <p:sp>
            <p:nvSpPr>
              <p:cNvPr id="71" name="íś1íḑe"/>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72" name="íŝ1íďê"/>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73" name="íŝľïdè"/>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74" name="ïŝlíḑe"/>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75" name="íṧľîdè"/>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76" name="ïŝ1íḍe"/>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p>
            </p:txBody>
          </p:sp>
        </p:grpSp>
        <p:grpSp>
          <p:nvGrpSpPr>
            <p:cNvPr id="6" name="íṡľíďê"/>
            <p:cNvGrpSpPr/>
            <p:nvPr/>
          </p:nvGrpSpPr>
          <p:grpSpPr bwMode="auto">
            <a:xfrm rot="15300000" flipV="1">
              <a:off x="2800037" y="3131699"/>
              <a:ext cx="716033" cy="1200739"/>
              <a:chOff x="2761515" y="2286000"/>
              <a:chExt cx="1645174" cy="2760228"/>
            </a:xfrm>
            <a:solidFill>
              <a:schemeClr val="accent1">
                <a:lumMod val="75000"/>
              </a:schemeClr>
            </a:solidFill>
          </p:grpSpPr>
          <p:sp>
            <p:nvSpPr>
              <p:cNvPr id="65" name="ïṡļíḋé"/>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66" name="ïšľîďè"/>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67" name="ïślîdè"/>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68" name="íşḷidé"/>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69" name="îṧļïḑe"/>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70" name="îşlíďé"/>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p>
            </p:txBody>
          </p:sp>
        </p:grpSp>
        <p:grpSp>
          <p:nvGrpSpPr>
            <p:cNvPr id="7" name="ïSḻídê"/>
            <p:cNvGrpSpPr/>
            <p:nvPr/>
          </p:nvGrpSpPr>
          <p:grpSpPr bwMode="auto">
            <a:xfrm rot="6300000">
              <a:off x="4099220" y="2580878"/>
              <a:ext cx="780880" cy="1310091"/>
              <a:chOff x="2761515" y="2286000"/>
              <a:chExt cx="1645174" cy="2760228"/>
            </a:xfrm>
            <a:solidFill>
              <a:schemeClr val="accent2"/>
            </a:solidFill>
          </p:grpSpPr>
          <p:sp>
            <p:nvSpPr>
              <p:cNvPr id="59" name="îṩľîḑé"/>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60" name="îŝḷïḑê"/>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61" name="ï$ļïďè"/>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62" name="íṧlïḓè"/>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63" name="isliďe"/>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64" name="iṣlîďé"/>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p>
            </p:txBody>
          </p:sp>
        </p:grpSp>
        <p:grpSp>
          <p:nvGrpSpPr>
            <p:cNvPr id="8" name="íṣlîdé"/>
            <p:cNvGrpSpPr/>
            <p:nvPr/>
          </p:nvGrpSpPr>
          <p:grpSpPr bwMode="auto">
            <a:xfrm rot="15300000" flipV="1">
              <a:off x="4691839" y="3072902"/>
              <a:ext cx="780880" cy="1310091"/>
              <a:chOff x="2761515" y="2286000"/>
              <a:chExt cx="1645174" cy="2760228"/>
            </a:xfrm>
            <a:solidFill>
              <a:schemeClr val="accent2">
                <a:lumMod val="75000"/>
              </a:schemeClr>
            </a:solidFill>
          </p:grpSpPr>
          <p:sp>
            <p:nvSpPr>
              <p:cNvPr id="53" name="ïŝľiḍè"/>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54" name="ïŝ1îḓè"/>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55" name="îš1ïďe"/>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56" name="íṧļiḑè"/>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57" name="íṡḷïḓe"/>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58" name="îṡľïde"/>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p>
            </p:txBody>
          </p:sp>
        </p:grpSp>
        <p:grpSp>
          <p:nvGrpSpPr>
            <p:cNvPr id="9" name="îšlïḑê"/>
            <p:cNvGrpSpPr/>
            <p:nvPr/>
          </p:nvGrpSpPr>
          <p:grpSpPr bwMode="auto">
            <a:xfrm rot="6300000">
              <a:off x="5854641" y="2389163"/>
              <a:ext cx="873119" cy="1465083"/>
              <a:chOff x="2761515" y="2286000"/>
              <a:chExt cx="1645174" cy="2760228"/>
            </a:xfrm>
            <a:solidFill>
              <a:schemeClr val="accent3"/>
            </a:solidFill>
          </p:grpSpPr>
          <p:sp>
            <p:nvSpPr>
              <p:cNvPr id="47" name="ïśľïde"/>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48" name="íślïḓê"/>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49" name="ïśļide"/>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50" name="iṧ1iḑê"/>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51" name="îsḻiḋè"/>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52" name="iŝḻïďé"/>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p>
            </p:txBody>
          </p:sp>
        </p:grpSp>
        <p:grpSp>
          <p:nvGrpSpPr>
            <p:cNvPr id="10" name="ï$lîde"/>
            <p:cNvGrpSpPr/>
            <p:nvPr/>
          </p:nvGrpSpPr>
          <p:grpSpPr bwMode="auto">
            <a:xfrm rot="15300000" flipV="1">
              <a:off x="6580305" y="3033696"/>
              <a:ext cx="873119" cy="1465083"/>
              <a:chOff x="2761515" y="2286000"/>
              <a:chExt cx="1645174" cy="2760228"/>
            </a:xfrm>
            <a:solidFill>
              <a:schemeClr val="accent3">
                <a:lumMod val="75000"/>
              </a:schemeClr>
            </a:solidFill>
          </p:grpSpPr>
          <p:sp>
            <p:nvSpPr>
              <p:cNvPr id="41" name="ïṣḷîḓè"/>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42" name="iṩḷïḓé"/>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43" name="íṡlíďe"/>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44" name="iṧḷíḋê"/>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45" name="is1ïďê"/>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46" name="iSliḍé"/>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p>
            </p:txBody>
          </p:sp>
        </p:grpSp>
        <p:grpSp>
          <p:nvGrpSpPr>
            <p:cNvPr id="11" name="íŝļiḍè"/>
            <p:cNvGrpSpPr/>
            <p:nvPr/>
          </p:nvGrpSpPr>
          <p:grpSpPr bwMode="auto">
            <a:xfrm rot="6300000">
              <a:off x="7918901" y="2277523"/>
              <a:ext cx="989111" cy="1658307"/>
              <a:chOff x="2761515" y="2286000"/>
              <a:chExt cx="1645174" cy="2760228"/>
            </a:xfrm>
            <a:solidFill>
              <a:schemeClr val="accent4"/>
            </a:solidFill>
          </p:grpSpPr>
          <p:sp>
            <p:nvSpPr>
              <p:cNvPr id="35" name="íṩ1îde"/>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36" name="išlíḓê"/>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37" name="iŝḻîḓe"/>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38" name="ïṡľîḍé"/>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39" name="í$ļïḓê"/>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40" name="iṡḻîďè"/>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p>
            </p:txBody>
          </p:sp>
        </p:grpSp>
        <p:grpSp>
          <p:nvGrpSpPr>
            <p:cNvPr id="12" name="iṡ1ïḑè"/>
            <p:cNvGrpSpPr/>
            <p:nvPr/>
          </p:nvGrpSpPr>
          <p:grpSpPr bwMode="auto">
            <a:xfrm rot="15300000" flipV="1">
              <a:off x="8740269" y="3007674"/>
              <a:ext cx="989111" cy="1658307"/>
              <a:chOff x="2761515" y="2286000"/>
              <a:chExt cx="1645174" cy="2760228"/>
            </a:xfrm>
            <a:solidFill>
              <a:schemeClr val="accent4">
                <a:lumMod val="75000"/>
              </a:schemeClr>
            </a:solidFill>
          </p:grpSpPr>
          <p:sp>
            <p:nvSpPr>
              <p:cNvPr id="29" name="iṡḷîḋè"/>
              <p:cNvSpPr/>
              <p:nvPr/>
            </p:nvSpPr>
            <p:spPr bwMode="auto">
              <a:xfrm rot="-733528">
                <a:off x="3352800" y="2286000"/>
                <a:ext cx="304800" cy="38100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30" name="îṧľiḓe"/>
              <p:cNvSpPr/>
              <p:nvPr/>
            </p:nvSpPr>
            <p:spPr bwMode="auto">
              <a:xfrm rot="-733528">
                <a:off x="3151531" y="2515499"/>
                <a:ext cx="213632" cy="258040"/>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31" name="iṩlide"/>
              <p:cNvSpPr/>
              <p:nvPr/>
            </p:nvSpPr>
            <p:spPr bwMode="auto">
              <a:xfrm rot="-733528">
                <a:off x="2992344" y="2729550"/>
                <a:ext cx="186338" cy="225072"/>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32" name="iŝ1íḍê"/>
              <p:cNvSpPr/>
              <p:nvPr/>
            </p:nvSpPr>
            <p:spPr bwMode="auto">
              <a:xfrm rot="-733528">
                <a:off x="2879347" y="292135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33" name="îṩlíḋè"/>
              <p:cNvSpPr/>
              <p:nvPr/>
            </p:nvSpPr>
            <p:spPr bwMode="auto">
              <a:xfrm rot="-733528">
                <a:off x="2761515" y="3137975"/>
                <a:ext cx="150338" cy="189071"/>
              </a:xfrm>
              <a:prstGeom prst="ellipse">
                <a:avLst/>
              </a:pr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fontAlgn="auto"/>
              </a:p>
            </p:txBody>
          </p:sp>
          <p:sp>
            <p:nvSpPr>
              <p:cNvPr id="34" name="ïṩḻíḑè"/>
              <p:cNvSpPr/>
              <p:nvPr/>
            </p:nvSpPr>
            <p:spPr bwMode="auto">
              <a:xfrm>
                <a:off x="2939384" y="2737153"/>
                <a:ext cx="1467305" cy="2309075"/>
              </a:xfrm>
              <a:custGeom>
                <a:avLst/>
                <a:gdLst>
                  <a:gd name="T0" fmla="*/ 631801 w 1467305"/>
                  <a:gd name="T1" fmla="*/ 891166 h 2309075"/>
                  <a:gd name="T2" fmla="*/ 669995 w 1467305"/>
                  <a:gd name="T3" fmla="*/ 757491 h 2309075"/>
                  <a:gd name="T4" fmla="*/ 860968 w 1467305"/>
                  <a:gd name="T5" fmla="*/ 547430 h 2309075"/>
                  <a:gd name="T6" fmla="*/ 899162 w 1467305"/>
                  <a:gd name="T7" fmla="*/ 289629 h 2309075"/>
                  <a:gd name="T8" fmla="*/ 794128 w 1467305"/>
                  <a:gd name="T9" fmla="*/ 89116 h 2309075"/>
                  <a:gd name="T10" fmla="*/ 555412 w 1467305"/>
                  <a:gd name="T11" fmla="*/ 60472 h 2309075"/>
                  <a:gd name="T12" fmla="*/ 106627 w 1467305"/>
                  <a:gd name="T13" fmla="*/ 451948 h 2309075"/>
                  <a:gd name="T14" fmla="*/ 20689 w 1467305"/>
                  <a:gd name="T15" fmla="*/ 805232 h 2309075"/>
                  <a:gd name="T16" fmla="*/ 230759 w 1467305"/>
                  <a:gd name="T17" fmla="*/ 1320835 h 2309075"/>
                  <a:gd name="T18" fmla="*/ 679544 w 1467305"/>
                  <a:gd name="T19" fmla="*/ 2017854 h 2309075"/>
                  <a:gd name="T20" fmla="*/ 946906 w 1467305"/>
                  <a:gd name="T21" fmla="*/ 2266108 h 2309075"/>
                  <a:gd name="T22" fmla="*/ 1204718 w 1467305"/>
                  <a:gd name="T23" fmla="*/ 2275656 h 2309075"/>
                  <a:gd name="T24" fmla="*/ 1405239 w 1467305"/>
                  <a:gd name="T25" fmla="*/ 2103788 h 2309075"/>
                  <a:gd name="T26" fmla="*/ 1462531 w 1467305"/>
                  <a:gd name="T27" fmla="*/ 1884179 h 2309075"/>
                  <a:gd name="T28" fmla="*/ 1376594 w 1467305"/>
                  <a:gd name="T29" fmla="*/ 1655022 h 2309075"/>
                  <a:gd name="T30" fmla="*/ 1166524 w 1467305"/>
                  <a:gd name="T31" fmla="*/ 1530896 h 2309075"/>
                  <a:gd name="T32" fmla="*/ 946906 w 1467305"/>
                  <a:gd name="T33" fmla="*/ 1483155 h 2309075"/>
                  <a:gd name="T34" fmla="*/ 765482 w 1467305"/>
                  <a:gd name="T35" fmla="*/ 1349480 h 2309075"/>
                  <a:gd name="T36" fmla="*/ 631801 w 1467305"/>
                  <a:gd name="T37" fmla="*/ 1063034 h 2309075"/>
                  <a:gd name="T38" fmla="*/ 631801 w 1467305"/>
                  <a:gd name="T39" fmla="*/ 891166 h 23090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67305"/>
                  <a:gd name="T61" fmla="*/ 0 h 2309075"/>
                  <a:gd name="T62" fmla="*/ 1467305 w 1467305"/>
                  <a:gd name="T63" fmla="*/ 2309075 h 23090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67305" h="2309075">
                    <a:moveTo>
                      <a:pt x="631801" y="891166"/>
                    </a:moveTo>
                    <a:cubicBezTo>
                      <a:pt x="641342" y="827542"/>
                      <a:pt x="644500" y="814780"/>
                      <a:pt x="669995" y="757491"/>
                    </a:cubicBezTo>
                    <a:cubicBezTo>
                      <a:pt x="708190" y="700202"/>
                      <a:pt x="822774" y="625407"/>
                      <a:pt x="860968" y="547430"/>
                    </a:cubicBezTo>
                    <a:cubicBezTo>
                      <a:pt x="899162" y="469453"/>
                      <a:pt x="910302" y="366015"/>
                      <a:pt x="899162" y="289629"/>
                    </a:cubicBezTo>
                    <a:cubicBezTo>
                      <a:pt x="888022" y="213243"/>
                      <a:pt x="851420" y="127309"/>
                      <a:pt x="794128" y="89116"/>
                    </a:cubicBezTo>
                    <a:cubicBezTo>
                      <a:pt x="736836" y="50923"/>
                      <a:pt x="669995" y="0"/>
                      <a:pt x="555412" y="60472"/>
                    </a:cubicBezTo>
                    <a:cubicBezTo>
                      <a:pt x="440829" y="120944"/>
                      <a:pt x="195748" y="327821"/>
                      <a:pt x="106627" y="451948"/>
                    </a:cubicBezTo>
                    <a:cubicBezTo>
                      <a:pt x="17507" y="576075"/>
                      <a:pt x="0" y="660418"/>
                      <a:pt x="20689" y="805232"/>
                    </a:cubicBezTo>
                    <a:cubicBezTo>
                      <a:pt x="41378" y="950046"/>
                      <a:pt x="120950" y="1118731"/>
                      <a:pt x="230759" y="1320835"/>
                    </a:cubicBezTo>
                    <a:cubicBezTo>
                      <a:pt x="340568" y="1522939"/>
                      <a:pt x="560186" y="1860309"/>
                      <a:pt x="679544" y="2017854"/>
                    </a:cubicBezTo>
                    <a:cubicBezTo>
                      <a:pt x="798902" y="2175399"/>
                      <a:pt x="859377" y="2223141"/>
                      <a:pt x="946906" y="2266108"/>
                    </a:cubicBezTo>
                    <a:cubicBezTo>
                      <a:pt x="1034435" y="2309075"/>
                      <a:pt x="1128329" y="2302709"/>
                      <a:pt x="1204718" y="2275656"/>
                    </a:cubicBezTo>
                    <a:cubicBezTo>
                      <a:pt x="1281107" y="2248603"/>
                      <a:pt x="1362270" y="2169034"/>
                      <a:pt x="1405239" y="2103788"/>
                    </a:cubicBezTo>
                    <a:cubicBezTo>
                      <a:pt x="1448208" y="2038542"/>
                      <a:pt x="1467305" y="1958973"/>
                      <a:pt x="1462531" y="1884179"/>
                    </a:cubicBezTo>
                    <a:cubicBezTo>
                      <a:pt x="1457757" y="1809385"/>
                      <a:pt x="1425928" y="1713902"/>
                      <a:pt x="1376594" y="1655022"/>
                    </a:cubicBezTo>
                    <a:cubicBezTo>
                      <a:pt x="1327260" y="1596142"/>
                      <a:pt x="1238139" y="1559541"/>
                      <a:pt x="1166524" y="1530896"/>
                    </a:cubicBezTo>
                    <a:cubicBezTo>
                      <a:pt x="1094909" y="1502251"/>
                      <a:pt x="1013746" y="1513391"/>
                      <a:pt x="946906" y="1483155"/>
                    </a:cubicBezTo>
                    <a:cubicBezTo>
                      <a:pt x="880066" y="1452919"/>
                      <a:pt x="817999" y="1419500"/>
                      <a:pt x="765482" y="1349480"/>
                    </a:cubicBezTo>
                    <a:cubicBezTo>
                      <a:pt x="712965" y="1279460"/>
                      <a:pt x="654081" y="1139420"/>
                      <a:pt x="631801" y="1063034"/>
                    </a:cubicBezTo>
                    <a:cubicBezTo>
                      <a:pt x="615871" y="945373"/>
                      <a:pt x="625435" y="942090"/>
                      <a:pt x="631801" y="891166"/>
                    </a:cubicBezTo>
                    <a:close/>
                  </a:path>
                </a:pathLst>
              </a:custGeom>
              <a:gr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p>
            </p:txBody>
          </p:sp>
        </p:grpSp>
        <p:cxnSp>
          <p:nvCxnSpPr>
            <p:cNvPr id="13" name="Straight Connector 60"/>
            <p:cNvCxnSpPr/>
            <p:nvPr/>
          </p:nvCxnSpPr>
          <p:spPr>
            <a:xfrm>
              <a:off x="3201075" y="4056121"/>
              <a:ext cx="0" cy="609600"/>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22541" name="íṡliďé"/>
            <p:cNvSpPr/>
            <p:nvPr/>
          </p:nvSpPr>
          <p:spPr>
            <a:xfrm>
              <a:off x="2311678" y="4661262"/>
              <a:ext cx="846386" cy="169277"/>
            </a:xfrm>
            <a:prstGeom prst="rect">
              <a:avLst/>
            </a:prstGeom>
            <a:noFill/>
            <a:ln w="9525">
              <a:noFill/>
            </a:ln>
          </p:spPr>
          <p:txBody>
            <a:bodyPr wrap="none" lIns="0" tIns="0" rIns="0" bIns="0" anchor="t"/>
            <a:lstStyle/>
            <a:p>
              <a:pPr algn="ctr" defTabSz="914400"/>
              <a:r>
                <a:rPr lang="en-US" altLang="zh-CN" sz="1400" b="1" dirty="0">
                  <a:solidFill>
                    <a:srgbClr val="000515"/>
                  </a:solidFill>
                  <a:latin typeface="Arial" panose="020B0604020202020204" pitchFamily="34" charset="0"/>
                  <a:ea typeface="微软雅黑" panose="020B0503020204020204" pitchFamily="34" charset="-122"/>
                </a:rPr>
                <a:t>2006</a:t>
              </a:r>
              <a:r>
                <a:rPr lang="zh-CN" altLang="en-US" sz="1400" b="1" dirty="0">
                  <a:solidFill>
                    <a:srgbClr val="000515"/>
                  </a:solidFill>
                  <a:latin typeface="Arial" panose="020B0604020202020204" pitchFamily="34" charset="0"/>
                  <a:ea typeface="微软雅黑" panose="020B0503020204020204" pitchFamily="34" charset="-122"/>
                </a:rPr>
                <a:t>年</a:t>
              </a:r>
              <a:endParaRPr lang="en-US" altLang="zh-CN" sz="1400" b="1" dirty="0">
                <a:solidFill>
                  <a:srgbClr val="000515"/>
                </a:solidFill>
                <a:latin typeface="Arial" panose="020B0604020202020204" pitchFamily="34" charset="0"/>
                <a:ea typeface="微软雅黑" panose="020B0503020204020204" pitchFamily="34" charset="-122"/>
              </a:endParaRPr>
            </a:p>
            <a:p>
              <a:pPr algn="ctr" defTabSz="914400"/>
              <a:r>
                <a:rPr lang="en-US" altLang="zh-CN" sz="1400" b="1" dirty="0">
                  <a:solidFill>
                    <a:srgbClr val="000515"/>
                  </a:solidFill>
                  <a:latin typeface="Arial" panose="020B0604020202020204" pitchFamily="34" charset="0"/>
                  <a:ea typeface="微软雅黑" panose="020B0503020204020204" pitchFamily="34" charset="-122"/>
                </a:rPr>
                <a:t>《</a:t>
              </a:r>
              <a:r>
                <a:rPr lang="zh-CN" altLang="en-US" sz="1400" b="1" dirty="0">
                  <a:solidFill>
                    <a:srgbClr val="000515"/>
                  </a:solidFill>
                  <a:latin typeface="Arial" panose="020B0604020202020204" pitchFamily="34" charset="0"/>
                  <a:ea typeface="微软雅黑" panose="020B0503020204020204" pitchFamily="34" charset="-122"/>
                </a:rPr>
                <a:t>信息资源检索与利用</a:t>
              </a:r>
              <a:r>
                <a:rPr lang="en-US" altLang="zh-CN" sz="1400" b="1" dirty="0">
                  <a:solidFill>
                    <a:srgbClr val="000515"/>
                  </a:solidFill>
                  <a:latin typeface="Arial" panose="020B0604020202020204" pitchFamily="34" charset="0"/>
                  <a:ea typeface="微软雅黑" panose="020B0503020204020204" pitchFamily="34" charset="-122"/>
                </a:rPr>
                <a:t>》</a:t>
              </a:r>
              <a:r>
                <a:rPr lang="zh-CN" altLang="en-US" sz="1400" b="1" dirty="0">
                  <a:solidFill>
                    <a:srgbClr val="000515"/>
                  </a:solidFill>
                  <a:latin typeface="Arial" panose="020B0604020202020204" pitchFamily="34" charset="0"/>
                  <a:ea typeface="微软雅黑" panose="020B0503020204020204" pitchFamily="34" charset="-122"/>
                </a:rPr>
                <a:t>限选课</a:t>
              </a:r>
              <a:endParaRPr lang="zh-CN" altLang="en-US" sz="1400" b="1" dirty="0">
                <a:solidFill>
                  <a:srgbClr val="000515"/>
                </a:solidFill>
                <a:latin typeface="Arial" panose="020B0604020202020204" pitchFamily="34" charset="0"/>
                <a:ea typeface="微软雅黑" panose="020B0503020204020204" pitchFamily="34" charset="-122"/>
              </a:endParaRPr>
            </a:p>
          </p:txBody>
        </p:sp>
        <p:cxnSp>
          <p:nvCxnSpPr>
            <p:cNvPr id="15" name="Straight Connector 63"/>
            <p:cNvCxnSpPr/>
            <p:nvPr/>
          </p:nvCxnSpPr>
          <p:spPr>
            <a:xfrm flipV="1">
              <a:off x="2672709" y="2332664"/>
              <a:ext cx="0" cy="509153"/>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22543" name="isļíḑe"/>
            <p:cNvSpPr/>
            <p:nvPr/>
          </p:nvSpPr>
          <p:spPr>
            <a:xfrm>
              <a:off x="1929133" y="1841073"/>
              <a:ext cx="846386" cy="169277"/>
            </a:xfrm>
            <a:prstGeom prst="rect">
              <a:avLst/>
            </a:prstGeom>
            <a:noFill/>
            <a:ln w="9525">
              <a:noFill/>
            </a:ln>
          </p:spPr>
          <p:txBody>
            <a:bodyPr wrap="none" lIns="0" tIns="0" rIns="0" bIns="0" anchor="t"/>
            <a:lstStyle/>
            <a:p>
              <a:pPr algn="ctr" defTabSz="914400"/>
              <a:r>
                <a:rPr lang="en-US" altLang="zh-CN" sz="1400" b="1" dirty="0">
                  <a:solidFill>
                    <a:schemeClr val="accent1"/>
                  </a:solidFill>
                  <a:latin typeface="Arial" panose="020B0604020202020204" pitchFamily="34" charset="0"/>
                  <a:ea typeface="微软雅黑" panose="020B0503020204020204" pitchFamily="34" charset="-122"/>
                </a:rPr>
                <a:t>2006</a:t>
              </a:r>
              <a:r>
                <a:rPr lang="zh-CN" altLang="en-US" sz="1400" b="1" dirty="0">
                  <a:solidFill>
                    <a:schemeClr val="accent1"/>
                  </a:solidFill>
                  <a:latin typeface="Arial" panose="020B0604020202020204" pitchFamily="34" charset="0"/>
                  <a:ea typeface="微软雅黑" panose="020B0503020204020204" pitchFamily="34" charset="-122"/>
                </a:rPr>
                <a:t>年以前</a:t>
              </a:r>
              <a:endParaRPr lang="en-US" altLang="zh-CN" sz="1400" b="1" dirty="0">
                <a:solidFill>
                  <a:schemeClr val="accent1"/>
                </a:solidFill>
                <a:latin typeface="Arial" panose="020B0604020202020204" pitchFamily="34" charset="0"/>
                <a:ea typeface="微软雅黑" panose="020B0503020204020204" pitchFamily="34" charset="-122"/>
              </a:endParaRPr>
            </a:p>
            <a:p>
              <a:pPr algn="ctr" defTabSz="914400"/>
              <a:r>
                <a:rPr lang="zh-CN" altLang="en-US" sz="1400" b="1" dirty="0">
                  <a:solidFill>
                    <a:schemeClr val="accent1"/>
                  </a:solidFill>
                  <a:latin typeface="Arial" panose="020B0604020202020204" pitchFamily="34" charset="0"/>
                  <a:ea typeface="微软雅黑" panose="020B0503020204020204" pitchFamily="34" charset="-122"/>
                </a:rPr>
                <a:t>单兵作战</a:t>
              </a:r>
              <a:endParaRPr lang="zh-CN" altLang="en-US" sz="1400" b="1" dirty="0">
                <a:solidFill>
                  <a:schemeClr val="accent1"/>
                </a:solidFill>
                <a:latin typeface="Arial" panose="020B0604020202020204" pitchFamily="34" charset="0"/>
                <a:ea typeface="微软雅黑" panose="020B0503020204020204" pitchFamily="34" charset="-122"/>
              </a:endParaRPr>
            </a:p>
          </p:txBody>
        </p:sp>
        <p:cxnSp>
          <p:nvCxnSpPr>
            <p:cNvPr id="17" name="Straight Connector 66"/>
            <p:cNvCxnSpPr/>
            <p:nvPr/>
          </p:nvCxnSpPr>
          <p:spPr>
            <a:xfrm>
              <a:off x="5097625" y="4139111"/>
              <a:ext cx="0" cy="540000"/>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22545" name="îSlïḑe"/>
            <p:cNvSpPr/>
            <p:nvPr/>
          </p:nvSpPr>
          <p:spPr>
            <a:xfrm>
              <a:off x="4674433" y="4665131"/>
              <a:ext cx="846386" cy="169277"/>
            </a:xfrm>
            <a:prstGeom prst="rect">
              <a:avLst/>
            </a:prstGeom>
            <a:noFill/>
            <a:ln w="9525">
              <a:noFill/>
            </a:ln>
          </p:spPr>
          <p:txBody>
            <a:bodyPr wrap="none" lIns="0" tIns="0" rIns="0" bIns="0" anchor="t"/>
            <a:lstStyle/>
            <a:p>
              <a:pPr algn="ctr" defTabSz="914400"/>
              <a:r>
                <a:rPr lang="en-US" altLang="zh-CN" sz="1400" b="1" dirty="0">
                  <a:solidFill>
                    <a:srgbClr val="133786"/>
                  </a:solidFill>
                  <a:latin typeface="Arial" panose="020B0604020202020204" pitchFamily="34" charset="0"/>
                  <a:ea typeface="微软雅黑" panose="020B0503020204020204" pitchFamily="34" charset="-122"/>
                </a:rPr>
                <a:t>2009</a:t>
              </a:r>
              <a:r>
                <a:rPr lang="zh-CN" altLang="en-US" sz="1400" b="1" dirty="0">
                  <a:solidFill>
                    <a:srgbClr val="133786"/>
                  </a:solidFill>
                  <a:latin typeface="Arial" panose="020B0604020202020204" pitchFamily="34" charset="0"/>
                  <a:ea typeface="微软雅黑" panose="020B0503020204020204" pitchFamily="34" charset="-122"/>
                </a:rPr>
                <a:t>年</a:t>
              </a:r>
              <a:endParaRPr lang="en-US" altLang="zh-CN" sz="1400" b="1" dirty="0">
                <a:solidFill>
                  <a:srgbClr val="133786"/>
                </a:solidFill>
                <a:latin typeface="Arial" panose="020B0604020202020204" pitchFamily="34" charset="0"/>
                <a:ea typeface="微软雅黑" panose="020B0503020204020204" pitchFamily="34" charset="-122"/>
              </a:endParaRPr>
            </a:p>
            <a:p>
              <a:pPr algn="ctr" defTabSz="914400"/>
              <a:r>
                <a:rPr lang="zh-CN" altLang="en-US" sz="1400" b="1" dirty="0">
                  <a:solidFill>
                    <a:srgbClr val="133786"/>
                  </a:solidFill>
                  <a:latin typeface="Arial" panose="020B0604020202020204" pitchFamily="34" charset="0"/>
                  <a:ea typeface="微软雅黑" panose="020B0503020204020204" pitchFamily="34" charset="-122"/>
                </a:rPr>
                <a:t>全校公共必修课</a:t>
              </a:r>
              <a:endParaRPr lang="en-US" altLang="zh-CN" sz="1400" b="1" dirty="0">
                <a:solidFill>
                  <a:srgbClr val="133786"/>
                </a:solidFill>
                <a:latin typeface="Arial" panose="020B0604020202020204" pitchFamily="34" charset="0"/>
                <a:ea typeface="微软雅黑" panose="020B0503020204020204" pitchFamily="34" charset="-122"/>
              </a:endParaRPr>
            </a:p>
          </p:txBody>
        </p:sp>
        <p:cxnSp>
          <p:nvCxnSpPr>
            <p:cNvPr id="19" name="Straight Connector 69"/>
            <p:cNvCxnSpPr/>
            <p:nvPr/>
          </p:nvCxnSpPr>
          <p:spPr>
            <a:xfrm flipV="1">
              <a:off x="4569259" y="2331246"/>
              <a:ext cx="0" cy="509153"/>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22547" name="íṣ1ïďé"/>
            <p:cNvSpPr/>
            <p:nvPr/>
          </p:nvSpPr>
          <p:spPr>
            <a:xfrm>
              <a:off x="4104542" y="1671796"/>
              <a:ext cx="846386" cy="169277"/>
            </a:xfrm>
            <a:prstGeom prst="rect">
              <a:avLst/>
            </a:prstGeom>
            <a:noFill/>
            <a:ln w="9525">
              <a:noFill/>
            </a:ln>
          </p:spPr>
          <p:txBody>
            <a:bodyPr wrap="none" lIns="0" tIns="0" rIns="0" bIns="0" anchor="t"/>
            <a:lstStyle/>
            <a:p>
              <a:pPr algn="ctr" defTabSz="914400"/>
              <a:r>
                <a:rPr lang="en-US" altLang="zh-CN" sz="1400" b="1" dirty="0">
                  <a:solidFill>
                    <a:schemeClr val="accent2"/>
                  </a:solidFill>
                  <a:latin typeface="Arial" panose="020B0604020202020204" pitchFamily="34" charset="0"/>
                  <a:ea typeface="微软雅黑" panose="020B0503020204020204" pitchFamily="34" charset="-122"/>
                </a:rPr>
                <a:t>2008</a:t>
              </a:r>
              <a:r>
                <a:rPr lang="zh-CN" altLang="en-US" sz="1400" b="1" dirty="0">
                  <a:solidFill>
                    <a:schemeClr val="accent2"/>
                  </a:solidFill>
                  <a:latin typeface="Arial" panose="020B0604020202020204" pitchFamily="34" charset="0"/>
                  <a:ea typeface="微软雅黑" panose="020B0503020204020204" pitchFamily="34" charset="-122"/>
                </a:rPr>
                <a:t>年 </a:t>
              </a:r>
              <a:endParaRPr lang="en-US" altLang="zh-CN" sz="1400" b="1" dirty="0">
                <a:solidFill>
                  <a:schemeClr val="accent2"/>
                </a:solidFill>
                <a:latin typeface="Arial" panose="020B0604020202020204" pitchFamily="34" charset="0"/>
                <a:ea typeface="微软雅黑" panose="020B0503020204020204" pitchFamily="34" charset="-122"/>
              </a:endParaRPr>
            </a:p>
            <a:p>
              <a:pPr algn="ctr" defTabSz="914400"/>
              <a:r>
                <a:rPr lang="zh-CN" altLang="en-US" sz="1400" b="1" dirty="0">
                  <a:solidFill>
                    <a:schemeClr val="accent2"/>
                  </a:solidFill>
                  <a:latin typeface="Arial" panose="020B0604020202020204" pitchFamily="34" charset="0"/>
                  <a:ea typeface="微软雅黑" panose="020B0503020204020204" pitchFamily="34" charset="-122"/>
                </a:rPr>
                <a:t>尝试采用混合式教学法</a:t>
              </a:r>
              <a:endParaRPr lang="en-US" altLang="zh-CN" sz="1400" b="1" dirty="0">
                <a:solidFill>
                  <a:schemeClr val="accent2"/>
                </a:solidFill>
                <a:latin typeface="Arial" panose="020B0604020202020204" pitchFamily="34" charset="0"/>
                <a:ea typeface="微软雅黑" panose="020B0503020204020204" pitchFamily="34" charset="-122"/>
              </a:endParaRPr>
            </a:p>
            <a:p>
              <a:pPr algn="ctr" defTabSz="914400"/>
              <a:r>
                <a:rPr lang="zh-CN" altLang="en-US" sz="1400" b="1" dirty="0" smtClean="0">
                  <a:solidFill>
                    <a:schemeClr val="accent2"/>
                  </a:solidFill>
                  <a:latin typeface="Arial" panose="020B0604020202020204" pitchFamily="34" charset="0"/>
                  <a:ea typeface="微软雅黑" panose="020B0503020204020204" pitchFamily="34" charset="-122"/>
                </a:rPr>
                <a:t>出版第一</a:t>
              </a:r>
              <a:r>
                <a:rPr lang="zh-CN" altLang="en-US" sz="1400" b="1" dirty="0">
                  <a:solidFill>
                    <a:schemeClr val="accent2"/>
                  </a:solidFill>
                  <a:latin typeface="Arial" panose="020B0604020202020204" pitchFamily="34" charset="0"/>
                  <a:ea typeface="微软雅黑" panose="020B0503020204020204" pitchFamily="34" charset="-122"/>
                </a:rPr>
                <a:t>本教材</a:t>
              </a:r>
              <a:endParaRPr lang="zh-CN" altLang="en-US" sz="1400" b="1" dirty="0">
                <a:solidFill>
                  <a:schemeClr val="accent2"/>
                </a:solidFill>
                <a:latin typeface="Arial" panose="020B0604020202020204" pitchFamily="34" charset="0"/>
                <a:ea typeface="微软雅黑" panose="020B0503020204020204" pitchFamily="34" charset="-122"/>
              </a:endParaRPr>
            </a:p>
          </p:txBody>
        </p:sp>
        <p:cxnSp>
          <p:nvCxnSpPr>
            <p:cNvPr id="21" name="Straight Connector 72"/>
            <p:cNvCxnSpPr/>
            <p:nvPr/>
          </p:nvCxnSpPr>
          <p:spPr>
            <a:xfrm>
              <a:off x="6884039" y="4167247"/>
              <a:ext cx="0" cy="504000"/>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22" name="i$ļiḋe"/>
            <p:cNvSpPr/>
            <p:nvPr/>
          </p:nvSpPr>
          <p:spPr bwMode="auto">
            <a:xfrm>
              <a:off x="6538275" y="4829003"/>
              <a:ext cx="8463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t" anchorCtr="0" compatLnSpc="1">
              <a:noAutofit/>
            </a:bodyPr>
            <a:lstStyle/>
            <a:p>
              <a:pPr lvl="0" algn="ctr" defTabSz="914400" fontAlgn="base">
                <a:spcBef>
                  <a:spcPct val="0"/>
                </a:spcBef>
                <a:spcAft>
                  <a:spcPct val="0"/>
                </a:spcAft>
              </a:pPr>
              <a:r>
                <a:rPr lang="en-US" altLang="zh-CN" sz="1200" b="1" strike="noStrike" noProof="1" smtClean="0">
                  <a:solidFill>
                    <a:schemeClr val="accent3">
                      <a:lumMod val="75000"/>
                    </a:schemeClr>
                  </a:solidFill>
                  <a:latin typeface="+mn-lt"/>
                  <a:ea typeface="+mn-ea"/>
                  <a:cs typeface="+mn-cs"/>
                </a:rPr>
                <a:t>2017</a:t>
              </a:r>
              <a:r>
                <a:rPr lang="zh-CN" altLang="en-US" sz="1200" b="1" strike="noStrike" noProof="1" smtClean="0">
                  <a:solidFill>
                    <a:schemeClr val="accent3">
                      <a:lumMod val="75000"/>
                    </a:schemeClr>
                  </a:solidFill>
                  <a:latin typeface="+mn-lt"/>
                  <a:ea typeface="+mn-ea"/>
                  <a:cs typeface="+mn-cs"/>
                </a:rPr>
                <a:t>年</a:t>
              </a:r>
              <a:r>
                <a:rPr lang="en-US" altLang="zh-CN" sz="1200" b="1" strike="noStrike" noProof="1" smtClean="0">
                  <a:solidFill>
                    <a:schemeClr val="accent3">
                      <a:lumMod val="75000"/>
                    </a:schemeClr>
                  </a:solidFill>
                  <a:latin typeface="+mn-lt"/>
                  <a:ea typeface="+mn-ea"/>
                  <a:cs typeface="+mn-cs"/>
                </a:rPr>
                <a:t>4</a:t>
              </a:r>
              <a:r>
                <a:rPr lang="zh-CN" altLang="en-US" sz="1200" b="1" strike="noStrike" noProof="1" smtClean="0">
                  <a:solidFill>
                    <a:schemeClr val="accent3">
                      <a:lumMod val="75000"/>
                    </a:schemeClr>
                  </a:solidFill>
                  <a:latin typeface="+mn-lt"/>
                  <a:ea typeface="+mn-ea"/>
                  <a:cs typeface="+mn-cs"/>
                </a:rPr>
                <a:t>月</a:t>
              </a:r>
              <a:endParaRPr lang="en-US" altLang="zh-CN" sz="1200" b="1" strike="noStrike" noProof="1" smtClean="0">
                <a:solidFill>
                  <a:schemeClr val="accent3">
                    <a:lumMod val="75000"/>
                  </a:schemeClr>
                </a:solidFill>
              </a:endParaRPr>
            </a:p>
            <a:p>
              <a:pPr lvl="0" algn="ctr" defTabSz="914400" fontAlgn="base">
                <a:spcBef>
                  <a:spcPct val="0"/>
                </a:spcBef>
                <a:spcAft>
                  <a:spcPct val="0"/>
                </a:spcAft>
              </a:pPr>
              <a:r>
                <a:rPr lang="en-US" altLang="zh-CN" sz="1200" b="1" strike="noStrike" noProof="1" smtClean="0">
                  <a:solidFill>
                    <a:schemeClr val="accent3">
                      <a:lumMod val="75000"/>
                    </a:schemeClr>
                  </a:solidFill>
                  <a:latin typeface="+mn-lt"/>
                  <a:ea typeface="+mn-ea"/>
                  <a:cs typeface="+mn-cs"/>
                </a:rPr>
                <a:t>MOOC</a:t>
              </a:r>
              <a:endParaRPr lang="en-US" altLang="zh-CN" sz="1200" b="1" strike="noStrike" noProof="1" smtClean="0">
                <a:solidFill>
                  <a:schemeClr val="accent3">
                    <a:lumMod val="75000"/>
                  </a:schemeClr>
                </a:solidFill>
              </a:endParaRPr>
            </a:p>
            <a:p>
              <a:pPr lvl="0" algn="ctr" defTabSz="914400" fontAlgn="base">
                <a:spcBef>
                  <a:spcPct val="0"/>
                </a:spcBef>
                <a:spcAft>
                  <a:spcPct val="0"/>
                </a:spcAft>
              </a:pPr>
              <a:r>
                <a:rPr lang="en-US" altLang="zh-CN" sz="1200" b="1" strike="noStrike" noProof="1" smtClean="0">
                  <a:solidFill>
                    <a:schemeClr val="accent3">
                      <a:lumMod val="75000"/>
                    </a:schemeClr>
                  </a:solidFill>
                  <a:latin typeface="+mn-lt"/>
                  <a:ea typeface="+mn-ea"/>
                  <a:cs typeface="+mn-cs"/>
                </a:rPr>
                <a:t>《</a:t>
              </a:r>
              <a:r>
                <a:rPr lang="zh-CN" altLang="en-US" sz="1200" b="1" strike="noStrike" noProof="1" smtClean="0">
                  <a:solidFill>
                    <a:schemeClr val="accent3">
                      <a:lumMod val="75000"/>
                    </a:schemeClr>
                  </a:solidFill>
                  <a:latin typeface="+mn-lt"/>
                  <a:ea typeface="+mn-ea"/>
                  <a:cs typeface="+mn-cs"/>
                </a:rPr>
                <a:t>广东省高职院校信息素养共享课程</a:t>
              </a:r>
              <a:r>
                <a:rPr lang="en-US" altLang="zh-CN" sz="1200" b="1" strike="noStrike" noProof="1" smtClean="0">
                  <a:solidFill>
                    <a:schemeClr val="accent3">
                      <a:lumMod val="75000"/>
                    </a:schemeClr>
                  </a:solidFill>
                  <a:latin typeface="+mn-lt"/>
                  <a:ea typeface="+mn-ea"/>
                  <a:cs typeface="+mn-cs"/>
                </a:rPr>
                <a:t>-</a:t>
              </a:r>
              <a:endParaRPr lang="en-US" altLang="zh-CN" sz="1200" b="1" strike="noStrike" noProof="1" smtClean="0">
                <a:solidFill>
                  <a:schemeClr val="accent3">
                    <a:lumMod val="75000"/>
                  </a:schemeClr>
                </a:solidFill>
              </a:endParaRPr>
            </a:p>
            <a:p>
              <a:pPr lvl="0" algn="ctr" defTabSz="914400" fontAlgn="base">
                <a:spcBef>
                  <a:spcPct val="0"/>
                </a:spcBef>
                <a:spcAft>
                  <a:spcPct val="0"/>
                </a:spcAft>
              </a:pPr>
              <a:r>
                <a:rPr lang="zh-CN" altLang="en-US" sz="1200" b="1" strike="noStrike" noProof="1" smtClean="0">
                  <a:solidFill>
                    <a:schemeClr val="accent3">
                      <a:lumMod val="75000"/>
                    </a:schemeClr>
                  </a:solidFill>
                  <a:latin typeface="+mn-lt"/>
                  <a:ea typeface="+mn-ea"/>
                  <a:cs typeface="+mn-cs"/>
                </a:rPr>
                <a:t>信息素养步进课堂</a:t>
              </a:r>
              <a:r>
                <a:rPr lang="en-US" altLang="zh-CN" sz="1200" b="1" strike="noStrike" noProof="1" smtClean="0">
                  <a:solidFill>
                    <a:schemeClr val="accent3">
                      <a:lumMod val="75000"/>
                    </a:schemeClr>
                  </a:solidFill>
                  <a:latin typeface="+mn-lt"/>
                  <a:ea typeface="+mn-ea"/>
                  <a:cs typeface="+mn-cs"/>
                </a:rPr>
                <a:t>》</a:t>
              </a:r>
              <a:endParaRPr lang="zh-CN" altLang="en-US" sz="1200" b="1" strike="noStrike" noProof="1">
                <a:solidFill>
                  <a:schemeClr val="accent3">
                    <a:lumMod val="75000"/>
                  </a:schemeClr>
                </a:solidFill>
              </a:endParaRPr>
            </a:p>
          </p:txBody>
        </p:sp>
        <p:cxnSp>
          <p:nvCxnSpPr>
            <p:cNvPr id="23" name="Straight Connector 75"/>
            <p:cNvCxnSpPr/>
            <p:nvPr/>
          </p:nvCxnSpPr>
          <p:spPr>
            <a:xfrm flipV="1">
              <a:off x="6355673" y="2331246"/>
              <a:ext cx="0" cy="396000"/>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24" name="íŝḻïḓé"/>
            <p:cNvSpPr/>
            <p:nvPr/>
          </p:nvSpPr>
          <p:spPr bwMode="auto">
            <a:xfrm>
              <a:off x="6013330" y="1513099"/>
              <a:ext cx="8463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t" anchorCtr="0" compatLnSpc="1">
              <a:noAutofit/>
            </a:bodyPr>
            <a:lstStyle/>
            <a:p>
              <a:pPr lvl="0" algn="ctr" defTabSz="914400" fontAlgn="base">
                <a:spcBef>
                  <a:spcPct val="0"/>
                </a:spcBef>
                <a:spcAft>
                  <a:spcPct val="0"/>
                </a:spcAft>
              </a:pPr>
              <a:r>
                <a:rPr lang="en-US" altLang="zh-CN" sz="1400" b="1" strike="noStrike" noProof="1" smtClean="0">
                  <a:solidFill>
                    <a:schemeClr val="accent3"/>
                  </a:solidFill>
                  <a:latin typeface="+mn-lt"/>
                  <a:ea typeface="+mn-ea"/>
                  <a:cs typeface="+mn-cs"/>
                </a:rPr>
                <a:t>2011</a:t>
              </a:r>
              <a:r>
                <a:rPr lang="zh-CN" altLang="en-US" sz="1400" b="1" strike="noStrike" noProof="1" smtClean="0">
                  <a:solidFill>
                    <a:schemeClr val="accent3"/>
                  </a:solidFill>
                  <a:latin typeface="+mn-lt"/>
                  <a:ea typeface="+mn-ea"/>
                  <a:cs typeface="+mn-cs"/>
                </a:rPr>
                <a:t>年</a:t>
              </a:r>
              <a:endParaRPr lang="en-US" altLang="zh-CN" sz="1400" b="1" strike="noStrike" noProof="1" smtClean="0">
                <a:solidFill>
                  <a:schemeClr val="accent3"/>
                </a:solidFill>
              </a:endParaRPr>
            </a:p>
            <a:p>
              <a:pPr lvl="0" algn="ctr" defTabSz="914400" fontAlgn="base">
                <a:spcBef>
                  <a:spcPct val="0"/>
                </a:spcBef>
                <a:spcAft>
                  <a:spcPct val="0"/>
                </a:spcAft>
              </a:pPr>
              <a:r>
                <a:rPr lang="zh-CN" altLang="en-US" sz="1400" b="1" strike="noStrike" noProof="1" smtClean="0">
                  <a:solidFill>
                    <a:schemeClr val="accent3"/>
                  </a:solidFill>
                  <a:latin typeface="+mn-lt"/>
                  <a:ea typeface="+mn-ea"/>
                  <a:cs typeface="+mn-cs"/>
                </a:rPr>
                <a:t>项目导向教学法</a:t>
              </a:r>
              <a:endParaRPr lang="en-US" altLang="zh-CN" sz="1400" b="1" strike="noStrike" noProof="1" smtClean="0">
                <a:solidFill>
                  <a:schemeClr val="accent3"/>
                </a:solidFill>
              </a:endParaRPr>
            </a:p>
            <a:p>
              <a:pPr lvl="0" algn="ctr" defTabSz="914400" fontAlgn="base">
                <a:spcBef>
                  <a:spcPct val="0"/>
                </a:spcBef>
                <a:spcAft>
                  <a:spcPct val="0"/>
                </a:spcAft>
              </a:pPr>
              <a:r>
                <a:rPr lang="zh-CN" altLang="en-US" sz="1400" b="1" strike="noStrike" noProof="1" smtClean="0">
                  <a:solidFill>
                    <a:schemeClr val="accent3"/>
                  </a:solidFill>
                  <a:latin typeface="+mn-lt"/>
                  <a:ea typeface="+mn-ea"/>
                  <a:cs typeface="+mn-cs"/>
                </a:rPr>
                <a:t>使用</a:t>
              </a:r>
              <a:r>
                <a:rPr lang="en-US" altLang="zh-CN" sz="1400" b="1" strike="noStrike" noProof="1" smtClean="0">
                  <a:solidFill>
                    <a:schemeClr val="accent3"/>
                  </a:solidFill>
                  <a:latin typeface="+mn-lt"/>
                  <a:ea typeface="+mn-ea"/>
                  <a:cs typeface="+mn-cs"/>
                </a:rPr>
                <a:t>WCCS</a:t>
              </a:r>
              <a:r>
                <a:rPr lang="zh-CN" altLang="en-US" sz="1400" b="1" strike="noStrike" noProof="1" smtClean="0">
                  <a:solidFill>
                    <a:schemeClr val="accent3"/>
                  </a:solidFill>
                  <a:latin typeface="+mn-lt"/>
                  <a:ea typeface="+mn-ea"/>
                  <a:cs typeface="+mn-cs"/>
                </a:rPr>
                <a:t>教学平台</a:t>
              </a:r>
              <a:endParaRPr lang="en-US" altLang="zh-CN" sz="1400" b="1" strike="noStrike" noProof="1" smtClean="0">
                <a:solidFill>
                  <a:schemeClr val="accent3"/>
                </a:solidFill>
              </a:endParaRPr>
            </a:p>
            <a:p>
              <a:pPr lvl="0" algn="ctr" defTabSz="914400" fontAlgn="base">
                <a:spcBef>
                  <a:spcPct val="0"/>
                </a:spcBef>
                <a:spcAft>
                  <a:spcPct val="0"/>
                </a:spcAft>
              </a:pPr>
              <a:r>
                <a:rPr lang="zh-CN" altLang="en-US" sz="1400" b="1" strike="noStrike" noProof="1" smtClean="0">
                  <a:solidFill>
                    <a:schemeClr val="accent3"/>
                  </a:solidFill>
                  <a:latin typeface="+mn-lt"/>
                  <a:ea typeface="+mn-ea"/>
                  <a:cs typeface="+mn-cs"/>
                </a:rPr>
                <a:t>出版第二本教材</a:t>
              </a:r>
              <a:endParaRPr lang="zh-CN" altLang="en-US" sz="1400" b="1" strike="noStrike" noProof="1">
                <a:solidFill>
                  <a:schemeClr val="accent3"/>
                </a:solidFill>
              </a:endParaRPr>
            </a:p>
          </p:txBody>
        </p:sp>
        <p:cxnSp>
          <p:nvCxnSpPr>
            <p:cNvPr id="25" name="Straight Connector 78"/>
            <p:cNvCxnSpPr/>
            <p:nvPr/>
          </p:nvCxnSpPr>
          <p:spPr>
            <a:xfrm>
              <a:off x="9036628" y="4265718"/>
              <a:ext cx="0" cy="396000"/>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26" name="ïSḷîḍe"/>
            <p:cNvSpPr/>
            <p:nvPr/>
          </p:nvSpPr>
          <p:spPr bwMode="auto">
            <a:xfrm>
              <a:off x="9052871" y="4685477"/>
              <a:ext cx="8463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t" anchorCtr="0" compatLnSpc="1">
              <a:noAutofit/>
            </a:bodyPr>
            <a:lstStyle/>
            <a:p>
              <a:pPr lvl="0" algn="ctr" defTabSz="914400" fontAlgn="base">
                <a:spcBef>
                  <a:spcPct val="0"/>
                </a:spcBef>
                <a:spcAft>
                  <a:spcPct val="0"/>
                </a:spcAft>
              </a:pPr>
              <a:r>
                <a:rPr lang="en-US" altLang="zh-CN" sz="1400" b="1" strike="noStrike" noProof="1" smtClean="0">
                  <a:solidFill>
                    <a:schemeClr val="accent4">
                      <a:lumMod val="75000"/>
                    </a:schemeClr>
                  </a:solidFill>
                  <a:latin typeface="+mn-lt"/>
                  <a:ea typeface="+mn-ea"/>
                  <a:cs typeface="+mn-cs"/>
                </a:rPr>
                <a:t>2018</a:t>
              </a:r>
              <a:r>
                <a:rPr lang="zh-CN" altLang="en-US" sz="1400" b="1" strike="noStrike" noProof="1" smtClean="0">
                  <a:solidFill>
                    <a:schemeClr val="accent4">
                      <a:lumMod val="75000"/>
                    </a:schemeClr>
                  </a:solidFill>
                  <a:latin typeface="+mn-lt"/>
                  <a:ea typeface="+mn-ea"/>
                  <a:cs typeface="+mn-cs"/>
                </a:rPr>
                <a:t>年</a:t>
              </a:r>
              <a:endParaRPr lang="en-US" altLang="zh-CN" sz="1400" b="1" strike="noStrike" noProof="1" smtClean="0">
                <a:solidFill>
                  <a:schemeClr val="accent4">
                    <a:lumMod val="75000"/>
                  </a:schemeClr>
                </a:solidFill>
              </a:endParaRPr>
            </a:p>
            <a:p>
              <a:pPr lvl="0" algn="ctr" defTabSz="914400" fontAlgn="base">
                <a:spcBef>
                  <a:spcPct val="0"/>
                </a:spcBef>
                <a:spcAft>
                  <a:spcPct val="0"/>
                </a:spcAft>
              </a:pPr>
              <a:r>
                <a:rPr lang="zh-CN" altLang="en-US" sz="1400" b="1" strike="noStrike" noProof="1" smtClean="0">
                  <a:solidFill>
                    <a:schemeClr val="accent4">
                      <a:lumMod val="75000"/>
                    </a:schemeClr>
                  </a:solidFill>
                  <a:latin typeface="+mn-lt"/>
                  <a:ea typeface="+mn-ea"/>
                  <a:cs typeface="+mn-cs"/>
                </a:rPr>
                <a:t>与</a:t>
              </a:r>
              <a:r>
                <a:rPr lang="en-US" altLang="zh-CN" sz="1400" b="1" strike="noStrike" noProof="1" smtClean="0">
                  <a:solidFill>
                    <a:schemeClr val="accent4">
                      <a:lumMod val="75000"/>
                    </a:schemeClr>
                  </a:solidFill>
                  <a:latin typeface="+mn-lt"/>
                  <a:ea typeface="+mn-ea"/>
                  <a:cs typeface="+mn-cs"/>
                </a:rPr>
                <a:t>CALIS</a:t>
              </a:r>
              <a:r>
                <a:rPr lang="zh-CN" altLang="en-US" sz="1400" b="1" strike="noStrike" noProof="1" smtClean="0">
                  <a:solidFill>
                    <a:schemeClr val="accent4">
                      <a:lumMod val="75000"/>
                    </a:schemeClr>
                  </a:solidFill>
                  <a:latin typeface="+mn-lt"/>
                  <a:ea typeface="+mn-ea"/>
                  <a:cs typeface="+mn-cs"/>
                </a:rPr>
                <a:t>共建全国高职院校</a:t>
              </a:r>
              <a:endParaRPr lang="en-US" altLang="zh-CN" sz="1400" b="1" strike="noStrike" noProof="1" smtClean="0">
                <a:solidFill>
                  <a:schemeClr val="accent4">
                    <a:lumMod val="75000"/>
                  </a:schemeClr>
                </a:solidFill>
              </a:endParaRPr>
            </a:p>
            <a:p>
              <a:pPr lvl="0" algn="ctr" defTabSz="914400" fontAlgn="base">
                <a:spcBef>
                  <a:spcPct val="0"/>
                </a:spcBef>
                <a:spcAft>
                  <a:spcPct val="0"/>
                </a:spcAft>
              </a:pPr>
              <a:r>
                <a:rPr lang="zh-CN" altLang="en-US" sz="1400" b="1" strike="noStrike" noProof="1" smtClean="0">
                  <a:solidFill>
                    <a:schemeClr val="accent4">
                      <a:lumMod val="75000"/>
                    </a:schemeClr>
                  </a:solidFill>
                  <a:latin typeface="+mn-lt"/>
                  <a:ea typeface="+mn-ea"/>
                  <a:cs typeface="+mn-cs"/>
                </a:rPr>
                <a:t>信息素养教育研究与培训基地</a:t>
              </a:r>
              <a:endParaRPr lang="zh-CN" altLang="en-US" sz="1400" b="1" strike="noStrike" noProof="1">
                <a:solidFill>
                  <a:schemeClr val="accent4">
                    <a:lumMod val="75000"/>
                  </a:schemeClr>
                </a:solidFill>
              </a:endParaRPr>
            </a:p>
          </p:txBody>
        </p:sp>
        <p:cxnSp>
          <p:nvCxnSpPr>
            <p:cNvPr id="27" name="Straight Connector 81"/>
            <p:cNvCxnSpPr/>
            <p:nvPr/>
          </p:nvCxnSpPr>
          <p:spPr>
            <a:xfrm flipV="1">
              <a:off x="8508262" y="2331246"/>
              <a:ext cx="0" cy="324000"/>
            </a:xfrm>
            <a:prstGeom prst="line">
              <a:avLst/>
            </a:prstGeom>
            <a:ln w="12700">
              <a:solidFill>
                <a:schemeClr val="tx1">
                  <a:lumMod val="40000"/>
                  <a:lumOff val="6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sp>
          <p:nvSpPr>
            <p:cNvPr id="28" name="í$ḻïďe"/>
            <p:cNvSpPr/>
            <p:nvPr/>
          </p:nvSpPr>
          <p:spPr bwMode="auto">
            <a:xfrm>
              <a:off x="8210607" y="1761368"/>
              <a:ext cx="8463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anchor="t" anchorCtr="0" compatLnSpc="1">
              <a:noAutofit/>
            </a:bodyPr>
            <a:lstStyle/>
            <a:p>
              <a:pPr lvl="0" algn="ctr" defTabSz="914400" fontAlgn="base">
                <a:spcBef>
                  <a:spcPct val="0"/>
                </a:spcBef>
                <a:spcAft>
                  <a:spcPct val="0"/>
                </a:spcAft>
              </a:pPr>
              <a:r>
                <a:rPr lang="en-US" altLang="zh-CN" sz="1400" b="1" strike="noStrike" noProof="1" smtClean="0">
                  <a:solidFill>
                    <a:schemeClr val="accent4"/>
                  </a:solidFill>
                  <a:latin typeface="+mn-lt"/>
                  <a:ea typeface="+mn-ea"/>
                  <a:cs typeface="+mn-cs"/>
                </a:rPr>
                <a:t>2017</a:t>
              </a:r>
              <a:r>
                <a:rPr lang="zh-CN" altLang="en-US" sz="1400" b="1" strike="noStrike" noProof="1" smtClean="0">
                  <a:solidFill>
                    <a:schemeClr val="accent4"/>
                  </a:solidFill>
                  <a:latin typeface="+mn-lt"/>
                  <a:ea typeface="+mn-ea"/>
                  <a:cs typeface="+mn-cs"/>
                </a:rPr>
                <a:t>年底</a:t>
              </a:r>
              <a:endParaRPr lang="en-US" altLang="zh-CN" sz="1400" b="1" strike="noStrike" noProof="1" smtClean="0">
                <a:solidFill>
                  <a:schemeClr val="accent4"/>
                </a:solidFill>
              </a:endParaRPr>
            </a:p>
            <a:p>
              <a:pPr lvl="0" algn="ctr" defTabSz="914400" fontAlgn="base">
                <a:spcBef>
                  <a:spcPct val="0"/>
                </a:spcBef>
                <a:spcAft>
                  <a:spcPct val="0"/>
                </a:spcAft>
              </a:pPr>
              <a:r>
                <a:rPr lang="zh-CN" altLang="en-US" sz="1400" b="1" strike="noStrike" noProof="1">
                  <a:solidFill>
                    <a:schemeClr val="accent4"/>
                  </a:solidFill>
                  <a:latin typeface="+mn-lt"/>
                  <a:ea typeface="+mn-ea"/>
                  <a:cs typeface="+mn-cs"/>
                </a:rPr>
                <a:t>推出</a:t>
              </a:r>
              <a:r>
                <a:rPr lang="zh-CN" altLang="en-US" sz="1400" b="1" strike="noStrike" noProof="1" smtClean="0">
                  <a:solidFill>
                    <a:schemeClr val="accent4"/>
                  </a:solidFill>
                  <a:latin typeface="+mn-lt"/>
                  <a:ea typeface="+mn-ea"/>
                  <a:cs typeface="+mn-cs"/>
                </a:rPr>
                <a:t>信息素养教育微信平台</a:t>
              </a:r>
              <a:endParaRPr lang="zh-CN" altLang="en-US" sz="1400" b="1" strike="noStrike" noProof="1">
                <a:solidFill>
                  <a:schemeClr val="accent4"/>
                </a:solidFill>
              </a:endParaRPr>
            </a:p>
          </p:txBody>
        </p:sp>
      </p:gr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4"/>
          <p:cNvSpPr>
            <a:spLocks noGrp="1"/>
          </p:cNvSpPr>
          <p:nvPr>
            <p:ph type="title"/>
          </p:nvPr>
        </p:nvSpPr>
        <p:spPr>
          <a:xfrm>
            <a:off x="1192213" y="3138488"/>
            <a:ext cx="7466012" cy="895350"/>
          </a:xfrm>
        </p:spPr>
        <p:txBody>
          <a:bodyPr lIns="91440" tIns="45720" rIns="91440" bIns="45720" anchor="b"/>
          <a:lstStyle/>
          <a:p>
            <a:pPr marL="400050" indent="-400050" defTabSz="913765">
              <a:lnSpc>
                <a:spcPct val="150000"/>
              </a:lnSpc>
              <a:buNone/>
            </a:pPr>
            <a:r>
              <a:rPr lang="zh-CN" altLang="en-US" sz="3200" b="0" kern="1200" dirty="0">
                <a:latin typeface="+mj-lt"/>
                <a:ea typeface="+mj-ea"/>
                <a:cs typeface="+mj-cs"/>
                <a:sym typeface="Arial" panose="020B0604020202020204" pitchFamily="34" charset="0"/>
              </a:rPr>
              <a:t>信息素养教育基地建设的主要任务</a:t>
            </a:r>
            <a:endParaRPr lang="en-US" altLang="zh-CN" sz="3200" b="0" kern="1200" dirty="0">
              <a:latin typeface="+mj-lt"/>
              <a:ea typeface="+mj-ea"/>
              <a:cs typeface="+mj-cs"/>
              <a:sym typeface="Arial" panose="020B0604020202020204" pitchFamily="34" charset="0"/>
            </a:endParaRPr>
          </a:p>
        </p:txBody>
      </p:sp>
      <p:sp>
        <p:nvSpPr>
          <p:cNvPr id="24578" name="文本占位符 5"/>
          <p:cNvSpPr>
            <a:spLocks noGrp="1"/>
          </p:cNvSpPr>
          <p:nvPr>
            <p:ph type="body" idx="1"/>
          </p:nvPr>
        </p:nvSpPr>
        <p:spPr>
          <a:xfrm>
            <a:off x="1193800" y="4033838"/>
            <a:ext cx="5419725" cy="1016000"/>
          </a:xfrm>
        </p:spPr>
        <p:txBody>
          <a:bodyPr lIns="91440" tIns="45720" rIns="91440" bIns="45720" anchor="t">
            <a:normAutofit fontScale="77500" lnSpcReduction="20000"/>
          </a:bodyPr>
          <a:lstStyle/>
          <a:p>
            <a:pPr defTabSz="913765"/>
            <a:r>
              <a:rPr lang="zh-CN" altLang="en-US" sz="1400" kern="1200" dirty="0">
                <a:latin typeface="华文楷体" panose="02010600040101010101" pitchFamily="2" charset="-122"/>
                <a:ea typeface="华文楷体" panose="02010600040101010101" pitchFamily="2" charset="-122"/>
                <a:cs typeface="+mn-cs"/>
              </a:rPr>
              <a:t>建立全国高职高专信息素养教育工作组</a:t>
            </a:r>
            <a:endParaRPr lang="zh-CN" altLang="en-US" sz="1400" kern="1200" dirty="0">
              <a:latin typeface="华文楷体" panose="02010600040101010101" pitchFamily="2" charset="-122"/>
              <a:ea typeface="华文楷体" panose="02010600040101010101" pitchFamily="2" charset="-122"/>
              <a:cs typeface="+mn-cs"/>
            </a:endParaRPr>
          </a:p>
          <a:p>
            <a:pPr defTabSz="913765"/>
            <a:r>
              <a:rPr lang="zh-CN" altLang="en-US" sz="1400" kern="1200" dirty="0">
                <a:latin typeface="华文楷体" panose="02010600040101010101" pitchFamily="2" charset="-122"/>
                <a:ea typeface="华文楷体" panose="02010600040101010101" pitchFamily="2" charset="-122"/>
                <a:cs typeface="+mn-cs"/>
              </a:rPr>
              <a:t>建立全国的信息素养教育共享平台</a:t>
            </a:r>
            <a:endParaRPr lang="zh-CN" altLang="en-US" sz="1400" kern="1200" dirty="0">
              <a:latin typeface="华文楷体" panose="02010600040101010101" pitchFamily="2" charset="-122"/>
              <a:ea typeface="华文楷体" panose="02010600040101010101" pitchFamily="2" charset="-122"/>
              <a:cs typeface="+mn-cs"/>
            </a:endParaRPr>
          </a:p>
          <a:p>
            <a:pPr defTabSz="913765"/>
            <a:r>
              <a:rPr lang="zh-CN" altLang="en-US" sz="1400" kern="1200" dirty="0">
                <a:latin typeface="华文楷体" panose="02010600040101010101" pitchFamily="2" charset="-122"/>
                <a:ea typeface="华文楷体" panose="02010600040101010101" pitchFamily="2" charset="-122"/>
                <a:cs typeface="+mn-cs"/>
              </a:rPr>
              <a:t>建立高职高专信息素养教育师资培养计划</a:t>
            </a:r>
            <a:endParaRPr lang="zh-CN" altLang="en-US" sz="1400" kern="1200" dirty="0">
              <a:latin typeface="华文楷体" panose="02010600040101010101" pitchFamily="2" charset="-122"/>
              <a:ea typeface="华文楷体" panose="02010600040101010101" pitchFamily="2" charset="-122"/>
              <a:cs typeface="+mn-cs"/>
            </a:endParaRPr>
          </a:p>
          <a:p>
            <a:pPr defTabSz="913765"/>
            <a:r>
              <a:rPr lang="zh-CN" altLang="en-US" sz="1400" kern="1200" dirty="0">
                <a:latin typeface="华文楷体" panose="02010600040101010101" pitchFamily="2" charset="-122"/>
                <a:ea typeface="华文楷体" panose="02010600040101010101" pitchFamily="2" charset="-122"/>
                <a:cs typeface="+mn-cs"/>
              </a:rPr>
              <a:t>举办</a:t>
            </a:r>
            <a:r>
              <a:rPr lang="zh-CN" altLang="en-US" sz="1400" kern="1200" dirty="0" smtClean="0">
                <a:latin typeface="华文楷体" panose="02010600040101010101" pitchFamily="2" charset="-122"/>
                <a:ea typeface="华文楷体" panose="02010600040101010101" pitchFamily="2" charset="-122"/>
                <a:cs typeface="+mn-cs"/>
              </a:rPr>
              <a:t>全国高职院校信息素养大赛</a:t>
            </a:r>
            <a:endParaRPr lang="zh-CN" altLang="en-US" sz="1400" kern="1200" dirty="0">
              <a:latin typeface="华文楷体" panose="02010600040101010101" pitchFamily="2" charset="-122"/>
              <a:ea typeface="华文楷体" panose="02010600040101010101" pitchFamily="2" charset="-122"/>
              <a:cs typeface="+mn-cs"/>
            </a:endParaRPr>
          </a:p>
        </p:txBody>
      </p:sp>
      <p:sp>
        <p:nvSpPr>
          <p:cNvPr id="9" name="文本框 8"/>
          <p:cNvSpPr txBox="1"/>
          <p:nvPr/>
        </p:nvSpPr>
        <p:spPr>
          <a:xfrm>
            <a:off x="1390913" y="2057583"/>
            <a:ext cx="1023516" cy="889909"/>
          </a:xfrm>
          <a:prstGeom prst="rect">
            <a:avLst/>
          </a:prstGeom>
          <a:noFill/>
          <a:ln w="117475">
            <a:noFill/>
          </a:ln>
        </p:spPr>
        <p:txBody>
          <a:bodyPr wrap="none" rtlCol="0">
            <a:prstTxWarp prst="textPlain">
              <a:avLst/>
            </a:prstTxWarp>
            <a:spAutoFit/>
          </a:bodyPr>
          <a:lstStyle/>
          <a:p>
            <a:pPr fontAlgn="auto"/>
            <a:r>
              <a:rPr lang="en-US" altLang="zh-CN" spc="100" noProof="1">
                <a:solidFill>
                  <a:schemeClr val="bg1"/>
                </a:solidFill>
                <a:latin typeface="Impact" panose="020B0806030902050204" pitchFamily="34" charset="0"/>
                <a:ea typeface="+mn-ea"/>
                <a:cs typeface="Arial" panose="020B0604020202020204" pitchFamily="34" charset="0"/>
              </a:rPr>
              <a:t>/</a:t>
            </a:r>
            <a:r>
              <a:rPr lang="en-US" altLang="zh-CN" spc="100" noProof="1" smtClean="0">
                <a:solidFill>
                  <a:schemeClr val="bg1"/>
                </a:solidFill>
                <a:latin typeface="Impact" panose="020B0806030902050204" pitchFamily="34" charset="0"/>
                <a:ea typeface="+mn-ea"/>
                <a:cs typeface="Arial" panose="020B0604020202020204" pitchFamily="34" charset="0"/>
              </a:rPr>
              <a:t>02</a:t>
            </a:r>
            <a:endParaRPr lang="zh-CN" altLang="en-US" spc="100" noProof="1">
              <a:solidFill>
                <a:schemeClr val="bg1"/>
              </a:solidFill>
              <a:latin typeface="Impact" panose="020B080603090205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p:txBody>
          <a:bodyPr lIns="91440" tIns="45720" rIns="91440" bIns="45720" anchor="b"/>
          <a:lstStyle/>
          <a:p>
            <a:pPr defTabSz="913765">
              <a:buNone/>
            </a:pPr>
            <a:r>
              <a:rPr lang="zh-CN" altLang="en-US" kern="1200" dirty="0">
                <a:latin typeface="微软雅黑" panose="020B0503020204020204" pitchFamily="34" charset="-122"/>
                <a:ea typeface="微软雅黑" panose="020B0503020204020204" pitchFamily="34" charset="-122"/>
                <a:cs typeface="+mj-cs"/>
              </a:rPr>
              <a:t>建立</a:t>
            </a:r>
            <a:r>
              <a:rPr lang="en-US" altLang="zh-CN" kern="1200" dirty="0">
                <a:latin typeface="微软雅黑" panose="020B0503020204020204" pitchFamily="34" charset="-122"/>
                <a:ea typeface="微软雅黑" panose="020B0503020204020204" pitchFamily="34" charset="-122"/>
                <a:cs typeface="+mj-cs"/>
              </a:rPr>
              <a:t>CALIS</a:t>
            </a:r>
            <a:r>
              <a:rPr lang="zh-CN" altLang="en-US" kern="1200" dirty="0">
                <a:latin typeface="微软雅黑" panose="020B0503020204020204" pitchFamily="34" charset="-122"/>
                <a:ea typeface="微软雅黑" panose="020B0503020204020204" pitchFamily="34" charset="-122"/>
                <a:cs typeface="+mj-cs"/>
              </a:rPr>
              <a:t>全国高职高专信息素养教育工作组</a:t>
            </a:r>
            <a:endParaRPr lang="zh-CN" altLang="en-US" kern="1200" dirty="0">
              <a:latin typeface="微软雅黑" panose="020B0503020204020204" pitchFamily="34" charset="-122"/>
              <a:ea typeface="微软雅黑" panose="020B0503020204020204" pitchFamily="34" charset="-122"/>
              <a:cs typeface="+mj-cs"/>
            </a:endParaRPr>
          </a:p>
        </p:txBody>
      </p:sp>
      <p:sp>
        <p:nvSpPr>
          <p:cNvPr id="25602" name="灯片编号占位符 3"/>
          <p:cNvSpPr>
            <a:spLocks noGrp="1"/>
          </p:cNvSpPr>
          <p:nvPr>
            <p:ph type="sldNum" sz="quarter" idx="12"/>
          </p:nvPr>
        </p:nvSpPr>
        <p:spPr>
          <a:noFill/>
          <a:ln>
            <a:noFill/>
          </a:ln>
        </p:spPr>
        <p:txBody>
          <a:bodyPr lIns="91440" tIns="45720" rIns="91440" bIns="4572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5pPr>
          </a:lstStyle>
          <a:p>
            <a:pPr lvl="0" algn="r"/>
            <a:fld id="{9A0DB2DC-4C9A-4742-B13C-FB6460FD3503}" type="slidenum">
              <a:rPr lang="zh-CN" altLang="en-US" sz="1000">
                <a:solidFill>
                  <a:srgbClr val="808080"/>
                </a:solidFill>
              </a:rPr>
            </a:fld>
            <a:endParaRPr lang="zh-CN" altLang="en-US" sz="1000">
              <a:solidFill>
                <a:srgbClr val="808080"/>
              </a:solidFill>
            </a:endParaRPr>
          </a:p>
        </p:txBody>
      </p:sp>
      <p:sp>
        <p:nvSpPr>
          <p:cNvPr id="25603" name="矩形 2"/>
          <p:cNvSpPr/>
          <p:nvPr/>
        </p:nvSpPr>
        <p:spPr>
          <a:xfrm>
            <a:off x="1161415" y="1376680"/>
            <a:ext cx="10092055" cy="3538220"/>
          </a:xfrm>
          <a:prstGeom prst="rect">
            <a:avLst/>
          </a:prstGeom>
          <a:noFill/>
          <a:ln w="9525">
            <a:noFill/>
          </a:ln>
        </p:spPr>
        <p:txBody>
          <a:bodyPr wrap="square" anchor="t">
            <a:spAutoFit/>
          </a:bodyPr>
          <a:lstStyle/>
          <a:p>
            <a:r>
              <a:rPr lang="zh-CN" altLang="en-US" sz="2400" dirty="0">
                <a:solidFill>
                  <a:srgbClr val="FF0000"/>
                </a:solidFill>
                <a:effectLst>
                  <a:outerShdw blurRad="38100" dist="19050" dir="2700000" algn="tl" rotWithShape="0">
                    <a:schemeClr val="dk1">
                      <a:alpha val="40000"/>
                    </a:schemeClr>
                  </a:outerShdw>
                </a:effectLst>
                <a:sym typeface="+mn-ea"/>
              </a:rPr>
              <a:t>任务</a:t>
            </a:r>
            <a:r>
              <a:rPr lang="zh-CN" altLang="en-US" sz="2400" dirty="0">
                <a:solidFill>
                  <a:srgbClr val="FF0000"/>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rPr>
              <a:t>目标：建立平台、提出方案、建设基地、培养馆员。</a:t>
            </a:r>
            <a:endPar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endParaRPr>
          </a:p>
          <a:p>
            <a:endParaRPr lang="zh-CN" altLang="en-US" sz="2000" dirty="0">
              <a:latin typeface="Arial" panose="020B0604020202020204" pitchFamily="34" charset="0"/>
              <a:ea typeface="微软雅黑" panose="020B0503020204020204" pitchFamily="34" charset="-122"/>
            </a:endParaRPr>
          </a:p>
          <a:p>
            <a:pPr marL="342900" indent="-342900">
              <a:buFont typeface="Wingdings" panose="05000000000000000000" charset="0"/>
              <a:buChar char="u"/>
            </a:pPr>
            <a:r>
              <a:rPr lang="en-US" altLang="zh-CN" sz="2000" dirty="0">
                <a:latin typeface="Arial" panose="020B0604020202020204" pitchFamily="34" charset="0"/>
                <a:ea typeface="微软雅黑" panose="020B0503020204020204" pitchFamily="34" charset="-122"/>
              </a:rPr>
              <a:t>1</a:t>
            </a:r>
            <a:r>
              <a:rPr lang="zh-CN" altLang="en-US" sz="2000" dirty="0">
                <a:latin typeface="Arial" panose="020B0604020202020204" pitchFamily="34" charset="0"/>
                <a:ea typeface="微软雅黑" panose="020B0503020204020204" pitchFamily="34" charset="-122"/>
              </a:rPr>
              <a:t>、着力构建全国性信息素养教育平台，发挥全国高职院校信息素养教育共享平台的</a:t>
            </a:r>
            <a:r>
              <a:rPr lang="zh-CN" altLang="en-US" sz="2000" dirty="0" smtClean="0">
                <a:latin typeface="Arial" panose="020B0604020202020204" pitchFamily="34" charset="0"/>
                <a:ea typeface="微软雅黑" panose="020B0503020204020204" pitchFamily="34" charset="-122"/>
              </a:rPr>
              <a:t>引领和示范</a:t>
            </a:r>
            <a:r>
              <a:rPr lang="zh-CN" altLang="en-US" sz="2000" dirty="0">
                <a:latin typeface="Arial" panose="020B0604020202020204" pitchFamily="34" charset="0"/>
                <a:ea typeface="微软雅黑" panose="020B0503020204020204" pitchFamily="34" charset="-122"/>
              </a:rPr>
              <a:t>作用；</a:t>
            </a:r>
            <a:endParaRPr lang="zh-CN" altLang="en-US" sz="2000" dirty="0">
              <a:latin typeface="Arial" panose="020B0604020202020204" pitchFamily="34" charset="0"/>
              <a:ea typeface="微软雅黑" panose="020B0503020204020204" pitchFamily="34" charset="-122"/>
            </a:endParaRPr>
          </a:p>
          <a:p>
            <a:pPr marL="342900" indent="-342900">
              <a:buFont typeface="Wingdings" panose="05000000000000000000" charset="0"/>
              <a:buChar char="u"/>
            </a:pPr>
            <a:endParaRPr lang="zh-CN" altLang="en-US" sz="2000" dirty="0">
              <a:latin typeface="Arial" panose="020B0604020202020204" pitchFamily="34" charset="0"/>
              <a:ea typeface="微软雅黑" panose="020B0503020204020204" pitchFamily="34" charset="-122"/>
            </a:endParaRPr>
          </a:p>
          <a:p>
            <a:pPr marL="342900" indent="-342900">
              <a:buFont typeface="Wingdings" panose="05000000000000000000" charset="0"/>
              <a:buChar char="u"/>
            </a:pPr>
            <a:r>
              <a:rPr lang="en-US" altLang="zh-CN" sz="2000" dirty="0">
                <a:latin typeface="Arial" panose="020B0604020202020204" pitchFamily="34" charset="0"/>
                <a:ea typeface="微软雅黑" panose="020B0503020204020204" pitchFamily="34" charset="-122"/>
              </a:rPr>
              <a:t>2</a:t>
            </a:r>
            <a:r>
              <a:rPr lang="zh-CN" altLang="en-US" sz="2000" dirty="0">
                <a:latin typeface="Arial" panose="020B0604020202020204" pitchFamily="34" charset="0"/>
                <a:ea typeface="微软雅黑" panose="020B0503020204020204" pitchFamily="34" charset="-122"/>
              </a:rPr>
              <a:t>、建立一套推进我国高职图书馆信息素养教育的可行性方案；</a:t>
            </a:r>
            <a:endParaRPr lang="zh-CN" altLang="en-US" sz="2000" dirty="0">
              <a:latin typeface="Arial" panose="020B0604020202020204" pitchFamily="34" charset="0"/>
              <a:ea typeface="微软雅黑" panose="020B0503020204020204" pitchFamily="34" charset="-122"/>
            </a:endParaRPr>
          </a:p>
          <a:p>
            <a:pPr marL="342900" indent="-342900">
              <a:buFont typeface="Wingdings" panose="05000000000000000000" charset="0"/>
              <a:buChar char="u"/>
            </a:pPr>
            <a:endParaRPr lang="zh-CN" altLang="en-US" sz="2000" dirty="0">
              <a:latin typeface="Arial" panose="020B0604020202020204" pitchFamily="34" charset="0"/>
              <a:ea typeface="微软雅黑" panose="020B0503020204020204" pitchFamily="34" charset="-122"/>
            </a:endParaRPr>
          </a:p>
          <a:p>
            <a:pPr marL="342900" indent="-342900">
              <a:buFont typeface="Wingdings" panose="05000000000000000000" charset="0"/>
              <a:buChar char="u"/>
            </a:pPr>
            <a:r>
              <a:rPr lang="en-US" altLang="zh-CN" sz="2000" dirty="0">
                <a:latin typeface="Arial" panose="020B0604020202020204" pitchFamily="34" charset="0"/>
                <a:ea typeface="微软雅黑" panose="020B0503020204020204" pitchFamily="34" charset="-122"/>
              </a:rPr>
              <a:t>3</a:t>
            </a:r>
            <a:r>
              <a:rPr lang="zh-CN" altLang="en-US" sz="2000" dirty="0" smtClean="0">
                <a:latin typeface="Arial" panose="020B0604020202020204" pitchFamily="34" charset="0"/>
                <a:ea typeface="微软雅黑" panose="020B0503020204020204" pitchFamily="34" charset="-122"/>
              </a:rPr>
              <a:t>、指导</a:t>
            </a:r>
            <a:r>
              <a:rPr lang="zh-CN" altLang="en-US" sz="2000" dirty="0">
                <a:latin typeface="Arial" panose="020B0604020202020204" pitchFamily="34" charset="0"/>
                <a:ea typeface="微软雅黑" panose="020B0503020204020204" pitchFamily="34" charset="-122"/>
              </a:rPr>
              <a:t>和督促CALIS高职院校</a:t>
            </a:r>
            <a:r>
              <a:rPr lang="zh-CN" altLang="en-US" sz="2000" dirty="0"/>
              <a:t>图书馆信息</a:t>
            </a:r>
            <a:r>
              <a:rPr lang="zh-CN" altLang="en-US" sz="2000" dirty="0" smtClean="0"/>
              <a:t>素养研究与培训基地</a:t>
            </a:r>
            <a:r>
              <a:rPr lang="zh-CN" altLang="en-US" sz="2000" dirty="0" smtClean="0">
                <a:latin typeface="Arial" panose="020B0604020202020204" pitchFamily="34" charset="0"/>
                <a:ea typeface="微软雅黑" panose="020B0503020204020204" pitchFamily="34" charset="-122"/>
              </a:rPr>
              <a:t>工作</a:t>
            </a:r>
            <a:r>
              <a:rPr lang="zh-CN" altLang="en-US" sz="2000" dirty="0">
                <a:latin typeface="Arial" panose="020B0604020202020204" pitchFamily="34" charset="0"/>
                <a:ea typeface="微软雅黑" panose="020B0503020204020204" pitchFamily="34" charset="-122"/>
              </a:rPr>
              <a:t>的开展；</a:t>
            </a:r>
            <a:endParaRPr lang="zh-CN" altLang="en-US" sz="2000" dirty="0">
              <a:latin typeface="Arial" panose="020B0604020202020204" pitchFamily="34" charset="0"/>
              <a:ea typeface="微软雅黑" panose="020B0503020204020204" pitchFamily="34" charset="-122"/>
            </a:endParaRPr>
          </a:p>
          <a:p>
            <a:pPr marL="342900" indent="-342900">
              <a:buFont typeface="Wingdings" panose="05000000000000000000" charset="0"/>
              <a:buChar char="u"/>
            </a:pPr>
            <a:endParaRPr lang="zh-CN" altLang="en-US" sz="2000" dirty="0">
              <a:latin typeface="Arial" panose="020B0604020202020204" pitchFamily="34" charset="0"/>
              <a:ea typeface="微软雅黑" panose="020B0503020204020204" pitchFamily="34" charset="-122"/>
            </a:endParaRPr>
          </a:p>
          <a:p>
            <a:pPr marL="342900" indent="-342900">
              <a:buFont typeface="Wingdings" panose="05000000000000000000" charset="0"/>
              <a:buChar char="u"/>
            </a:pPr>
            <a:r>
              <a:rPr lang="en-US" altLang="zh-CN" sz="2000" dirty="0">
                <a:latin typeface="Arial" panose="020B0604020202020204" pitchFamily="34" charset="0"/>
                <a:ea typeface="微软雅黑" panose="020B0503020204020204" pitchFamily="34" charset="-122"/>
              </a:rPr>
              <a:t>4</a:t>
            </a:r>
            <a:r>
              <a:rPr lang="zh-CN" altLang="en-US" sz="2000" dirty="0">
                <a:latin typeface="Arial" panose="020B0604020202020204" pitchFamily="34" charset="0"/>
                <a:ea typeface="微软雅黑" panose="020B0503020204020204" pitchFamily="34" charset="-122"/>
              </a:rPr>
              <a:t>、为全国高职院校图书馆培养一批教学能力较强的专业馆员，引领信息素养教育改革创新。</a:t>
            </a:r>
            <a:endParaRPr lang="zh-CN" altLang="en-US" sz="2000" dirty="0">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p:nvPr>
        </p:nvSpPr>
        <p:spPr/>
        <p:txBody>
          <a:bodyPr lIns="91440" tIns="45720" rIns="91440" bIns="45720" anchor="b"/>
          <a:lstStyle/>
          <a:p>
            <a:pPr defTabSz="913765">
              <a:buNone/>
            </a:pPr>
            <a:r>
              <a:rPr lang="zh-CN" altLang="en-US" kern="1200" dirty="0">
                <a:latin typeface="+mj-lt"/>
                <a:ea typeface="+mj-ea"/>
                <a:cs typeface="+mj-cs"/>
              </a:rPr>
              <a:t>建立全国高职高专院校信息素养教育平台</a:t>
            </a:r>
            <a:endParaRPr lang="zh-CN" altLang="en-US" kern="1200" dirty="0">
              <a:latin typeface="+mj-lt"/>
              <a:ea typeface="+mj-ea"/>
              <a:cs typeface="+mj-cs"/>
            </a:endParaRPr>
          </a:p>
        </p:txBody>
      </p:sp>
      <p:sp>
        <p:nvSpPr>
          <p:cNvPr id="26626" name="灯片编号占位符 2"/>
          <p:cNvSpPr>
            <a:spLocks noGrp="1"/>
          </p:cNvSpPr>
          <p:nvPr>
            <p:ph type="sldNum" sz="quarter" idx="12"/>
          </p:nvPr>
        </p:nvSpPr>
        <p:spPr>
          <a:noFill/>
          <a:ln>
            <a:noFill/>
          </a:ln>
        </p:spPr>
        <p:txBody>
          <a:bodyPr lIns="91440" tIns="45720" rIns="91440" bIns="4572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5pPr>
          </a:lstStyle>
          <a:p>
            <a:pPr lvl="0" algn="r"/>
            <a:fld id="{9A0DB2DC-4C9A-4742-B13C-FB6460FD3503}" type="slidenum">
              <a:rPr lang="zh-CN" altLang="en-US" sz="1000">
                <a:solidFill>
                  <a:srgbClr val="808080"/>
                </a:solidFill>
              </a:rPr>
            </a:fld>
            <a:endParaRPr lang="zh-CN" altLang="en-US" sz="1000">
              <a:solidFill>
                <a:srgbClr val="808080"/>
              </a:solidFill>
            </a:endParaRPr>
          </a:p>
        </p:txBody>
      </p:sp>
      <p:sp>
        <p:nvSpPr>
          <p:cNvPr id="26627" name="矩形 3"/>
          <p:cNvSpPr/>
          <p:nvPr/>
        </p:nvSpPr>
        <p:spPr>
          <a:xfrm>
            <a:off x="994728" y="1317308"/>
            <a:ext cx="9912350" cy="4523105"/>
          </a:xfrm>
          <a:prstGeom prst="rect">
            <a:avLst/>
          </a:prstGeom>
          <a:noFill/>
          <a:ln w="9525">
            <a:noFill/>
          </a:ln>
        </p:spPr>
        <p:txBody>
          <a:bodyPr wrap="square" anchor="t">
            <a:spAutoFit/>
          </a:bodyPr>
          <a:lstStyle/>
          <a:p>
            <a:r>
              <a:rPr lang="zh-CN" altLang="en-US" sz="2400" dirty="0">
                <a:solidFill>
                  <a:srgbClr val="FF0000"/>
                </a:solidFill>
                <a:effectLst>
                  <a:outerShdw blurRad="38100" dist="19050" dir="2700000" algn="tl" rotWithShape="0">
                    <a:schemeClr val="dk1">
                      <a:alpha val="40000"/>
                    </a:schemeClr>
                  </a:outerShdw>
                </a:effectLst>
                <a:latin typeface="+mn-ea"/>
                <a:ea typeface="+mn-ea"/>
                <a:cs typeface="+mn-ea"/>
              </a:rPr>
              <a:t>目标：建立一套系统、完整、实用、有效的在线信息素养教育课程平台，可同时满足同类院校的在线学习、考试、问答等教学</a:t>
            </a:r>
            <a:r>
              <a:rPr lang="zh-CN" altLang="en-US" sz="2400" dirty="0" smtClean="0">
                <a:solidFill>
                  <a:srgbClr val="FF0000"/>
                </a:solidFill>
                <a:effectLst>
                  <a:outerShdw blurRad="38100" dist="19050" dir="2700000" algn="tl" rotWithShape="0">
                    <a:schemeClr val="dk1">
                      <a:alpha val="40000"/>
                    </a:schemeClr>
                  </a:outerShdw>
                </a:effectLst>
                <a:latin typeface="+mn-ea"/>
                <a:ea typeface="+mn-ea"/>
                <a:cs typeface="+mn-ea"/>
              </a:rPr>
              <a:t>活动。</a:t>
            </a:r>
            <a:endParaRPr lang="zh-CN" altLang="en-US" sz="2000" b="1" dirty="0">
              <a:latin typeface="+mn-ea"/>
              <a:ea typeface="+mn-ea"/>
              <a:cs typeface="+mn-ea"/>
            </a:endParaRPr>
          </a:p>
          <a:p>
            <a:endParaRPr lang="zh-CN" altLang="en-US" sz="2000" b="1" dirty="0">
              <a:latin typeface="+mn-ea"/>
              <a:ea typeface="+mn-ea"/>
              <a:cs typeface="+mn-ea"/>
            </a:endParaRPr>
          </a:p>
          <a:p>
            <a:r>
              <a:rPr lang="en-US" altLang="zh-CN" sz="2000" dirty="0">
                <a:latin typeface="+mn-ea"/>
                <a:ea typeface="+mn-ea"/>
                <a:cs typeface="+mn-ea"/>
              </a:rPr>
              <a:t>1</a:t>
            </a:r>
            <a:r>
              <a:rPr lang="zh-CN" altLang="en-US" sz="2000" dirty="0">
                <a:latin typeface="+mn-ea"/>
                <a:ea typeface="+mn-ea"/>
                <a:cs typeface="+mn-ea"/>
              </a:rPr>
              <a:t>、功能模块</a:t>
            </a:r>
            <a:endParaRPr lang="zh-CN" altLang="en-US" sz="2000" dirty="0">
              <a:latin typeface="+mn-ea"/>
              <a:ea typeface="+mn-ea"/>
              <a:cs typeface="+mn-ea"/>
            </a:endParaRPr>
          </a:p>
          <a:p>
            <a:r>
              <a:rPr lang="zh-CN" altLang="en-US" sz="2000" dirty="0">
                <a:latin typeface="+mn-ea"/>
                <a:ea typeface="+mn-ea"/>
                <a:cs typeface="+mn-ea"/>
              </a:rPr>
              <a:t>（1）课程中心  （2）在线课堂 （3）交流平台 （4）资源库 （5）自测和评估</a:t>
            </a:r>
            <a:endParaRPr lang="zh-CN" altLang="en-US" sz="2000" dirty="0">
              <a:latin typeface="+mn-ea"/>
              <a:ea typeface="+mn-ea"/>
              <a:cs typeface="+mn-ea"/>
            </a:endParaRPr>
          </a:p>
          <a:p>
            <a:endParaRPr lang="zh-CN" altLang="en-US" sz="2000" dirty="0">
              <a:latin typeface="+mn-ea"/>
              <a:ea typeface="+mn-ea"/>
              <a:cs typeface="+mn-ea"/>
            </a:endParaRPr>
          </a:p>
          <a:p>
            <a:r>
              <a:rPr lang="en-US" altLang="zh-CN" sz="2000" dirty="0">
                <a:latin typeface="+mn-ea"/>
                <a:ea typeface="+mn-ea"/>
                <a:cs typeface="+mn-ea"/>
              </a:rPr>
              <a:t>2</a:t>
            </a:r>
            <a:r>
              <a:rPr lang="zh-CN" altLang="en-US" sz="2000" dirty="0">
                <a:latin typeface="+mn-ea"/>
                <a:ea typeface="+mn-ea"/>
                <a:cs typeface="+mn-ea"/>
              </a:rPr>
              <a:t>、服务模式</a:t>
            </a:r>
            <a:endParaRPr lang="zh-CN" altLang="en-US" sz="2000" dirty="0">
              <a:latin typeface="+mn-ea"/>
              <a:ea typeface="+mn-ea"/>
              <a:cs typeface="+mn-ea"/>
            </a:endParaRPr>
          </a:p>
          <a:p>
            <a:endParaRPr lang="zh-CN" altLang="en-US" sz="2000" dirty="0">
              <a:latin typeface="+mn-ea"/>
              <a:ea typeface="+mn-ea"/>
              <a:cs typeface="+mn-ea"/>
            </a:endParaRPr>
          </a:p>
          <a:p>
            <a:r>
              <a:rPr lang="zh-CN" altLang="en-US" sz="2000" dirty="0">
                <a:latin typeface="+mn-ea"/>
                <a:ea typeface="+mn-ea"/>
                <a:cs typeface="+mn-ea"/>
              </a:rPr>
              <a:t>（1）自主式课程学习   </a:t>
            </a:r>
            <a:r>
              <a:rPr lang="en-US" altLang="zh-CN" sz="2000" dirty="0">
                <a:latin typeface="+mn-ea"/>
                <a:ea typeface="+mn-ea"/>
                <a:cs typeface="+mn-ea"/>
              </a:rPr>
              <a:t>(2)</a:t>
            </a:r>
            <a:r>
              <a:rPr lang="zh-CN" altLang="en-US" sz="2000" dirty="0">
                <a:latin typeface="+mn-ea"/>
                <a:ea typeface="+mn-ea"/>
                <a:cs typeface="+mn-ea"/>
              </a:rPr>
              <a:t>在线学习  在线常规讲座、在线文检课、预约讲座等</a:t>
            </a:r>
            <a:endParaRPr lang="zh-CN" altLang="en-US" sz="2000" dirty="0">
              <a:latin typeface="+mn-ea"/>
              <a:ea typeface="+mn-ea"/>
              <a:cs typeface="+mn-ea"/>
            </a:endParaRPr>
          </a:p>
          <a:p>
            <a:endParaRPr lang="zh-CN" altLang="en-US" sz="2000" dirty="0">
              <a:latin typeface="+mn-ea"/>
              <a:ea typeface="+mn-ea"/>
              <a:cs typeface="+mn-ea"/>
            </a:endParaRPr>
          </a:p>
          <a:p>
            <a:r>
              <a:rPr lang="en-US" altLang="zh-CN" sz="2000" dirty="0">
                <a:latin typeface="+mn-ea"/>
                <a:ea typeface="+mn-ea"/>
                <a:cs typeface="+mn-ea"/>
              </a:rPr>
              <a:t>3</a:t>
            </a:r>
            <a:r>
              <a:rPr lang="zh-CN" altLang="en-US" sz="2000" dirty="0">
                <a:latin typeface="+mn-ea"/>
                <a:ea typeface="+mn-ea"/>
                <a:cs typeface="+mn-ea"/>
              </a:rPr>
              <a:t>、平台支持</a:t>
            </a:r>
            <a:endParaRPr lang="zh-CN" altLang="en-US" sz="2000" dirty="0">
              <a:latin typeface="+mn-ea"/>
              <a:ea typeface="+mn-ea"/>
              <a:cs typeface="+mn-ea"/>
            </a:endParaRPr>
          </a:p>
          <a:p>
            <a:r>
              <a:rPr lang="zh-CN" altLang="en-US" sz="2000" dirty="0">
                <a:latin typeface="+mn-ea"/>
                <a:ea typeface="+mn-ea"/>
                <a:cs typeface="+mn-ea"/>
              </a:rPr>
              <a:t>   </a:t>
            </a:r>
            <a:r>
              <a:rPr lang="zh-CN" altLang="en-US" sz="2000" dirty="0">
                <a:latin typeface="+mn-ea"/>
                <a:ea typeface="+mn-ea"/>
                <a:cs typeface="+mn-ea"/>
                <a:sym typeface="+mn-ea"/>
              </a:rPr>
              <a:t>（1）技术团队 （2）专业咨询馆员 （3）合作院校和用户共建</a:t>
            </a:r>
            <a:endParaRPr lang="zh-CN" altLang="en-US" sz="2000" dirty="0">
              <a:latin typeface="华文宋体" panose="02010600040101010101" charset="-122"/>
              <a:ea typeface="华文宋体" panose="02010600040101010101" charset="-122"/>
              <a:cs typeface="华文宋体" panose="02010600040101010101" charset="-122"/>
            </a:endParaRPr>
          </a:p>
          <a:p>
            <a:r>
              <a:rPr lang="zh-CN" altLang="en-US" sz="2000" dirty="0">
                <a:latin typeface="Arial" panose="020B0604020202020204" pitchFamily="34" charset="0"/>
                <a:ea typeface="微软雅黑" panose="020B0503020204020204" pitchFamily="34" charset="-122"/>
              </a:rPr>
              <a:t>   </a:t>
            </a:r>
            <a:endParaRPr lang="zh-CN" altLang="en-US" sz="2000" dirty="0">
              <a:latin typeface="Arial" panose="020B0604020202020204" pitchFamily="34" charset="0"/>
              <a:ea typeface="微软雅黑" panose="020B0503020204020204" pitchFamily="34" charset="-122"/>
            </a:endParaRPr>
          </a:p>
          <a:p>
            <a:endParaRPr lang="zh-CN" altLang="en-US" sz="2000" dirty="0">
              <a:latin typeface="Arial" panose="020B0604020202020204" pitchFamily="34" charset="0"/>
              <a:ea typeface="微软雅黑" panose="020B0503020204020204" pitchFamily="34" charset="-122"/>
            </a:endParaRPr>
          </a:p>
        </p:txBody>
      </p:sp>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title"/>
          </p:nvPr>
        </p:nvSpPr>
        <p:spPr/>
        <p:txBody>
          <a:bodyPr lIns="91440" tIns="45720" rIns="91440" bIns="45720" anchor="b"/>
          <a:lstStyle/>
          <a:p>
            <a:pPr defTabSz="913765">
              <a:buNone/>
            </a:pPr>
            <a:r>
              <a:rPr lang="zh-CN" altLang="en-US" kern="1200" dirty="0">
                <a:latin typeface="微软雅黑" panose="020B0503020204020204" pitchFamily="34" charset="-122"/>
                <a:ea typeface="微软雅黑" panose="020B0503020204020204" pitchFamily="34" charset="-122"/>
                <a:cs typeface="+mj-cs"/>
              </a:rPr>
              <a:t>建立高职高专信息素养教育师资培养计划</a:t>
            </a:r>
            <a:endParaRPr lang="zh-CN" altLang="en-US" kern="1200" dirty="0">
              <a:latin typeface="微软雅黑" panose="020B0503020204020204" pitchFamily="34" charset="-122"/>
              <a:ea typeface="微软雅黑" panose="020B0503020204020204" pitchFamily="34" charset="-122"/>
              <a:cs typeface="+mj-cs"/>
            </a:endParaRPr>
          </a:p>
        </p:txBody>
      </p:sp>
      <p:sp>
        <p:nvSpPr>
          <p:cNvPr id="27650" name="灯片编号占位符 2"/>
          <p:cNvSpPr>
            <a:spLocks noGrp="1"/>
          </p:cNvSpPr>
          <p:nvPr>
            <p:ph type="sldNum" sz="quarter" idx="12"/>
          </p:nvPr>
        </p:nvSpPr>
        <p:spPr>
          <a:noFill/>
          <a:ln>
            <a:noFill/>
          </a:ln>
        </p:spPr>
        <p:txBody>
          <a:bodyPr lIns="91440" tIns="45720" rIns="91440" bIns="4572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5pPr>
          </a:lstStyle>
          <a:p>
            <a:pPr lvl="0" algn="r"/>
            <a:fld id="{9A0DB2DC-4C9A-4742-B13C-FB6460FD3503}" type="slidenum">
              <a:rPr lang="zh-CN" altLang="en-US" sz="1000">
                <a:solidFill>
                  <a:srgbClr val="808080"/>
                </a:solidFill>
              </a:rPr>
            </a:fld>
            <a:endParaRPr lang="zh-CN" altLang="en-US" sz="1000">
              <a:solidFill>
                <a:srgbClr val="808080"/>
              </a:solidFill>
            </a:endParaRPr>
          </a:p>
        </p:txBody>
      </p:sp>
      <p:sp>
        <p:nvSpPr>
          <p:cNvPr id="100" name="文本框 99"/>
          <p:cNvSpPr txBox="1"/>
          <p:nvPr/>
        </p:nvSpPr>
        <p:spPr>
          <a:xfrm>
            <a:off x="1150620" y="1406525"/>
            <a:ext cx="9273540" cy="3169285"/>
          </a:xfrm>
          <a:prstGeom prst="rect">
            <a:avLst/>
          </a:prstGeom>
          <a:noFill/>
          <a:ln w="9525">
            <a:noFill/>
          </a:ln>
        </p:spPr>
        <p:txBody>
          <a:bodyPr wrap="square">
            <a:spAutoFit/>
          </a:bodyPr>
          <a:lstStyle/>
          <a:p>
            <a:pPr marL="228600" indent="-228600"/>
            <a:r>
              <a:rPr lang="en-US" altLang="zh-CN" sz="2000" b="0" dirty="0">
                <a:latin typeface="+mn-ea"/>
                <a:ea typeface="+mn-ea"/>
                <a:cs typeface="+mn-ea"/>
              </a:rPr>
              <a:t>1</a:t>
            </a:r>
            <a:r>
              <a:rPr lang="zh-CN" altLang="en-US" sz="2000" b="0" dirty="0">
                <a:latin typeface="+mn-ea"/>
                <a:ea typeface="+mn-ea"/>
                <a:cs typeface="+mn-ea"/>
              </a:rPr>
              <a:t>、</a:t>
            </a:r>
            <a:r>
              <a:rPr lang="zh-CN" altLang="en-US" sz="2000" b="1" dirty="0">
                <a:latin typeface="+mn-ea"/>
                <a:ea typeface="+mn-ea"/>
                <a:cs typeface="+mn-ea"/>
              </a:rPr>
              <a:t>培养与认证</a:t>
            </a:r>
            <a:r>
              <a:rPr lang="zh-CN" altLang="en-US" sz="2000" b="0" dirty="0">
                <a:latin typeface="+mn-ea"/>
                <a:ea typeface="+mn-ea"/>
                <a:cs typeface="+mn-ea"/>
              </a:rPr>
              <a:t>。</a:t>
            </a:r>
            <a:r>
              <a:rPr lang="zh-CN" altLang="en-US" sz="2000" dirty="0">
                <a:latin typeface="+mn-ea"/>
                <a:ea typeface="+mn-ea"/>
                <a:cs typeface="+mn-ea"/>
                <a:sym typeface="+mn-ea"/>
              </a:rPr>
              <a:t>开展CALIS高职院校信息</a:t>
            </a:r>
            <a:r>
              <a:rPr lang="zh-CN" altLang="en-US" sz="2000" dirty="0" smtClean="0">
                <a:latin typeface="+mn-ea"/>
                <a:ea typeface="+mn-ea"/>
                <a:cs typeface="+mn-ea"/>
                <a:sym typeface="+mn-ea"/>
              </a:rPr>
              <a:t>素养师资培养</a:t>
            </a:r>
            <a:r>
              <a:rPr lang="zh-CN" altLang="en-US" sz="2000" dirty="0">
                <a:latin typeface="+mn-ea"/>
                <a:ea typeface="+mn-ea"/>
                <a:cs typeface="+mn-ea"/>
                <a:sym typeface="+mn-ea"/>
              </a:rPr>
              <a:t>与资质认证工作，建立一套教师培养课程体系。</a:t>
            </a:r>
            <a:endParaRPr lang="zh-CN" altLang="en-US" sz="2000" dirty="0">
              <a:latin typeface="+mn-ea"/>
              <a:ea typeface="+mn-ea"/>
              <a:cs typeface="+mn-ea"/>
              <a:sym typeface="+mn-ea"/>
            </a:endParaRPr>
          </a:p>
          <a:p>
            <a:pPr marL="228600" indent="-228600"/>
            <a:endParaRPr lang="en-US" altLang="zh-CN" sz="2000" b="0" dirty="0">
              <a:latin typeface="+mn-ea"/>
              <a:ea typeface="+mn-ea"/>
              <a:cs typeface="+mn-ea"/>
            </a:endParaRPr>
          </a:p>
          <a:p>
            <a:pPr marL="228600" indent="-228600"/>
            <a:r>
              <a:rPr lang="en-US" altLang="zh-CN" sz="2000" b="0" dirty="0">
                <a:latin typeface="+mn-ea"/>
                <a:ea typeface="+mn-ea"/>
                <a:cs typeface="+mn-ea"/>
              </a:rPr>
              <a:t>2</a:t>
            </a:r>
            <a:r>
              <a:rPr lang="zh-CN" altLang="en-US" sz="2000" b="0" dirty="0">
                <a:latin typeface="+mn-ea"/>
                <a:ea typeface="+mn-ea"/>
                <a:cs typeface="+mn-ea"/>
              </a:rPr>
              <a:t>、</a:t>
            </a:r>
            <a:r>
              <a:rPr lang="zh-CN" altLang="en-US" sz="2000" b="1" dirty="0">
                <a:latin typeface="+mn-ea"/>
                <a:ea typeface="+mn-ea"/>
                <a:cs typeface="+mn-ea"/>
              </a:rPr>
              <a:t>对口与支援</a:t>
            </a:r>
            <a:r>
              <a:rPr lang="zh-CN" altLang="en-US" sz="2000" b="0" dirty="0">
                <a:latin typeface="+mn-ea"/>
                <a:ea typeface="+mn-ea"/>
                <a:cs typeface="+mn-ea"/>
              </a:rPr>
              <a:t>。</a:t>
            </a:r>
            <a:r>
              <a:rPr lang="zh-CN" altLang="en-US" sz="2000" b="0" dirty="0" smtClean="0">
                <a:latin typeface="+mn-ea"/>
                <a:ea typeface="+mn-ea"/>
                <a:cs typeface="+mn-ea"/>
              </a:rPr>
              <a:t>建立巡回</a:t>
            </a:r>
            <a:r>
              <a:rPr lang="zh-CN" altLang="en-US" sz="2000" b="0" dirty="0">
                <a:latin typeface="+mn-ea"/>
                <a:ea typeface="+mn-ea"/>
                <a:cs typeface="+mn-ea"/>
              </a:rPr>
              <a:t>教师团和对口支援机制，建立全国职业院校信息素养教育骨干教师库。</a:t>
            </a:r>
            <a:endParaRPr lang="zh-CN" altLang="en-US" sz="2000" b="0" dirty="0">
              <a:latin typeface="+mn-ea"/>
              <a:ea typeface="+mn-ea"/>
              <a:cs typeface="+mn-ea"/>
            </a:endParaRPr>
          </a:p>
          <a:p>
            <a:pPr marL="228600" indent="-228600"/>
            <a:endParaRPr lang="zh-CN" sz="2000" b="0" dirty="0">
              <a:latin typeface="+mn-ea"/>
              <a:ea typeface="+mn-ea"/>
              <a:cs typeface="+mn-ea"/>
            </a:endParaRPr>
          </a:p>
          <a:p>
            <a:pPr marL="228600" indent="-228600"/>
            <a:r>
              <a:rPr lang="en-US" altLang="zh-CN" sz="2000" b="0" dirty="0">
                <a:latin typeface="+mn-ea"/>
                <a:ea typeface="+mn-ea"/>
                <a:cs typeface="+mn-ea"/>
              </a:rPr>
              <a:t>3</a:t>
            </a:r>
            <a:r>
              <a:rPr lang="zh-CN" altLang="en-US" sz="2000" b="0" dirty="0">
                <a:latin typeface="+mn-ea"/>
                <a:ea typeface="+mn-ea"/>
                <a:cs typeface="+mn-ea"/>
              </a:rPr>
              <a:t>、</a:t>
            </a:r>
            <a:r>
              <a:rPr lang="zh-CN" altLang="en-US" sz="2000" b="1" dirty="0">
                <a:latin typeface="+mn-ea"/>
                <a:ea typeface="+mn-ea"/>
                <a:cs typeface="+mn-ea"/>
              </a:rPr>
              <a:t>项目调查与研究</a:t>
            </a:r>
            <a:r>
              <a:rPr lang="zh-CN" altLang="en-US" sz="2000" b="0" dirty="0">
                <a:latin typeface="+mn-ea"/>
                <a:ea typeface="+mn-ea"/>
                <a:cs typeface="+mn-ea"/>
              </a:rPr>
              <a:t>。组织教师开展</a:t>
            </a:r>
            <a:r>
              <a:rPr lang="zh-CN" altLang="en-US" sz="2000" dirty="0">
                <a:latin typeface="+mn-ea"/>
                <a:ea typeface="+mn-ea"/>
                <a:cs typeface="+mn-ea"/>
                <a:sym typeface="+mn-ea"/>
              </a:rPr>
              <a:t>CALIS信息素养教育相关课题项目研究</a:t>
            </a:r>
            <a:r>
              <a:rPr lang="zh-CN" altLang="en-US" sz="2000" b="0" dirty="0">
                <a:latin typeface="+mn-ea"/>
                <a:ea typeface="+mn-ea"/>
                <a:cs typeface="+mn-ea"/>
              </a:rPr>
              <a:t>；</a:t>
            </a:r>
            <a:endParaRPr lang="zh-CN" altLang="en-US" sz="2000" b="0" dirty="0">
              <a:latin typeface="+mn-ea"/>
              <a:ea typeface="+mn-ea"/>
              <a:cs typeface="+mn-ea"/>
            </a:endParaRPr>
          </a:p>
          <a:p>
            <a:pPr marL="228600" indent="-228600"/>
            <a:endParaRPr lang="zh-CN" altLang="en-US" sz="2000" b="0" dirty="0">
              <a:latin typeface="+mn-ea"/>
              <a:ea typeface="+mn-ea"/>
              <a:cs typeface="+mn-ea"/>
            </a:endParaRPr>
          </a:p>
          <a:p>
            <a:pPr marL="228600" indent="-228600"/>
            <a:r>
              <a:rPr lang="en-US" altLang="zh-CN" sz="2000" b="0" dirty="0">
                <a:latin typeface="+mn-ea"/>
                <a:ea typeface="+mn-ea"/>
                <a:cs typeface="+mn-ea"/>
              </a:rPr>
              <a:t>4</a:t>
            </a:r>
            <a:r>
              <a:rPr lang="zh-CN" altLang="en-US" sz="2000" b="0" dirty="0">
                <a:latin typeface="+mn-ea"/>
                <a:ea typeface="+mn-ea"/>
                <a:cs typeface="+mn-ea"/>
              </a:rPr>
              <a:t>、</a:t>
            </a:r>
            <a:r>
              <a:rPr lang="zh-CN" altLang="en-US" sz="2000" b="1" dirty="0">
                <a:latin typeface="+mn-ea"/>
                <a:ea typeface="+mn-ea"/>
                <a:cs typeface="+mn-ea"/>
              </a:rPr>
              <a:t>奖励与促进</a:t>
            </a:r>
            <a:r>
              <a:rPr lang="zh-CN" altLang="en-US" sz="2000" b="0" dirty="0">
                <a:latin typeface="+mn-ea"/>
                <a:ea typeface="+mn-ea"/>
                <a:cs typeface="+mn-ea"/>
              </a:rPr>
              <a:t>。与</a:t>
            </a:r>
            <a:r>
              <a:rPr lang="zh-CN" altLang="en-US" sz="2000" dirty="0">
                <a:latin typeface="+mn-ea"/>
                <a:ea typeface="+mn-ea"/>
                <a:cs typeface="+mn-ea"/>
                <a:sym typeface="+mn-ea"/>
              </a:rPr>
              <a:t>教育主管部门、</a:t>
            </a:r>
            <a:r>
              <a:rPr lang="en-US" altLang="zh-CN" sz="2000" b="0" dirty="0">
                <a:latin typeface="+mn-ea"/>
                <a:ea typeface="+mn-ea"/>
                <a:cs typeface="+mn-ea"/>
              </a:rPr>
              <a:t>CALIS</a:t>
            </a:r>
            <a:r>
              <a:rPr lang="zh-CN" altLang="en-US" sz="2000" b="0" dirty="0">
                <a:latin typeface="+mn-ea"/>
                <a:ea typeface="+mn-ea"/>
                <a:cs typeface="+mn-ea"/>
              </a:rPr>
              <a:t>等单位和组织，协同开展信息素养教育师资奖励与促进计划。</a:t>
            </a:r>
            <a:endParaRPr lang="zh-CN" altLang="en-US" sz="2000" b="0" dirty="0">
              <a:latin typeface="+mn-ea"/>
              <a:ea typeface="+mn-ea"/>
              <a:cs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p:nvPr>
        </p:nvSpPr>
        <p:spPr/>
        <p:txBody>
          <a:bodyPr lIns="91440" tIns="45720" rIns="91440" bIns="45720" anchor="b"/>
          <a:lstStyle/>
          <a:p>
            <a:pPr defTabSz="913765">
              <a:buNone/>
            </a:pPr>
            <a:r>
              <a:rPr lang="zh-CN" altLang="en-US" kern="1200" dirty="0">
                <a:latin typeface="微软雅黑" panose="020B0503020204020204" pitchFamily="34" charset="-122"/>
                <a:ea typeface="微软雅黑" panose="020B0503020204020204" pitchFamily="34" charset="-122"/>
                <a:cs typeface="+mj-cs"/>
              </a:rPr>
              <a:t>举办</a:t>
            </a:r>
            <a:r>
              <a:rPr lang="zh-CN" altLang="en-US" kern="1200" dirty="0" smtClean="0">
                <a:latin typeface="微软雅黑" panose="020B0503020204020204" pitchFamily="34" charset="-122"/>
                <a:ea typeface="微软雅黑" panose="020B0503020204020204" pitchFamily="34" charset="-122"/>
                <a:cs typeface="+mj-cs"/>
              </a:rPr>
              <a:t>全国高职院校信息素养大赛</a:t>
            </a:r>
            <a:endParaRPr lang="zh-CN" altLang="en-US" kern="1200" dirty="0">
              <a:latin typeface="微软雅黑" panose="020B0503020204020204" pitchFamily="34" charset="-122"/>
              <a:ea typeface="微软雅黑" panose="020B0503020204020204" pitchFamily="34" charset="-122"/>
              <a:cs typeface="+mj-cs"/>
            </a:endParaRPr>
          </a:p>
        </p:txBody>
      </p:sp>
      <p:sp>
        <p:nvSpPr>
          <p:cNvPr id="28674" name="灯片编号占位符 2"/>
          <p:cNvSpPr>
            <a:spLocks noGrp="1"/>
          </p:cNvSpPr>
          <p:nvPr>
            <p:ph type="sldNum" sz="quarter" idx="12"/>
          </p:nvPr>
        </p:nvSpPr>
        <p:spPr>
          <a:noFill/>
          <a:ln>
            <a:noFill/>
          </a:ln>
        </p:spPr>
        <p:txBody>
          <a:bodyPr lIns="91440" tIns="45720" rIns="91440" bIns="4572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5pPr>
          </a:lstStyle>
          <a:p>
            <a:pPr lvl="0" algn="r"/>
            <a:fld id="{9A0DB2DC-4C9A-4742-B13C-FB6460FD3503}" type="slidenum">
              <a:rPr lang="zh-CN" altLang="en-US" sz="1000">
                <a:solidFill>
                  <a:srgbClr val="808080"/>
                </a:solidFill>
              </a:rPr>
            </a:fld>
            <a:endParaRPr lang="zh-CN" altLang="en-US" sz="1000">
              <a:solidFill>
                <a:srgbClr val="808080"/>
              </a:solidFill>
            </a:endParaRPr>
          </a:p>
        </p:txBody>
      </p:sp>
      <p:sp>
        <p:nvSpPr>
          <p:cNvPr id="2" name="文本框 1"/>
          <p:cNvSpPr txBox="1"/>
          <p:nvPr/>
        </p:nvSpPr>
        <p:spPr>
          <a:xfrm>
            <a:off x="904240" y="1579880"/>
            <a:ext cx="9603740" cy="4092575"/>
          </a:xfrm>
          <a:prstGeom prst="rect">
            <a:avLst/>
          </a:prstGeom>
          <a:noFill/>
        </p:spPr>
        <p:txBody>
          <a:bodyPr wrap="square" rtlCol="0" anchor="t">
            <a:spAutoFit/>
          </a:bodyPr>
          <a:lstStyle/>
          <a:p>
            <a:r>
              <a:rPr lang="en-US" altLang="zh-CN" sz="2000" dirty="0"/>
              <a:t>1</a:t>
            </a:r>
            <a:r>
              <a:rPr lang="zh-CN" altLang="en-US" sz="2000" dirty="0"/>
              <a:t>、案例大赛的目的和意义：</a:t>
            </a:r>
            <a:endParaRPr lang="zh-CN" altLang="en-US" sz="2000" dirty="0"/>
          </a:p>
          <a:p>
            <a:r>
              <a:rPr lang="zh-CN" altLang="en-US" sz="2000" dirty="0"/>
              <a:t>      （</a:t>
            </a:r>
            <a:r>
              <a:rPr lang="en-US" altLang="zh-CN" sz="2000" dirty="0"/>
              <a:t>1</a:t>
            </a:r>
            <a:r>
              <a:rPr lang="zh-CN" altLang="en-US" sz="2000" dirty="0"/>
              <a:t>）是进一步</a:t>
            </a:r>
            <a:r>
              <a:rPr lang="zh-CN" altLang="en-US" sz="2000" dirty="0" smtClean="0"/>
              <a:t>推进高职院校信息素养教育的研究和教学。</a:t>
            </a:r>
            <a:r>
              <a:rPr lang="zh-CN" altLang="en-US" sz="2000" dirty="0"/>
              <a:t>（</a:t>
            </a:r>
            <a:r>
              <a:rPr lang="en-US" altLang="zh-CN" sz="2000" dirty="0"/>
              <a:t>2</a:t>
            </a:r>
            <a:r>
              <a:rPr lang="zh-CN" altLang="en-US" sz="2000" dirty="0"/>
              <a:t>）是进一步培养大学生的信息意识、信息技能和信息共享能力。（</a:t>
            </a:r>
            <a:r>
              <a:rPr lang="en-US" altLang="zh-CN" sz="2000" dirty="0"/>
              <a:t>3</a:t>
            </a:r>
            <a:r>
              <a:rPr lang="zh-CN" altLang="en-US" sz="2000" dirty="0"/>
              <a:t>）是进一步增加大学生对信息素养技能的学习。（</a:t>
            </a:r>
            <a:r>
              <a:rPr lang="en-US" altLang="zh-CN" sz="2000" dirty="0"/>
              <a:t>4</a:t>
            </a:r>
            <a:r>
              <a:rPr lang="zh-CN" altLang="en-US" sz="2000" dirty="0"/>
              <a:t>）是进一步加强图书馆资源和服务的宣传推广。</a:t>
            </a:r>
            <a:endParaRPr lang="zh-CN" altLang="en-US" sz="2000" dirty="0"/>
          </a:p>
          <a:p>
            <a:endParaRPr lang="zh-CN" altLang="en-US" sz="2000" dirty="0"/>
          </a:p>
          <a:p>
            <a:endParaRPr lang="zh-CN" altLang="en-US" sz="2000" dirty="0"/>
          </a:p>
          <a:p>
            <a:r>
              <a:rPr lang="en-US" altLang="zh-CN" sz="2000" dirty="0"/>
              <a:t>2</a:t>
            </a:r>
            <a:r>
              <a:rPr lang="zh-CN" altLang="en-US" sz="2000" dirty="0" smtClean="0"/>
              <a:t>、大赛</a:t>
            </a:r>
            <a:r>
              <a:rPr lang="zh-CN" altLang="en-US" sz="2000" dirty="0"/>
              <a:t>的主要内容：信息</a:t>
            </a:r>
            <a:r>
              <a:rPr lang="zh-CN" altLang="en-US" sz="2000" dirty="0" smtClean="0"/>
              <a:t>意识、信息检索、</a:t>
            </a:r>
            <a:r>
              <a:rPr lang="zh-CN" altLang="en-US" sz="2000" dirty="0"/>
              <a:t>信息分析、安全</a:t>
            </a:r>
            <a:r>
              <a:rPr lang="zh-CN" altLang="en-US" sz="2000" dirty="0" smtClean="0"/>
              <a:t>及</a:t>
            </a:r>
            <a:r>
              <a:rPr lang="zh-CN" altLang="en-US" sz="2000" dirty="0"/>
              <a:t>伦理</a:t>
            </a:r>
            <a:r>
              <a:rPr lang="zh-CN" altLang="en-US" sz="2000" dirty="0" smtClean="0"/>
              <a:t>、</a:t>
            </a:r>
            <a:r>
              <a:rPr lang="zh-CN" altLang="en-US" sz="2000" dirty="0"/>
              <a:t>团队合作。</a:t>
            </a:r>
            <a:endParaRPr lang="zh-CN" altLang="en-US" sz="2000" dirty="0"/>
          </a:p>
          <a:p>
            <a:endParaRPr lang="zh-CN" altLang="en-US" sz="2000" dirty="0"/>
          </a:p>
          <a:p>
            <a:r>
              <a:rPr lang="en-US" altLang="zh-CN" sz="2000" dirty="0"/>
              <a:t>3</a:t>
            </a:r>
            <a:r>
              <a:rPr lang="zh-CN" altLang="en-US" sz="2000" dirty="0"/>
              <a:t>、比赛方式：省级初赛、复赛、</a:t>
            </a:r>
            <a:r>
              <a:rPr lang="zh-CN" altLang="en-US" sz="2000" dirty="0" smtClean="0"/>
              <a:t>全国决赛</a:t>
            </a:r>
            <a:endParaRPr lang="zh-CN" altLang="en-US" sz="2000" dirty="0"/>
          </a:p>
          <a:p>
            <a:endParaRPr lang="zh-CN" altLang="en-US" sz="2000" dirty="0"/>
          </a:p>
          <a:p>
            <a:r>
              <a:rPr lang="en-US" altLang="zh-CN" sz="2000" dirty="0"/>
              <a:t>4</a:t>
            </a:r>
            <a:r>
              <a:rPr lang="zh-CN" altLang="en-US" sz="2000" dirty="0"/>
              <a:t>、原则：（</a:t>
            </a:r>
            <a:r>
              <a:rPr lang="en-US" altLang="zh-CN" sz="2000" dirty="0"/>
              <a:t>1</a:t>
            </a:r>
            <a:r>
              <a:rPr lang="zh-CN" altLang="en-US" sz="2000" dirty="0"/>
              <a:t>）举办大赛以参与的广泛度为目标，团结和调动职业院校参与</a:t>
            </a:r>
            <a:r>
              <a:rPr lang="en-US" altLang="zh-CN" sz="2000" dirty="0"/>
              <a:t>CALIS</a:t>
            </a:r>
            <a:r>
              <a:rPr lang="zh-CN" altLang="en-US" sz="2000" dirty="0"/>
              <a:t>高职高专计划。（</a:t>
            </a:r>
            <a:r>
              <a:rPr lang="en-US" altLang="zh-CN" sz="2000" dirty="0"/>
              <a:t>2</a:t>
            </a:r>
            <a:r>
              <a:rPr lang="zh-CN" altLang="en-US" sz="2000" dirty="0"/>
              <a:t>）以宣传资源和服务为目的，扩大</a:t>
            </a:r>
            <a:r>
              <a:rPr lang="en-US" altLang="zh-CN" sz="2000" dirty="0"/>
              <a:t>CALIS</a:t>
            </a:r>
            <a:r>
              <a:rPr lang="zh-CN" altLang="en-US" sz="2000" dirty="0"/>
              <a:t>信息素养教育平台在职业院校的影响力和号召力。（</a:t>
            </a:r>
            <a:r>
              <a:rPr lang="en-US" altLang="zh-CN" sz="2000" dirty="0"/>
              <a:t>3</a:t>
            </a:r>
            <a:r>
              <a:rPr lang="zh-CN" altLang="en-US" sz="2000" dirty="0"/>
              <a:t>）把握好大赛的科学性、公正性、公益性、趣味性。</a:t>
            </a:r>
            <a:endParaRPr lang="zh-CN" alt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p:nvPr>
        </p:nvSpPr>
        <p:spPr/>
        <p:txBody>
          <a:bodyPr lIns="91440" tIns="45720" rIns="91440" bIns="45720" anchor="b"/>
          <a:lstStyle/>
          <a:p>
            <a:pPr defTabSz="913765">
              <a:buNone/>
            </a:pPr>
            <a:r>
              <a:rPr lang="zh-CN" altLang="en-US" kern="1200" dirty="0">
                <a:latin typeface="+mj-lt"/>
                <a:ea typeface="+mj-ea"/>
                <a:cs typeface="+mj-cs"/>
                <a:sym typeface="Arial" panose="020B0604020202020204" pitchFamily="34" charset="0"/>
              </a:rPr>
              <a:t>信息素养教育基地建设的策略方法</a:t>
            </a:r>
            <a:endParaRPr lang="zh-CN" altLang="en-US" kern="1200" dirty="0">
              <a:latin typeface="+mj-lt"/>
              <a:ea typeface="+mj-ea"/>
              <a:cs typeface="+mj-cs"/>
            </a:endParaRPr>
          </a:p>
        </p:txBody>
      </p:sp>
      <p:sp>
        <p:nvSpPr>
          <p:cNvPr id="29698" name="灯片编号占位符 2"/>
          <p:cNvSpPr>
            <a:spLocks noGrp="1"/>
          </p:cNvSpPr>
          <p:nvPr>
            <p:ph type="sldNum" sz="quarter" idx="12"/>
          </p:nvPr>
        </p:nvSpPr>
        <p:spPr>
          <a:noFill/>
          <a:ln>
            <a:noFill/>
          </a:ln>
        </p:spPr>
        <p:txBody>
          <a:bodyPr lIns="91440" tIns="45720" rIns="91440" bIns="4572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5pPr>
          </a:lstStyle>
          <a:p>
            <a:pPr lvl="0" algn="r"/>
            <a:fld id="{9A0DB2DC-4C9A-4742-B13C-FB6460FD3503}" type="slidenum">
              <a:rPr lang="zh-CN" altLang="en-US" sz="1000">
                <a:solidFill>
                  <a:srgbClr val="808080"/>
                </a:solidFill>
              </a:rPr>
            </a:fld>
            <a:endParaRPr lang="zh-CN" altLang="en-US" sz="1000">
              <a:solidFill>
                <a:srgbClr val="808080"/>
              </a:solidFill>
            </a:endParaRPr>
          </a:p>
        </p:txBody>
      </p:sp>
      <p:grpSp>
        <p:nvGrpSpPr>
          <p:cNvPr id="29699" name="2f996129-97f4-43d8-bffb-8a5da1b04bf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595313" y="-138430"/>
            <a:ext cx="11434762" cy="6877050"/>
            <a:chOff x="757794" y="1"/>
            <a:chExt cx="11434206" cy="6877305"/>
          </a:xfrm>
        </p:grpSpPr>
        <p:sp>
          <p:nvSpPr>
            <p:cNvPr id="5" name="îṥ1îḍê"/>
            <p:cNvSpPr/>
            <p:nvPr/>
          </p:nvSpPr>
          <p:spPr bwMode="auto">
            <a:xfrm>
              <a:off x="6358322" y="1"/>
              <a:ext cx="5833678" cy="6877305"/>
            </a:xfrm>
            <a:custGeom>
              <a:avLst/>
              <a:gdLst>
                <a:gd name="connsiteX0" fmla="*/ 3429000 w 5833679"/>
                <a:gd name="connsiteY0" fmla="*/ 0 h 6877306"/>
                <a:gd name="connsiteX1" fmla="*/ 4053370 w 5833679"/>
                <a:gd name="connsiteY1" fmla="*/ 0 h 6877306"/>
                <a:gd name="connsiteX2" fmla="*/ 5833679 w 5833679"/>
                <a:gd name="connsiteY2" fmla="*/ 1780309 h 6877306"/>
                <a:gd name="connsiteX3" fmla="*/ 5833679 w 5833679"/>
                <a:gd name="connsiteY3" fmla="*/ 2540224 h 6877306"/>
                <a:gd name="connsiteX4" fmla="*/ 3741185 w 5833679"/>
                <a:gd name="connsiteY4" fmla="*/ 447730 h 6877306"/>
                <a:gd name="connsiteX5" fmla="*/ 759915 w 5833679"/>
                <a:gd name="connsiteY5" fmla="*/ 3429000 h 6877306"/>
                <a:gd name="connsiteX6" fmla="*/ 3741185 w 5833679"/>
                <a:gd name="connsiteY6" fmla="*/ 6410270 h 6877306"/>
                <a:gd name="connsiteX7" fmla="*/ 5833679 w 5833679"/>
                <a:gd name="connsiteY7" fmla="*/ 4317776 h 6877306"/>
                <a:gd name="connsiteX8" fmla="*/ 5833679 w 5833679"/>
                <a:gd name="connsiteY8" fmla="*/ 5077691 h 6877306"/>
                <a:gd name="connsiteX9" fmla="*/ 4034064 w 5833679"/>
                <a:gd name="connsiteY9" fmla="*/ 6877306 h 6877306"/>
                <a:gd name="connsiteX10" fmla="*/ 3448306 w 5833679"/>
                <a:gd name="connsiteY10" fmla="*/ 6877306 h 6877306"/>
                <a:gd name="connsiteX11" fmla="*/ 0 w 5833679"/>
                <a:gd name="connsiteY11" fmla="*/ 3429000 h 687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3679" h="6877306">
                  <a:moveTo>
                    <a:pt x="3429000" y="0"/>
                  </a:moveTo>
                  <a:lnTo>
                    <a:pt x="4053370" y="0"/>
                  </a:lnTo>
                  <a:lnTo>
                    <a:pt x="5833679" y="1780309"/>
                  </a:lnTo>
                  <a:lnTo>
                    <a:pt x="5833679" y="2540224"/>
                  </a:lnTo>
                  <a:lnTo>
                    <a:pt x="3741185" y="447730"/>
                  </a:lnTo>
                  <a:lnTo>
                    <a:pt x="759915" y="3429000"/>
                  </a:lnTo>
                  <a:lnTo>
                    <a:pt x="3741185" y="6410270"/>
                  </a:lnTo>
                  <a:lnTo>
                    <a:pt x="5833679" y="4317776"/>
                  </a:lnTo>
                  <a:lnTo>
                    <a:pt x="5833679" y="5077691"/>
                  </a:lnTo>
                  <a:lnTo>
                    <a:pt x="4034064" y="6877306"/>
                  </a:lnTo>
                  <a:lnTo>
                    <a:pt x="3448306" y="6877306"/>
                  </a:lnTo>
                  <a:lnTo>
                    <a:pt x="0" y="3429000"/>
                  </a:lnTo>
                  <a:close/>
                </a:path>
              </a:pathLst>
            </a:custGeom>
            <a:solidFill>
              <a:schemeClr val="tx1">
                <a:lumMod val="20000"/>
                <a:lumOff val="80000"/>
              </a:schemeClr>
            </a:solidFill>
            <a:ln w="9525">
              <a:noFill/>
              <a:round/>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fontAlgn="auto"/>
            </a:p>
          </p:txBody>
        </p:sp>
        <p:sp>
          <p:nvSpPr>
            <p:cNvPr id="6" name="íṣľïḍé"/>
            <p:cNvSpPr/>
            <p:nvPr/>
          </p:nvSpPr>
          <p:spPr bwMode="auto">
            <a:xfrm>
              <a:off x="5630395" y="1867724"/>
              <a:ext cx="3266569" cy="3266570"/>
            </a:xfrm>
            <a:prstGeom prst="diamond">
              <a:avLst/>
            </a:prstGeom>
            <a:blipFill>
              <a:blip r:embed="rId1"/>
              <a:srcRect/>
              <a:stretch>
                <a:fillRect l="-39040" r="-38738"/>
              </a:stretch>
            </a:blipFill>
            <a:ln w="9525">
              <a:noFill/>
              <a:round/>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fontAlgn="auto"/>
            </a:p>
          </p:txBody>
        </p:sp>
        <p:grpSp>
          <p:nvGrpSpPr>
            <p:cNvPr id="29702" name="îṧḷïḓê"/>
            <p:cNvGrpSpPr/>
            <p:nvPr/>
          </p:nvGrpSpPr>
          <p:grpSpPr>
            <a:xfrm>
              <a:off x="9720168" y="2413062"/>
              <a:ext cx="813600" cy="813600"/>
              <a:chOff x="9737986" y="2413062"/>
              <a:chExt cx="813600" cy="813600"/>
            </a:xfrm>
          </p:grpSpPr>
          <p:sp>
            <p:nvSpPr>
              <p:cNvPr id="29703" name="ï$1iḋè"/>
              <p:cNvSpPr/>
              <p:nvPr/>
            </p:nvSpPr>
            <p:spPr>
              <a:xfrm>
                <a:off x="9737986" y="2413062"/>
                <a:ext cx="813600" cy="813600"/>
              </a:xfrm>
              <a:prstGeom prst="ellipse">
                <a:avLst/>
              </a:prstGeom>
              <a:solidFill>
                <a:schemeClr val="accent1"/>
              </a:solidFill>
              <a:ln w="38100" cap="flat" cmpd="sng">
                <a:solidFill>
                  <a:schemeClr val="bg1"/>
                </a:solidFill>
                <a:prstDash val="solid"/>
                <a:miter lim="400000"/>
                <a:headEnd type="none" w="med" len="med"/>
                <a:tailEnd type="none" w="med" len="med"/>
              </a:ln>
            </p:spPr>
            <p:txBody>
              <a:bodyPr wrap="square" lIns="91440" tIns="45720" rIns="91440" bIns="45720" anchor="ctr"/>
              <a:lstStyle/>
              <a:p>
                <a:endParaRPr lang="zh-CN" sz="1600">
                  <a:latin typeface="Arial" panose="020B0604020202020204" pitchFamily="34" charset="0"/>
                  <a:ea typeface="微软雅黑" panose="020B0503020204020204" pitchFamily="34" charset="-122"/>
                </a:endParaRPr>
              </a:p>
            </p:txBody>
          </p:sp>
          <p:sp>
            <p:nvSpPr>
              <p:cNvPr id="29704" name="íṩlîḑè"/>
              <p:cNvSpPr/>
              <p:nvPr/>
            </p:nvSpPr>
            <p:spPr>
              <a:xfrm>
                <a:off x="9944081" y="2626779"/>
                <a:ext cx="401410" cy="386166"/>
              </a:xfrm>
              <a:custGeom>
                <a:avLst/>
                <a:gdLst/>
                <a:ahLst/>
                <a:cxnLst>
                  <a:cxn ang="0">
                    <a:pos x="128644" y="231838"/>
                  </a:cxn>
                  <a:cxn ang="0">
                    <a:pos x="170298" y="231838"/>
                  </a:cxn>
                  <a:cxn ang="0">
                    <a:pos x="186413" y="247920"/>
                  </a:cxn>
                  <a:cxn ang="0">
                    <a:pos x="186413" y="370023"/>
                  </a:cxn>
                  <a:cxn ang="0">
                    <a:pos x="170298" y="386166"/>
                  </a:cxn>
                  <a:cxn ang="0">
                    <a:pos x="128644" y="386166"/>
                  </a:cxn>
                  <a:cxn ang="0">
                    <a:pos x="112530" y="370023"/>
                  </a:cxn>
                  <a:cxn ang="0">
                    <a:pos x="112530" y="247920"/>
                  </a:cxn>
                  <a:cxn ang="0">
                    <a:pos x="128644" y="231838"/>
                  </a:cxn>
                  <a:cxn ang="0">
                    <a:pos x="236106" y="164748"/>
                  </a:cxn>
                  <a:cxn ang="0">
                    <a:pos x="277786" y="164748"/>
                  </a:cxn>
                  <a:cxn ang="0">
                    <a:pos x="293888" y="180832"/>
                  </a:cxn>
                  <a:cxn ang="0">
                    <a:pos x="293888" y="370020"/>
                  </a:cxn>
                  <a:cxn ang="0">
                    <a:pos x="277786" y="386166"/>
                  </a:cxn>
                  <a:cxn ang="0">
                    <a:pos x="236106" y="386166"/>
                  </a:cxn>
                  <a:cxn ang="0">
                    <a:pos x="220004" y="370020"/>
                  </a:cxn>
                  <a:cxn ang="0">
                    <a:pos x="220004" y="180832"/>
                  </a:cxn>
                  <a:cxn ang="0">
                    <a:pos x="236106" y="164748"/>
                  </a:cxn>
                  <a:cxn ang="0">
                    <a:pos x="92477" y="148138"/>
                  </a:cxn>
                  <a:cxn ang="0">
                    <a:pos x="126488" y="182056"/>
                  </a:cxn>
                  <a:cxn ang="0">
                    <a:pos x="92477" y="215973"/>
                  </a:cxn>
                  <a:cxn ang="0">
                    <a:pos x="58466" y="182056"/>
                  </a:cxn>
                  <a:cxn ang="0">
                    <a:pos x="92477" y="148138"/>
                  </a:cxn>
                  <a:cxn ang="0">
                    <a:pos x="343628" y="97658"/>
                  </a:cxn>
                  <a:cxn ang="0">
                    <a:pos x="385247" y="97658"/>
                  </a:cxn>
                  <a:cxn ang="0">
                    <a:pos x="401410" y="113801"/>
                  </a:cxn>
                  <a:cxn ang="0">
                    <a:pos x="401410" y="370022"/>
                  </a:cxn>
                  <a:cxn ang="0">
                    <a:pos x="385247" y="386166"/>
                  </a:cxn>
                  <a:cxn ang="0">
                    <a:pos x="343628" y="386166"/>
                  </a:cxn>
                  <a:cxn ang="0">
                    <a:pos x="327526" y="370022"/>
                  </a:cxn>
                  <a:cxn ang="0">
                    <a:pos x="327526" y="113801"/>
                  </a:cxn>
                  <a:cxn ang="0">
                    <a:pos x="343628" y="97658"/>
                  </a:cxn>
                  <a:cxn ang="0">
                    <a:pos x="76633" y="86584"/>
                  </a:cxn>
                  <a:cxn ang="0">
                    <a:pos x="108292" y="86584"/>
                  </a:cxn>
                  <a:cxn ang="0">
                    <a:pos x="121357" y="99633"/>
                  </a:cxn>
                  <a:cxn ang="0">
                    <a:pos x="121357" y="113047"/>
                  </a:cxn>
                  <a:cxn ang="0">
                    <a:pos x="137581" y="122697"/>
                  </a:cxn>
                  <a:cxn ang="0">
                    <a:pos x="149431" y="115839"/>
                  </a:cxn>
                  <a:cxn ang="0">
                    <a:pos x="167296" y="120633"/>
                  </a:cxn>
                  <a:cxn ang="0">
                    <a:pos x="183156" y="148067"/>
                  </a:cxn>
                  <a:cxn ang="0">
                    <a:pos x="184432" y="157960"/>
                  </a:cxn>
                  <a:cxn ang="0">
                    <a:pos x="178356" y="165850"/>
                  </a:cxn>
                  <a:cxn ang="0">
                    <a:pos x="166385" y="172769"/>
                  </a:cxn>
                  <a:cxn ang="0">
                    <a:pos x="167357" y="182056"/>
                  </a:cxn>
                  <a:cxn ang="0">
                    <a:pos x="166385" y="191342"/>
                  </a:cxn>
                  <a:cxn ang="0">
                    <a:pos x="178356" y="198261"/>
                  </a:cxn>
                  <a:cxn ang="0">
                    <a:pos x="183764" y="214344"/>
                  </a:cxn>
                  <a:cxn ang="0">
                    <a:pos x="170274" y="211735"/>
                  </a:cxn>
                  <a:cxn ang="0">
                    <a:pos x="129135" y="211735"/>
                  </a:cxn>
                  <a:cxn ang="0">
                    <a:pos x="139890" y="182056"/>
                  </a:cxn>
                  <a:cxn ang="0">
                    <a:pos x="92432" y="134714"/>
                  </a:cxn>
                  <a:cxn ang="0">
                    <a:pos x="45034" y="182056"/>
                  </a:cxn>
                  <a:cxn ang="0">
                    <a:pos x="92432" y="229458"/>
                  </a:cxn>
                  <a:cxn ang="0">
                    <a:pos x="97901" y="228850"/>
                  </a:cxn>
                  <a:cxn ang="0">
                    <a:pos x="92371" y="247908"/>
                  </a:cxn>
                  <a:cxn ang="0">
                    <a:pos x="92371" y="277527"/>
                  </a:cxn>
                  <a:cxn ang="0">
                    <a:pos x="76633" y="277527"/>
                  </a:cxn>
                  <a:cxn ang="0">
                    <a:pos x="63568" y="264478"/>
                  </a:cxn>
                  <a:cxn ang="0">
                    <a:pos x="63568" y="251064"/>
                  </a:cxn>
                  <a:cxn ang="0">
                    <a:pos x="47343" y="241414"/>
                  </a:cxn>
                  <a:cxn ang="0">
                    <a:pos x="35433" y="248272"/>
                  </a:cxn>
                  <a:cxn ang="0">
                    <a:pos x="25528" y="249607"/>
                  </a:cxn>
                  <a:cxn ang="0">
                    <a:pos x="17629" y="243538"/>
                  </a:cxn>
                  <a:cxn ang="0">
                    <a:pos x="1768" y="216105"/>
                  </a:cxn>
                  <a:cxn ang="0">
                    <a:pos x="6508" y="198261"/>
                  </a:cxn>
                  <a:cxn ang="0">
                    <a:pos x="18540" y="191342"/>
                  </a:cxn>
                  <a:cxn ang="0">
                    <a:pos x="17567" y="182056"/>
                  </a:cxn>
                  <a:cxn ang="0">
                    <a:pos x="18540" y="172769"/>
                  </a:cxn>
                  <a:cxn ang="0">
                    <a:pos x="6508" y="165850"/>
                  </a:cxn>
                  <a:cxn ang="0">
                    <a:pos x="1768" y="148067"/>
                  </a:cxn>
                  <a:cxn ang="0">
                    <a:pos x="17629" y="120633"/>
                  </a:cxn>
                  <a:cxn ang="0">
                    <a:pos x="25528" y="114564"/>
                  </a:cxn>
                  <a:cxn ang="0">
                    <a:pos x="35433" y="115839"/>
                  </a:cxn>
                  <a:cxn ang="0">
                    <a:pos x="47343" y="122697"/>
                  </a:cxn>
                  <a:cxn ang="0">
                    <a:pos x="63568" y="113047"/>
                  </a:cxn>
                  <a:cxn ang="0">
                    <a:pos x="63568" y="99633"/>
                  </a:cxn>
                  <a:cxn ang="0">
                    <a:pos x="76633" y="86584"/>
                  </a:cxn>
                  <a:cxn ang="0">
                    <a:pos x="293900" y="55038"/>
                  </a:cxn>
                  <a:cxn ang="0">
                    <a:pos x="273055" y="75852"/>
                  </a:cxn>
                  <a:cxn ang="0">
                    <a:pos x="293900" y="96605"/>
                  </a:cxn>
                  <a:cxn ang="0">
                    <a:pos x="314745" y="75852"/>
                  </a:cxn>
                  <a:cxn ang="0">
                    <a:pos x="293900" y="55038"/>
                  </a:cxn>
                  <a:cxn ang="0">
                    <a:pos x="281320" y="0"/>
                  </a:cxn>
                  <a:cxn ang="0">
                    <a:pos x="306480" y="0"/>
                  </a:cxn>
                  <a:cxn ang="0">
                    <a:pos x="316872" y="10376"/>
                  </a:cxn>
                  <a:cxn ang="0">
                    <a:pos x="316872" y="21056"/>
                  </a:cxn>
                  <a:cxn ang="0">
                    <a:pos x="329756" y="28702"/>
                  </a:cxn>
                  <a:cxn ang="0">
                    <a:pos x="339176" y="23240"/>
                  </a:cxn>
                  <a:cxn ang="0">
                    <a:pos x="353336" y="27003"/>
                  </a:cxn>
                  <a:cxn ang="0">
                    <a:pos x="365916" y="48787"/>
                  </a:cxn>
                  <a:cxn ang="0">
                    <a:pos x="367010" y="56676"/>
                  </a:cxn>
                  <a:cxn ang="0">
                    <a:pos x="362148" y="62926"/>
                  </a:cxn>
                  <a:cxn ang="0">
                    <a:pos x="352667" y="68448"/>
                  </a:cxn>
                  <a:cxn ang="0">
                    <a:pos x="353396" y="75852"/>
                  </a:cxn>
                  <a:cxn ang="0">
                    <a:pos x="353214" y="77551"/>
                  </a:cxn>
                  <a:cxn ang="0">
                    <a:pos x="343612" y="77551"/>
                  </a:cxn>
                  <a:cxn ang="0">
                    <a:pos x="307331" y="113777"/>
                  </a:cxn>
                  <a:cxn ang="0">
                    <a:pos x="307331" y="151461"/>
                  </a:cxn>
                  <a:cxn ang="0">
                    <a:pos x="307331" y="159956"/>
                  </a:cxn>
                  <a:cxn ang="0">
                    <a:pos x="299065" y="151643"/>
                  </a:cxn>
                  <a:cxn ang="0">
                    <a:pos x="277795" y="144603"/>
                  </a:cxn>
                  <a:cxn ang="0">
                    <a:pos x="271596" y="144603"/>
                  </a:cxn>
                  <a:cxn ang="0">
                    <a:pos x="270928" y="141266"/>
                  </a:cxn>
                  <a:cxn ang="0">
                    <a:pos x="270928" y="130586"/>
                  </a:cxn>
                  <a:cxn ang="0">
                    <a:pos x="258044" y="122940"/>
                  </a:cxn>
                  <a:cxn ang="0">
                    <a:pos x="248624" y="128402"/>
                  </a:cxn>
                  <a:cxn ang="0">
                    <a:pos x="240724" y="129433"/>
                  </a:cxn>
                  <a:cxn ang="0">
                    <a:pos x="234464" y="124640"/>
                  </a:cxn>
                  <a:cxn ang="0">
                    <a:pos x="221884" y="102855"/>
                  </a:cxn>
                  <a:cxn ang="0">
                    <a:pos x="225652" y="88655"/>
                  </a:cxn>
                  <a:cxn ang="0">
                    <a:pos x="235193" y="83194"/>
                  </a:cxn>
                  <a:cxn ang="0">
                    <a:pos x="234404" y="75852"/>
                  </a:cxn>
                  <a:cxn ang="0">
                    <a:pos x="235193" y="68448"/>
                  </a:cxn>
                  <a:cxn ang="0">
                    <a:pos x="225652" y="62926"/>
                  </a:cxn>
                  <a:cxn ang="0">
                    <a:pos x="221884" y="48787"/>
                  </a:cxn>
                  <a:cxn ang="0">
                    <a:pos x="234464" y="27003"/>
                  </a:cxn>
                  <a:cxn ang="0">
                    <a:pos x="240724" y="22209"/>
                  </a:cxn>
                  <a:cxn ang="0">
                    <a:pos x="248624" y="23240"/>
                  </a:cxn>
                  <a:cxn ang="0">
                    <a:pos x="258044" y="28702"/>
                  </a:cxn>
                  <a:cxn ang="0">
                    <a:pos x="270928" y="21056"/>
                  </a:cxn>
                  <a:cxn ang="0">
                    <a:pos x="270928" y="10376"/>
                  </a:cxn>
                  <a:cxn ang="0">
                    <a:pos x="281320" y="0"/>
                  </a:cxn>
                </a:cxnLst>
                <a:rect l="0" t="0" r="0" b="0"/>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chemeClr val="bg1"/>
              </a:solidFill>
              <a:ln w="9525">
                <a:noFill/>
              </a:ln>
            </p:spPr>
            <p:txBody>
              <a:bodyPr/>
              <a:lstStyle/>
              <a:p>
                <a:endParaRPr lang="zh-CN" altLang="en-US"/>
              </a:p>
            </p:txBody>
          </p:sp>
        </p:grpSp>
        <p:sp>
          <p:nvSpPr>
            <p:cNvPr id="29705" name="íšḻíḋè"/>
            <p:cNvSpPr/>
            <p:nvPr/>
          </p:nvSpPr>
          <p:spPr>
            <a:xfrm>
              <a:off x="757794" y="1321806"/>
              <a:ext cx="814912" cy="814910"/>
            </a:xfrm>
            <a:prstGeom prst="roundRect">
              <a:avLst>
                <a:gd name="adj" fmla="val 50000"/>
              </a:avLst>
            </a:prstGeom>
            <a:solidFill>
              <a:srgbClr val="86A5FF"/>
            </a:solidFill>
            <a:ln w="38100" cap="flat" cmpd="sng">
              <a:solidFill>
                <a:schemeClr val="bg1"/>
              </a:solidFill>
              <a:prstDash val="solid"/>
              <a:miter lim="400000"/>
              <a:headEnd type="none" w="med" len="med"/>
              <a:tailEnd type="none" w="med" len="med"/>
            </a:ln>
          </p:spPr>
          <p:txBody>
            <a:bodyPr wrap="square" lIns="91440" tIns="45720" rIns="91440" bIns="45720" anchor="ctr"/>
            <a:lstStyle/>
            <a:p>
              <a:endParaRPr lang="zh-CN" sz="1600">
                <a:latin typeface="Arial" panose="020B0604020202020204" pitchFamily="34" charset="0"/>
                <a:ea typeface="微软雅黑" panose="020B0503020204020204" pitchFamily="34" charset="-122"/>
              </a:endParaRPr>
            </a:p>
          </p:txBody>
        </p:sp>
        <p:sp>
          <p:nvSpPr>
            <p:cNvPr id="10" name="íṥľîdê"/>
            <p:cNvSpPr/>
            <p:nvPr/>
          </p:nvSpPr>
          <p:spPr>
            <a:xfrm>
              <a:off x="966541" y="1550073"/>
              <a:ext cx="397413" cy="358372"/>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chemeClr val="bg1"/>
            </a:solidFill>
            <a:ln w="12700" cap="flat">
              <a:noFill/>
              <a:miter lim="400000"/>
            </a:ln>
            <a:effectLst/>
          </p:spPr>
          <p:txBody>
            <a:bodyPr wrap="square" lIns="91440" tIns="45720" rIns="91440" bIns="45720" numCol="1"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defTabSz="228600" fontAlgn="auto">
                <a:defRPr sz="3000">
                  <a:solidFill>
                    <a:srgbClr val="FFFFFF"/>
                  </a:solidFill>
                  <a:effectLst>
                    <a:outerShdw blurRad="38100" dist="12700" dir="5400000" rotWithShape="0">
                      <a:srgbClr val="000000">
                        <a:alpha val="50000"/>
                      </a:srgbClr>
                    </a:outerShdw>
                  </a:effectLst>
                </a:defRPr>
              </a:pPr>
              <a:endParaRPr sz="1500" strike="noStrike" noProof="1"/>
            </a:p>
          </p:txBody>
        </p:sp>
        <p:grpSp>
          <p:nvGrpSpPr>
            <p:cNvPr id="29707" name="ïṧ1ïḍè"/>
            <p:cNvGrpSpPr/>
            <p:nvPr/>
          </p:nvGrpSpPr>
          <p:grpSpPr>
            <a:xfrm>
              <a:off x="1643642" y="1202654"/>
              <a:ext cx="3622790" cy="1382273"/>
              <a:chOff x="1643642" y="1202654"/>
              <a:chExt cx="3622790" cy="1382273"/>
            </a:xfrm>
          </p:grpSpPr>
          <p:sp>
            <p:nvSpPr>
              <p:cNvPr id="29708" name="îśľidê"/>
              <p:cNvSpPr/>
              <p:nvPr/>
            </p:nvSpPr>
            <p:spPr>
              <a:xfrm>
                <a:off x="1643642" y="1615534"/>
                <a:ext cx="3622790" cy="969393"/>
              </a:xfrm>
              <a:prstGeom prst="rect">
                <a:avLst/>
              </a:prstGeom>
              <a:noFill/>
              <a:ln w="9525">
                <a:noFill/>
              </a:ln>
            </p:spPr>
            <p:txBody>
              <a:bodyPr wrap="square" lIns="91440" tIns="45720" rIns="91440" bIns="45720" anchor="t"/>
              <a:lstStyle/>
              <a:p>
                <a:pPr marL="171450" indent="-171450">
                  <a:lnSpc>
                    <a:spcPct val="150000"/>
                  </a:lnSpc>
                  <a:buFont typeface="Arial" panose="020B0604020202020204" pitchFamily="34" charset="0"/>
                  <a:buChar char="•"/>
                </a:pPr>
                <a:r>
                  <a:rPr lang="en-US" altLang="zh-CN" sz="1000" dirty="0">
                    <a:latin typeface="Arial" panose="020B0604020202020204" pitchFamily="34" charset="0"/>
                    <a:ea typeface="微软雅黑" panose="020B0503020204020204" pitchFamily="34" charset="-122"/>
                  </a:rPr>
                  <a:t>.</a:t>
                </a:r>
                <a:endParaRPr lang="en-US" altLang="zh-CN" sz="1000" dirty="0">
                  <a:latin typeface="Arial" panose="020B0604020202020204" pitchFamily="34" charset="0"/>
                  <a:ea typeface="微软雅黑" panose="020B0503020204020204" pitchFamily="34" charset="-122"/>
                </a:endParaRPr>
              </a:p>
            </p:txBody>
          </p:sp>
          <p:sp>
            <p:nvSpPr>
              <p:cNvPr id="29709" name="îşḻîďé"/>
              <p:cNvSpPr txBox="1"/>
              <p:nvPr/>
            </p:nvSpPr>
            <p:spPr>
              <a:xfrm>
                <a:off x="1643642" y="1202654"/>
                <a:ext cx="3622790" cy="412880"/>
              </a:xfrm>
              <a:prstGeom prst="rect">
                <a:avLst/>
              </a:prstGeom>
              <a:noFill/>
              <a:ln w="9525">
                <a:noFill/>
              </a:ln>
            </p:spPr>
            <p:txBody>
              <a:bodyPr wrap="square" lIns="91440" tIns="45720" rIns="91440" bIns="45720" anchor="t"/>
              <a:lstStyle/>
              <a:p>
                <a:pPr>
                  <a:buNone/>
                </a:pPr>
                <a:r>
                  <a:rPr lang="zh-CN" altLang="en-US" b="1" dirty="0">
                    <a:latin typeface="Arial" panose="020B0604020202020204" pitchFamily="34" charset="0"/>
                    <a:ea typeface="微软雅黑" panose="020B0503020204020204" pitchFamily="34" charset="-122"/>
                  </a:rPr>
                  <a:t>合力推动：政校行企 四方联动</a:t>
                </a:r>
                <a:endParaRPr lang="en-US" altLang="zh-CN" b="1" dirty="0">
                  <a:latin typeface="Arial" panose="020B0604020202020204" pitchFamily="34" charset="0"/>
                  <a:ea typeface="微软雅黑" panose="020B0503020204020204" pitchFamily="34" charset="-122"/>
                </a:endParaRPr>
              </a:p>
            </p:txBody>
          </p:sp>
        </p:grpSp>
        <p:sp>
          <p:nvSpPr>
            <p:cNvPr id="29710" name="íṩlîḓé"/>
            <p:cNvSpPr/>
            <p:nvPr/>
          </p:nvSpPr>
          <p:spPr>
            <a:xfrm>
              <a:off x="757794" y="3101155"/>
              <a:ext cx="814912" cy="814910"/>
            </a:xfrm>
            <a:prstGeom prst="roundRect">
              <a:avLst>
                <a:gd name="adj" fmla="val 50000"/>
              </a:avLst>
            </a:prstGeom>
            <a:solidFill>
              <a:srgbClr val="86A5FF"/>
            </a:solidFill>
            <a:ln w="38100" cap="flat" cmpd="sng">
              <a:solidFill>
                <a:schemeClr val="bg1"/>
              </a:solidFill>
              <a:prstDash val="solid"/>
              <a:miter lim="400000"/>
              <a:headEnd type="none" w="med" len="med"/>
              <a:tailEnd type="none" w="med" len="med"/>
            </a:ln>
          </p:spPr>
          <p:txBody>
            <a:bodyPr wrap="square" lIns="91440" tIns="45720" rIns="91440" bIns="45720" anchor="ctr"/>
            <a:lstStyle/>
            <a:p>
              <a:endParaRPr lang="zh-CN" sz="1600">
                <a:latin typeface="Arial" panose="020B0604020202020204" pitchFamily="34" charset="0"/>
                <a:ea typeface="微软雅黑" panose="020B0503020204020204" pitchFamily="34" charset="-122"/>
              </a:endParaRPr>
            </a:p>
          </p:txBody>
        </p:sp>
        <p:sp>
          <p:nvSpPr>
            <p:cNvPr id="13" name="ï$ḻïďè"/>
            <p:cNvSpPr/>
            <p:nvPr/>
          </p:nvSpPr>
          <p:spPr>
            <a:xfrm>
              <a:off x="966541" y="3310201"/>
              <a:ext cx="397413" cy="396813"/>
            </a:xfrm>
            <a:custGeom>
              <a:avLst/>
              <a:gdLst>
                <a:gd name="T0" fmla="*/ 6827 w 6827"/>
                <a:gd name="T1" fmla="*/ 878 h 6827"/>
                <a:gd name="T2" fmla="*/ 5803 w 6827"/>
                <a:gd name="T3" fmla="*/ 1024 h 6827"/>
                <a:gd name="T4" fmla="*/ 5949 w 6827"/>
                <a:gd name="T5" fmla="*/ 0 h 6827"/>
                <a:gd name="T6" fmla="*/ 5170 w 6827"/>
                <a:gd name="T7" fmla="*/ 779 h 6827"/>
                <a:gd name="T8" fmla="*/ 3310 w 6827"/>
                <a:gd name="T9" fmla="*/ 207 h 6827"/>
                <a:gd name="T10" fmla="*/ 0 w 6827"/>
                <a:gd name="T11" fmla="*/ 3517 h 6827"/>
                <a:gd name="T12" fmla="*/ 3310 w 6827"/>
                <a:gd name="T13" fmla="*/ 6827 h 6827"/>
                <a:gd name="T14" fmla="*/ 6620 w 6827"/>
                <a:gd name="T15" fmla="*/ 3517 h 6827"/>
                <a:gd name="T16" fmla="*/ 6048 w 6827"/>
                <a:gd name="T17" fmla="*/ 1657 h 6827"/>
                <a:gd name="T18" fmla="*/ 6827 w 6827"/>
                <a:gd name="T19" fmla="*/ 878 h 6827"/>
                <a:gd name="T20" fmla="*/ 3310 w 6827"/>
                <a:gd name="T21" fmla="*/ 5999 h 6827"/>
                <a:gd name="T22" fmla="*/ 827 w 6827"/>
                <a:gd name="T23" fmla="*/ 3517 h 6827"/>
                <a:gd name="T24" fmla="*/ 3310 w 6827"/>
                <a:gd name="T25" fmla="*/ 1034 h 6827"/>
                <a:gd name="T26" fmla="*/ 4832 w 6827"/>
                <a:gd name="T27" fmla="*/ 1556 h 6827"/>
                <a:gd name="T28" fmla="*/ 4240 w 6827"/>
                <a:gd name="T29" fmla="*/ 2148 h 6827"/>
                <a:gd name="T30" fmla="*/ 3310 w 6827"/>
                <a:gd name="T31" fmla="*/ 1862 h 6827"/>
                <a:gd name="T32" fmla="*/ 1655 w 6827"/>
                <a:gd name="T33" fmla="*/ 3517 h 6827"/>
                <a:gd name="T34" fmla="*/ 3310 w 6827"/>
                <a:gd name="T35" fmla="*/ 5172 h 6827"/>
                <a:gd name="T36" fmla="*/ 4965 w 6827"/>
                <a:gd name="T37" fmla="*/ 3517 h 6827"/>
                <a:gd name="T38" fmla="*/ 4679 w 6827"/>
                <a:gd name="T39" fmla="*/ 2587 h 6827"/>
                <a:gd name="T40" fmla="*/ 5271 w 6827"/>
                <a:gd name="T41" fmla="*/ 1995 h 6827"/>
                <a:gd name="T42" fmla="*/ 5792 w 6827"/>
                <a:gd name="T43" fmla="*/ 3517 h 6827"/>
                <a:gd name="T44" fmla="*/ 3310 w 6827"/>
                <a:gd name="T45" fmla="*/ 5999 h 6827"/>
                <a:gd name="T46" fmla="*/ 3170 w 6827"/>
                <a:gd name="T47" fmla="*/ 3657 h 6827"/>
                <a:gd name="T48" fmla="*/ 3609 w 6827"/>
                <a:gd name="T49" fmla="*/ 3657 h 6827"/>
                <a:gd name="T50" fmla="*/ 4072 w 6827"/>
                <a:gd name="T51" fmla="*/ 3194 h 6827"/>
                <a:gd name="T52" fmla="*/ 4137 w 6827"/>
                <a:gd name="T53" fmla="*/ 3517 h 6827"/>
                <a:gd name="T54" fmla="*/ 3310 w 6827"/>
                <a:gd name="T55" fmla="*/ 4344 h 6827"/>
                <a:gd name="T56" fmla="*/ 2482 w 6827"/>
                <a:gd name="T57" fmla="*/ 3517 h 6827"/>
                <a:gd name="T58" fmla="*/ 3310 w 6827"/>
                <a:gd name="T59" fmla="*/ 2689 h 6827"/>
                <a:gd name="T60" fmla="*/ 3633 w 6827"/>
                <a:gd name="T61" fmla="*/ 2755 h 6827"/>
                <a:gd name="T62" fmla="*/ 3170 w 6827"/>
                <a:gd name="T63" fmla="*/ 3218 h 6827"/>
                <a:gd name="T64" fmla="*/ 3170 w 6827"/>
                <a:gd name="T65" fmla="*/ 3657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27" h="6827">
                  <a:moveTo>
                    <a:pt x="6827" y="878"/>
                  </a:moveTo>
                  <a:lnTo>
                    <a:pt x="5803" y="1024"/>
                  </a:lnTo>
                  <a:lnTo>
                    <a:pt x="5949" y="0"/>
                  </a:lnTo>
                  <a:lnTo>
                    <a:pt x="5170" y="779"/>
                  </a:lnTo>
                  <a:cubicBezTo>
                    <a:pt x="4640" y="418"/>
                    <a:pt x="4000" y="207"/>
                    <a:pt x="3310" y="207"/>
                  </a:cubicBezTo>
                  <a:cubicBezTo>
                    <a:pt x="1482" y="207"/>
                    <a:pt x="0" y="1689"/>
                    <a:pt x="0" y="3517"/>
                  </a:cubicBezTo>
                  <a:cubicBezTo>
                    <a:pt x="0" y="5345"/>
                    <a:pt x="1482" y="6827"/>
                    <a:pt x="3310" y="6827"/>
                  </a:cubicBezTo>
                  <a:cubicBezTo>
                    <a:pt x="5138" y="6827"/>
                    <a:pt x="6620" y="5345"/>
                    <a:pt x="6620" y="3517"/>
                  </a:cubicBezTo>
                  <a:cubicBezTo>
                    <a:pt x="6620" y="2827"/>
                    <a:pt x="6409" y="2187"/>
                    <a:pt x="6048" y="1657"/>
                  </a:cubicBezTo>
                  <a:lnTo>
                    <a:pt x="6827" y="878"/>
                  </a:lnTo>
                  <a:close/>
                  <a:moveTo>
                    <a:pt x="3310" y="5999"/>
                  </a:moveTo>
                  <a:cubicBezTo>
                    <a:pt x="1939" y="5999"/>
                    <a:pt x="827" y="4888"/>
                    <a:pt x="827" y="3517"/>
                  </a:cubicBezTo>
                  <a:cubicBezTo>
                    <a:pt x="827" y="2146"/>
                    <a:pt x="1939" y="1034"/>
                    <a:pt x="3310" y="1034"/>
                  </a:cubicBezTo>
                  <a:cubicBezTo>
                    <a:pt x="3884" y="1034"/>
                    <a:pt x="4412" y="1229"/>
                    <a:pt x="4832" y="1556"/>
                  </a:cubicBezTo>
                  <a:lnTo>
                    <a:pt x="4240" y="2148"/>
                  </a:lnTo>
                  <a:cubicBezTo>
                    <a:pt x="3975" y="1967"/>
                    <a:pt x="3655" y="1862"/>
                    <a:pt x="3310" y="1862"/>
                  </a:cubicBezTo>
                  <a:cubicBezTo>
                    <a:pt x="2396" y="1862"/>
                    <a:pt x="1655" y="2603"/>
                    <a:pt x="1655" y="3517"/>
                  </a:cubicBezTo>
                  <a:cubicBezTo>
                    <a:pt x="1655" y="4431"/>
                    <a:pt x="2396" y="5172"/>
                    <a:pt x="3310" y="5172"/>
                  </a:cubicBezTo>
                  <a:cubicBezTo>
                    <a:pt x="4224" y="5172"/>
                    <a:pt x="4965" y="4431"/>
                    <a:pt x="4965" y="3517"/>
                  </a:cubicBezTo>
                  <a:cubicBezTo>
                    <a:pt x="4965" y="3172"/>
                    <a:pt x="4859" y="2852"/>
                    <a:pt x="4679" y="2587"/>
                  </a:cubicBezTo>
                  <a:lnTo>
                    <a:pt x="5271" y="1995"/>
                  </a:lnTo>
                  <a:cubicBezTo>
                    <a:pt x="5598" y="2415"/>
                    <a:pt x="5792" y="2943"/>
                    <a:pt x="5792" y="3517"/>
                  </a:cubicBezTo>
                  <a:cubicBezTo>
                    <a:pt x="5792" y="4888"/>
                    <a:pt x="4681" y="5999"/>
                    <a:pt x="3310" y="5999"/>
                  </a:cubicBezTo>
                  <a:close/>
                  <a:moveTo>
                    <a:pt x="3170" y="3657"/>
                  </a:moveTo>
                  <a:cubicBezTo>
                    <a:pt x="3291" y="3778"/>
                    <a:pt x="3487" y="3778"/>
                    <a:pt x="3609" y="3657"/>
                  </a:cubicBezTo>
                  <a:lnTo>
                    <a:pt x="4072" y="3194"/>
                  </a:lnTo>
                  <a:cubicBezTo>
                    <a:pt x="4114" y="3293"/>
                    <a:pt x="4137" y="3402"/>
                    <a:pt x="4137" y="3517"/>
                  </a:cubicBezTo>
                  <a:cubicBezTo>
                    <a:pt x="4137" y="3974"/>
                    <a:pt x="3767" y="4344"/>
                    <a:pt x="3310" y="4344"/>
                  </a:cubicBezTo>
                  <a:cubicBezTo>
                    <a:pt x="2853" y="4344"/>
                    <a:pt x="2482" y="3974"/>
                    <a:pt x="2482" y="3517"/>
                  </a:cubicBezTo>
                  <a:cubicBezTo>
                    <a:pt x="2482" y="3060"/>
                    <a:pt x="2853" y="2689"/>
                    <a:pt x="3310" y="2689"/>
                  </a:cubicBezTo>
                  <a:cubicBezTo>
                    <a:pt x="3425" y="2689"/>
                    <a:pt x="3534" y="2713"/>
                    <a:pt x="3633" y="2755"/>
                  </a:cubicBezTo>
                  <a:lnTo>
                    <a:pt x="3170" y="3218"/>
                  </a:lnTo>
                  <a:cubicBezTo>
                    <a:pt x="3049" y="3339"/>
                    <a:pt x="3049" y="3536"/>
                    <a:pt x="3170" y="3657"/>
                  </a:cubicBezTo>
                  <a:close/>
                </a:path>
              </a:pathLst>
            </a:custGeom>
            <a:solidFill>
              <a:schemeClr val="bg1"/>
            </a:solidFill>
            <a:ln w="12700" cap="flat">
              <a:noFill/>
              <a:miter lim="400000"/>
            </a:ln>
            <a:effectLst/>
          </p:spPr>
          <p:txBody>
            <a:bodyPr wrap="square" lIns="91440" tIns="45720" rIns="91440" bIns="45720" numCol="1"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defTabSz="228600" fontAlgn="auto"/>
              <a:endParaRPr sz="1500" strike="noStrike" noProof="1">
                <a:solidFill>
                  <a:srgbClr val="FFFFFF"/>
                </a:solidFill>
                <a:effectLst>
                  <a:outerShdw blurRad="38100" dist="12700" dir="5400000" rotWithShape="0">
                    <a:srgbClr val="000000">
                      <a:alpha val="50000"/>
                    </a:srgbClr>
                  </a:outerShdw>
                </a:effectLst>
              </a:endParaRPr>
            </a:p>
          </p:txBody>
        </p:sp>
        <p:grpSp>
          <p:nvGrpSpPr>
            <p:cNvPr id="29712" name="íś1îḓè"/>
            <p:cNvGrpSpPr/>
            <p:nvPr/>
          </p:nvGrpSpPr>
          <p:grpSpPr>
            <a:xfrm>
              <a:off x="1643642" y="2982003"/>
              <a:ext cx="3851910" cy="1301115"/>
              <a:chOff x="1643642" y="2982003"/>
              <a:chExt cx="3851910" cy="1301115"/>
            </a:xfrm>
          </p:grpSpPr>
          <p:sp>
            <p:nvSpPr>
              <p:cNvPr id="29713" name="íSlïḋe"/>
              <p:cNvSpPr/>
              <p:nvPr/>
            </p:nvSpPr>
            <p:spPr>
              <a:xfrm>
                <a:off x="1643642" y="3313473"/>
                <a:ext cx="3851910" cy="969645"/>
              </a:xfrm>
              <a:prstGeom prst="rect">
                <a:avLst/>
              </a:prstGeom>
              <a:noFill/>
              <a:ln w="9525">
                <a:noFill/>
              </a:ln>
            </p:spPr>
            <p:txBody>
              <a:bodyPr wrap="square" lIns="91440" tIns="45720" rIns="91440" bIns="45720" anchor="t"/>
              <a:lstStyle/>
              <a:p>
                <a:pPr marL="171450" indent="-171450">
                  <a:lnSpc>
                    <a:spcPct val="150000"/>
                  </a:lnSpc>
                  <a:buFont typeface="Arial" panose="020B0604020202020204" pitchFamily="34" charset="0"/>
                  <a:buChar char="•"/>
                </a:pPr>
                <a:r>
                  <a:rPr lang="zh-CN" altLang="en-US" sz="1400" dirty="0">
                    <a:latin typeface="Arial" panose="020B0604020202020204" pitchFamily="34" charset="0"/>
                    <a:ea typeface="微软雅黑" panose="020B0503020204020204" pitchFamily="34" charset="-122"/>
                  </a:rPr>
                  <a:t>在具备条件的高校有选择地设立</a:t>
                </a:r>
                <a:r>
                  <a:rPr lang="zh-CN" altLang="en-US" sz="1400" dirty="0" smtClean="0">
                    <a:latin typeface="Arial" panose="020B0604020202020204" pitchFamily="34" charset="0"/>
                    <a:ea typeface="微软雅黑" panose="020B0503020204020204" pitchFamily="34" charset="-122"/>
                  </a:rPr>
                  <a:t>示范</a:t>
                </a:r>
                <a:r>
                  <a:rPr lang="zh-CN" altLang="en-US" sz="1400" dirty="0"/>
                  <a:t>点</a:t>
                </a:r>
                <a:r>
                  <a:rPr lang="zh-CN" altLang="en-US" sz="1400" dirty="0" smtClean="0">
                    <a:latin typeface="Arial" panose="020B0604020202020204" pitchFamily="34" charset="0"/>
                    <a:ea typeface="微软雅黑" panose="020B0503020204020204" pitchFamily="34" charset="-122"/>
                  </a:rPr>
                  <a:t>，</a:t>
                </a:r>
                <a:r>
                  <a:rPr lang="zh-CN" altLang="en-US" sz="1400" dirty="0">
                    <a:latin typeface="Arial" panose="020B0604020202020204" pitchFamily="34" charset="0"/>
                    <a:ea typeface="微软雅黑" panose="020B0503020204020204" pitchFamily="34" charset="-122"/>
                  </a:rPr>
                  <a:t>率先开展基地建设试点，通过典型示范作用，逐步扩大辐射面。</a:t>
                </a:r>
                <a:endParaRPr lang="en-US" altLang="zh-CN" sz="1400" dirty="0">
                  <a:latin typeface="Arial" panose="020B0604020202020204" pitchFamily="34" charset="0"/>
                  <a:ea typeface="微软雅黑" panose="020B0503020204020204" pitchFamily="34" charset="-122"/>
                </a:endParaRPr>
              </a:p>
            </p:txBody>
          </p:sp>
          <p:sp>
            <p:nvSpPr>
              <p:cNvPr id="29714" name="ïSḷîḍê"/>
              <p:cNvSpPr txBox="1"/>
              <p:nvPr/>
            </p:nvSpPr>
            <p:spPr>
              <a:xfrm>
                <a:off x="1643642" y="2982003"/>
                <a:ext cx="3622790" cy="412880"/>
              </a:xfrm>
              <a:prstGeom prst="rect">
                <a:avLst/>
              </a:prstGeom>
              <a:noFill/>
              <a:ln w="9525">
                <a:noFill/>
              </a:ln>
            </p:spPr>
            <p:txBody>
              <a:bodyPr wrap="square" lIns="91440" tIns="45720" rIns="91440" bIns="45720" anchor="t"/>
              <a:lstStyle/>
              <a:p>
                <a:pPr>
                  <a:buNone/>
                </a:pPr>
                <a:r>
                  <a:rPr lang="zh-CN" altLang="en-US" b="1" dirty="0">
                    <a:latin typeface="Arial" panose="020B0604020202020204" pitchFamily="34" charset="0"/>
                    <a:ea typeface="微软雅黑" panose="020B0503020204020204" pitchFamily="34" charset="-122"/>
                  </a:rPr>
                  <a:t>以点带面，以省和区域联动为主</a:t>
                </a:r>
                <a:endParaRPr lang="en-US" altLang="zh-CN" b="1" dirty="0">
                  <a:latin typeface="Arial" panose="020B0604020202020204" pitchFamily="34" charset="0"/>
                  <a:ea typeface="微软雅黑" panose="020B0503020204020204" pitchFamily="34" charset="-122"/>
                </a:endParaRPr>
              </a:p>
            </p:txBody>
          </p:sp>
        </p:grpSp>
        <p:sp>
          <p:nvSpPr>
            <p:cNvPr id="29715" name="íŝḷïde"/>
            <p:cNvSpPr/>
            <p:nvPr/>
          </p:nvSpPr>
          <p:spPr>
            <a:xfrm>
              <a:off x="757794" y="4880504"/>
              <a:ext cx="814912" cy="814910"/>
            </a:xfrm>
            <a:prstGeom prst="roundRect">
              <a:avLst>
                <a:gd name="adj" fmla="val 50000"/>
              </a:avLst>
            </a:prstGeom>
            <a:solidFill>
              <a:srgbClr val="86A5FF"/>
            </a:solidFill>
            <a:ln w="38100" cap="flat" cmpd="sng">
              <a:solidFill>
                <a:schemeClr val="bg1"/>
              </a:solidFill>
              <a:prstDash val="solid"/>
              <a:miter lim="400000"/>
              <a:headEnd type="none" w="med" len="med"/>
              <a:tailEnd type="none" w="med" len="med"/>
            </a:ln>
          </p:spPr>
          <p:txBody>
            <a:bodyPr wrap="square" lIns="91440" tIns="45720" rIns="91440" bIns="45720" anchor="ctr"/>
            <a:lstStyle/>
            <a:p>
              <a:endParaRPr lang="zh-CN" sz="1600">
                <a:latin typeface="Arial" panose="020B0604020202020204" pitchFamily="34" charset="0"/>
                <a:ea typeface="微软雅黑" panose="020B0503020204020204" pitchFamily="34" charset="-122"/>
              </a:endParaRPr>
            </a:p>
          </p:txBody>
        </p:sp>
        <p:sp>
          <p:nvSpPr>
            <p:cNvPr id="16" name="íṥḻiďé"/>
            <p:cNvSpPr/>
            <p:nvPr/>
          </p:nvSpPr>
          <p:spPr>
            <a:xfrm>
              <a:off x="966544" y="5092556"/>
              <a:ext cx="397413" cy="390807"/>
            </a:xfrm>
            <a:custGeom>
              <a:avLst/>
              <a:gdLst>
                <a:gd name="connsiteX0" fmla="*/ 456994 w 608276"/>
                <a:gd name="connsiteY0" fmla="*/ 405323 h 598165"/>
                <a:gd name="connsiteX1" fmla="*/ 497808 w 608276"/>
                <a:gd name="connsiteY1" fmla="*/ 445806 h 598165"/>
                <a:gd name="connsiteX2" fmla="*/ 456994 w 608276"/>
                <a:gd name="connsiteY2" fmla="*/ 486289 h 598165"/>
                <a:gd name="connsiteX3" fmla="*/ 416180 w 608276"/>
                <a:gd name="connsiteY3" fmla="*/ 445806 h 598165"/>
                <a:gd name="connsiteX4" fmla="*/ 456994 w 608276"/>
                <a:gd name="connsiteY4" fmla="*/ 405323 h 598165"/>
                <a:gd name="connsiteX5" fmla="*/ 442523 w 608276"/>
                <a:gd name="connsiteY5" fmla="*/ 328967 h 598165"/>
                <a:gd name="connsiteX6" fmla="*/ 431163 w 608276"/>
                <a:gd name="connsiteY6" fmla="*/ 339797 h 598165"/>
                <a:gd name="connsiteX7" fmla="*/ 431163 w 608276"/>
                <a:gd name="connsiteY7" fmla="*/ 357331 h 598165"/>
                <a:gd name="connsiteX8" fmla="*/ 412574 w 608276"/>
                <a:gd name="connsiteY8" fmla="*/ 365067 h 598165"/>
                <a:gd name="connsiteX9" fmla="*/ 400182 w 608276"/>
                <a:gd name="connsiteY9" fmla="*/ 352690 h 598165"/>
                <a:gd name="connsiteX10" fmla="*/ 384691 w 608276"/>
                <a:gd name="connsiteY10" fmla="*/ 352690 h 598165"/>
                <a:gd name="connsiteX11" fmla="*/ 363520 w 608276"/>
                <a:gd name="connsiteY11" fmla="*/ 373318 h 598165"/>
                <a:gd name="connsiteX12" fmla="*/ 363520 w 608276"/>
                <a:gd name="connsiteY12" fmla="*/ 389305 h 598165"/>
                <a:gd name="connsiteX13" fmla="*/ 376429 w 608276"/>
                <a:gd name="connsiteY13" fmla="*/ 401682 h 598165"/>
                <a:gd name="connsiteX14" fmla="*/ 368683 w 608276"/>
                <a:gd name="connsiteY14" fmla="*/ 420247 h 598165"/>
                <a:gd name="connsiteX15" fmla="*/ 351127 w 608276"/>
                <a:gd name="connsiteY15" fmla="*/ 420247 h 598165"/>
                <a:gd name="connsiteX16" fmla="*/ 339767 w 608276"/>
                <a:gd name="connsiteY16" fmla="*/ 431077 h 598165"/>
                <a:gd name="connsiteX17" fmla="*/ 339767 w 608276"/>
                <a:gd name="connsiteY17" fmla="*/ 460472 h 598165"/>
                <a:gd name="connsiteX18" fmla="*/ 351127 w 608276"/>
                <a:gd name="connsiteY18" fmla="*/ 471302 h 598165"/>
                <a:gd name="connsiteX19" fmla="*/ 368683 w 608276"/>
                <a:gd name="connsiteY19" fmla="*/ 471302 h 598165"/>
                <a:gd name="connsiteX20" fmla="*/ 376429 w 608276"/>
                <a:gd name="connsiteY20" fmla="*/ 489867 h 598165"/>
                <a:gd name="connsiteX21" fmla="*/ 363520 w 608276"/>
                <a:gd name="connsiteY21" fmla="*/ 502244 h 598165"/>
                <a:gd name="connsiteX22" fmla="*/ 360422 w 608276"/>
                <a:gd name="connsiteY22" fmla="*/ 510495 h 598165"/>
                <a:gd name="connsiteX23" fmla="*/ 363520 w 608276"/>
                <a:gd name="connsiteY23" fmla="*/ 518231 h 598165"/>
                <a:gd name="connsiteX24" fmla="*/ 384691 w 608276"/>
                <a:gd name="connsiteY24" fmla="*/ 538859 h 598165"/>
                <a:gd name="connsiteX25" fmla="*/ 400182 w 608276"/>
                <a:gd name="connsiteY25" fmla="*/ 538859 h 598165"/>
                <a:gd name="connsiteX26" fmla="*/ 412574 w 608276"/>
                <a:gd name="connsiteY26" fmla="*/ 526482 h 598165"/>
                <a:gd name="connsiteX27" fmla="*/ 431163 w 608276"/>
                <a:gd name="connsiteY27" fmla="*/ 534218 h 598165"/>
                <a:gd name="connsiteX28" fmla="*/ 431163 w 608276"/>
                <a:gd name="connsiteY28" fmla="*/ 551752 h 598165"/>
                <a:gd name="connsiteX29" fmla="*/ 442523 w 608276"/>
                <a:gd name="connsiteY29" fmla="*/ 562581 h 598165"/>
                <a:gd name="connsiteX30" fmla="*/ 471440 w 608276"/>
                <a:gd name="connsiteY30" fmla="*/ 562581 h 598165"/>
                <a:gd name="connsiteX31" fmla="*/ 482800 w 608276"/>
                <a:gd name="connsiteY31" fmla="*/ 551752 h 598165"/>
                <a:gd name="connsiteX32" fmla="*/ 482800 w 608276"/>
                <a:gd name="connsiteY32" fmla="*/ 534218 h 598165"/>
                <a:gd name="connsiteX33" fmla="*/ 501389 w 608276"/>
                <a:gd name="connsiteY33" fmla="*/ 526482 h 598165"/>
                <a:gd name="connsiteX34" fmla="*/ 513782 w 608276"/>
                <a:gd name="connsiteY34" fmla="*/ 538859 h 598165"/>
                <a:gd name="connsiteX35" fmla="*/ 529272 w 608276"/>
                <a:gd name="connsiteY35" fmla="*/ 538859 h 598165"/>
                <a:gd name="connsiteX36" fmla="*/ 550443 w 608276"/>
                <a:gd name="connsiteY36" fmla="*/ 518231 h 598165"/>
                <a:gd name="connsiteX37" fmla="*/ 550443 w 608276"/>
                <a:gd name="connsiteY37" fmla="*/ 502244 h 598165"/>
                <a:gd name="connsiteX38" fmla="*/ 537534 w 608276"/>
                <a:gd name="connsiteY38" fmla="*/ 489867 h 598165"/>
                <a:gd name="connsiteX39" fmla="*/ 545280 w 608276"/>
                <a:gd name="connsiteY39" fmla="*/ 471302 h 598165"/>
                <a:gd name="connsiteX40" fmla="*/ 562836 w 608276"/>
                <a:gd name="connsiteY40" fmla="*/ 471302 h 598165"/>
                <a:gd name="connsiteX41" fmla="*/ 574196 w 608276"/>
                <a:gd name="connsiteY41" fmla="*/ 460472 h 598165"/>
                <a:gd name="connsiteX42" fmla="*/ 574196 w 608276"/>
                <a:gd name="connsiteY42" fmla="*/ 431077 h 598165"/>
                <a:gd name="connsiteX43" fmla="*/ 562836 w 608276"/>
                <a:gd name="connsiteY43" fmla="*/ 420247 h 598165"/>
                <a:gd name="connsiteX44" fmla="*/ 545280 w 608276"/>
                <a:gd name="connsiteY44" fmla="*/ 420247 h 598165"/>
                <a:gd name="connsiteX45" fmla="*/ 537534 w 608276"/>
                <a:gd name="connsiteY45" fmla="*/ 401682 h 598165"/>
                <a:gd name="connsiteX46" fmla="*/ 550443 w 608276"/>
                <a:gd name="connsiteY46" fmla="*/ 389305 h 598165"/>
                <a:gd name="connsiteX47" fmla="*/ 553542 w 608276"/>
                <a:gd name="connsiteY47" fmla="*/ 381053 h 598165"/>
                <a:gd name="connsiteX48" fmla="*/ 550443 w 608276"/>
                <a:gd name="connsiteY48" fmla="*/ 373318 h 598165"/>
                <a:gd name="connsiteX49" fmla="*/ 529272 w 608276"/>
                <a:gd name="connsiteY49" fmla="*/ 352690 h 598165"/>
                <a:gd name="connsiteX50" fmla="*/ 513782 w 608276"/>
                <a:gd name="connsiteY50" fmla="*/ 352690 h 598165"/>
                <a:gd name="connsiteX51" fmla="*/ 501389 w 608276"/>
                <a:gd name="connsiteY51" fmla="*/ 365067 h 598165"/>
                <a:gd name="connsiteX52" fmla="*/ 482800 w 608276"/>
                <a:gd name="connsiteY52" fmla="*/ 357331 h 598165"/>
                <a:gd name="connsiteX53" fmla="*/ 482800 w 608276"/>
                <a:gd name="connsiteY53" fmla="*/ 339797 h 598165"/>
                <a:gd name="connsiteX54" fmla="*/ 471440 w 608276"/>
                <a:gd name="connsiteY54" fmla="*/ 328967 h 598165"/>
                <a:gd name="connsiteX55" fmla="*/ 1033 w 608276"/>
                <a:gd name="connsiteY55" fmla="*/ 207261 h 598165"/>
                <a:gd name="connsiteX56" fmla="*/ 240109 w 608276"/>
                <a:gd name="connsiteY56" fmla="*/ 288227 h 598165"/>
                <a:gd name="connsiteX57" fmla="*/ 478669 w 608276"/>
                <a:gd name="connsiteY57" fmla="*/ 207261 h 598165"/>
                <a:gd name="connsiteX58" fmla="*/ 479702 w 608276"/>
                <a:gd name="connsiteY58" fmla="*/ 213450 h 598165"/>
                <a:gd name="connsiteX59" fmla="*/ 479702 w 608276"/>
                <a:gd name="connsiteY59" fmla="*/ 290289 h 598165"/>
                <a:gd name="connsiteX60" fmla="*/ 508618 w 608276"/>
                <a:gd name="connsiteY60" fmla="*/ 310402 h 598165"/>
                <a:gd name="connsiteX61" fmla="*/ 552509 w 608276"/>
                <a:gd name="connsiteY61" fmla="*/ 323810 h 598165"/>
                <a:gd name="connsiteX62" fmla="*/ 573163 w 608276"/>
                <a:gd name="connsiteY62" fmla="*/ 344438 h 598165"/>
                <a:gd name="connsiteX63" fmla="*/ 587621 w 608276"/>
                <a:gd name="connsiteY63" fmla="*/ 378991 h 598165"/>
                <a:gd name="connsiteX64" fmla="*/ 586589 w 608276"/>
                <a:gd name="connsiteY64" fmla="*/ 388273 h 598165"/>
                <a:gd name="connsiteX65" fmla="*/ 608276 w 608276"/>
                <a:gd name="connsiteY65" fmla="*/ 428498 h 598165"/>
                <a:gd name="connsiteX66" fmla="*/ 608276 w 608276"/>
                <a:gd name="connsiteY66" fmla="*/ 457893 h 598165"/>
                <a:gd name="connsiteX67" fmla="*/ 586589 w 608276"/>
                <a:gd name="connsiteY67" fmla="*/ 498634 h 598165"/>
                <a:gd name="connsiteX68" fmla="*/ 573163 w 608276"/>
                <a:gd name="connsiteY68" fmla="*/ 542469 h 598165"/>
                <a:gd name="connsiteX69" fmla="*/ 552509 w 608276"/>
                <a:gd name="connsiteY69" fmla="*/ 563097 h 598165"/>
                <a:gd name="connsiteX70" fmla="*/ 508618 w 608276"/>
                <a:gd name="connsiteY70" fmla="*/ 576505 h 598165"/>
                <a:gd name="connsiteX71" fmla="*/ 467825 w 608276"/>
                <a:gd name="connsiteY71" fmla="*/ 598165 h 598165"/>
                <a:gd name="connsiteX72" fmla="*/ 438392 w 608276"/>
                <a:gd name="connsiteY72" fmla="*/ 598165 h 598165"/>
                <a:gd name="connsiteX73" fmla="*/ 397600 w 608276"/>
                <a:gd name="connsiteY73" fmla="*/ 576505 h 598165"/>
                <a:gd name="connsiteX74" fmla="*/ 361971 w 608276"/>
                <a:gd name="connsiteY74" fmla="*/ 569286 h 598165"/>
                <a:gd name="connsiteX75" fmla="*/ 240109 w 608276"/>
                <a:gd name="connsiteY75" fmla="*/ 581663 h 598165"/>
                <a:gd name="connsiteX76" fmla="*/ 0 w 608276"/>
                <a:gd name="connsiteY76" fmla="*/ 493993 h 598165"/>
                <a:gd name="connsiteX77" fmla="*/ 0 w 608276"/>
                <a:gd name="connsiteY77" fmla="*/ 382085 h 598165"/>
                <a:gd name="connsiteX78" fmla="*/ 1033 w 608276"/>
                <a:gd name="connsiteY78" fmla="*/ 375896 h 598165"/>
                <a:gd name="connsiteX79" fmla="*/ 240109 w 608276"/>
                <a:gd name="connsiteY79" fmla="*/ 456862 h 598165"/>
                <a:gd name="connsiteX80" fmla="*/ 297942 w 608276"/>
                <a:gd name="connsiteY80" fmla="*/ 454284 h 598165"/>
                <a:gd name="connsiteX81" fmla="*/ 297942 w 608276"/>
                <a:gd name="connsiteY81" fmla="*/ 428498 h 598165"/>
                <a:gd name="connsiteX82" fmla="*/ 302073 w 608276"/>
                <a:gd name="connsiteY82" fmla="*/ 409933 h 598165"/>
                <a:gd name="connsiteX83" fmla="*/ 240109 w 608276"/>
                <a:gd name="connsiteY83" fmla="*/ 413027 h 598165"/>
                <a:gd name="connsiteX84" fmla="*/ 0 w 608276"/>
                <a:gd name="connsiteY84" fmla="*/ 325357 h 598165"/>
                <a:gd name="connsiteX85" fmla="*/ 0 w 608276"/>
                <a:gd name="connsiteY85" fmla="*/ 213450 h 598165"/>
                <a:gd name="connsiteX86" fmla="*/ 1033 w 608276"/>
                <a:gd name="connsiteY86" fmla="*/ 207261 h 598165"/>
                <a:gd name="connsiteX87" fmla="*/ 240129 w 608276"/>
                <a:gd name="connsiteY87" fmla="*/ 0 h 598165"/>
                <a:gd name="connsiteX88" fmla="*/ 479742 w 608276"/>
                <a:gd name="connsiteY88" fmla="*/ 87137 h 598165"/>
                <a:gd name="connsiteX89" fmla="*/ 479742 w 608276"/>
                <a:gd name="connsiteY89" fmla="*/ 158806 h 598165"/>
                <a:gd name="connsiteX90" fmla="*/ 240129 w 608276"/>
                <a:gd name="connsiteY90" fmla="*/ 246459 h 598165"/>
                <a:gd name="connsiteX91" fmla="*/ 0 w 608276"/>
                <a:gd name="connsiteY91" fmla="*/ 158806 h 598165"/>
                <a:gd name="connsiteX92" fmla="*/ 0 w 608276"/>
                <a:gd name="connsiteY92" fmla="*/ 87137 h 598165"/>
                <a:gd name="connsiteX93" fmla="*/ 240129 w 608276"/>
                <a:gd name="connsiteY93" fmla="*/ 0 h 59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08276" h="598165">
                  <a:moveTo>
                    <a:pt x="456994" y="405323"/>
                  </a:moveTo>
                  <a:cubicBezTo>
                    <a:pt x="479535" y="405323"/>
                    <a:pt x="497808" y="423448"/>
                    <a:pt x="497808" y="445806"/>
                  </a:cubicBezTo>
                  <a:cubicBezTo>
                    <a:pt x="497808" y="468164"/>
                    <a:pt x="479535" y="486289"/>
                    <a:pt x="456994" y="486289"/>
                  </a:cubicBezTo>
                  <a:cubicBezTo>
                    <a:pt x="434453" y="486289"/>
                    <a:pt x="416180" y="468164"/>
                    <a:pt x="416180" y="445806"/>
                  </a:cubicBezTo>
                  <a:cubicBezTo>
                    <a:pt x="416180" y="423448"/>
                    <a:pt x="434453" y="405323"/>
                    <a:pt x="456994" y="405323"/>
                  </a:cubicBezTo>
                  <a:close/>
                  <a:moveTo>
                    <a:pt x="442523" y="328967"/>
                  </a:moveTo>
                  <a:cubicBezTo>
                    <a:pt x="436327" y="328967"/>
                    <a:pt x="431163" y="333609"/>
                    <a:pt x="431163" y="339797"/>
                  </a:cubicBezTo>
                  <a:lnTo>
                    <a:pt x="431163" y="357331"/>
                  </a:lnTo>
                  <a:cubicBezTo>
                    <a:pt x="424967" y="359394"/>
                    <a:pt x="418771" y="361972"/>
                    <a:pt x="412574" y="365067"/>
                  </a:cubicBezTo>
                  <a:lnTo>
                    <a:pt x="400182" y="352690"/>
                  </a:lnTo>
                  <a:cubicBezTo>
                    <a:pt x="396051" y="348564"/>
                    <a:pt x="388822" y="348564"/>
                    <a:pt x="384691" y="352690"/>
                  </a:cubicBezTo>
                  <a:lnTo>
                    <a:pt x="363520" y="373318"/>
                  </a:lnTo>
                  <a:cubicBezTo>
                    <a:pt x="359389" y="377959"/>
                    <a:pt x="359389" y="384663"/>
                    <a:pt x="363520" y="389305"/>
                  </a:cubicBezTo>
                  <a:lnTo>
                    <a:pt x="376429" y="401682"/>
                  </a:lnTo>
                  <a:cubicBezTo>
                    <a:pt x="372814" y="407354"/>
                    <a:pt x="370749" y="413543"/>
                    <a:pt x="368683" y="420247"/>
                  </a:cubicBezTo>
                  <a:lnTo>
                    <a:pt x="351127" y="420247"/>
                  </a:lnTo>
                  <a:cubicBezTo>
                    <a:pt x="344931" y="420247"/>
                    <a:pt x="339767" y="424888"/>
                    <a:pt x="339767" y="431077"/>
                  </a:cubicBezTo>
                  <a:lnTo>
                    <a:pt x="339767" y="460472"/>
                  </a:lnTo>
                  <a:cubicBezTo>
                    <a:pt x="339767" y="466660"/>
                    <a:pt x="344931" y="471302"/>
                    <a:pt x="351127" y="471302"/>
                  </a:cubicBezTo>
                  <a:lnTo>
                    <a:pt x="368683" y="471302"/>
                  </a:lnTo>
                  <a:cubicBezTo>
                    <a:pt x="370749" y="478006"/>
                    <a:pt x="372814" y="484194"/>
                    <a:pt x="376429" y="489867"/>
                  </a:cubicBezTo>
                  <a:lnTo>
                    <a:pt x="363520" y="502244"/>
                  </a:lnTo>
                  <a:cubicBezTo>
                    <a:pt x="361454" y="504307"/>
                    <a:pt x="360422" y="507401"/>
                    <a:pt x="360422" y="510495"/>
                  </a:cubicBezTo>
                  <a:cubicBezTo>
                    <a:pt x="360422" y="513074"/>
                    <a:pt x="361454" y="516168"/>
                    <a:pt x="363520" y="518231"/>
                  </a:cubicBezTo>
                  <a:lnTo>
                    <a:pt x="384691" y="538859"/>
                  </a:lnTo>
                  <a:cubicBezTo>
                    <a:pt x="388305" y="542985"/>
                    <a:pt x="396051" y="542985"/>
                    <a:pt x="400182" y="538859"/>
                  </a:cubicBezTo>
                  <a:lnTo>
                    <a:pt x="412574" y="526482"/>
                  </a:lnTo>
                  <a:cubicBezTo>
                    <a:pt x="418771" y="529576"/>
                    <a:pt x="424967" y="532155"/>
                    <a:pt x="431163" y="534218"/>
                  </a:cubicBezTo>
                  <a:lnTo>
                    <a:pt x="431163" y="551752"/>
                  </a:lnTo>
                  <a:cubicBezTo>
                    <a:pt x="431163" y="557940"/>
                    <a:pt x="436327" y="562581"/>
                    <a:pt x="442523" y="562581"/>
                  </a:cubicBezTo>
                  <a:lnTo>
                    <a:pt x="471440" y="562581"/>
                  </a:lnTo>
                  <a:cubicBezTo>
                    <a:pt x="477636" y="562581"/>
                    <a:pt x="482800" y="557940"/>
                    <a:pt x="482800" y="551752"/>
                  </a:cubicBezTo>
                  <a:lnTo>
                    <a:pt x="482800" y="534218"/>
                  </a:lnTo>
                  <a:cubicBezTo>
                    <a:pt x="488996" y="532155"/>
                    <a:pt x="495192" y="529576"/>
                    <a:pt x="501389" y="526482"/>
                  </a:cubicBezTo>
                  <a:lnTo>
                    <a:pt x="513782" y="538859"/>
                  </a:lnTo>
                  <a:cubicBezTo>
                    <a:pt x="517912" y="542985"/>
                    <a:pt x="525142" y="542985"/>
                    <a:pt x="529272" y="538859"/>
                  </a:cubicBezTo>
                  <a:lnTo>
                    <a:pt x="550443" y="518231"/>
                  </a:lnTo>
                  <a:cubicBezTo>
                    <a:pt x="554574" y="513590"/>
                    <a:pt x="554574" y="506885"/>
                    <a:pt x="550443" y="502244"/>
                  </a:cubicBezTo>
                  <a:lnTo>
                    <a:pt x="537534" y="489867"/>
                  </a:lnTo>
                  <a:cubicBezTo>
                    <a:pt x="540632" y="484194"/>
                    <a:pt x="543214" y="478006"/>
                    <a:pt x="545280" y="471302"/>
                  </a:cubicBezTo>
                  <a:lnTo>
                    <a:pt x="562836" y="471302"/>
                  </a:lnTo>
                  <a:cubicBezTo>
                    <a:pt x="569032" y="471302"/>
                    <a:pt x="574196" y="466660"/>
                    <a:pt x="574196" y="460472"/>
                  </a:cubicBezTo>
                  <a:lnTo>
                    <a:pt x="574196" y="431077"/>
                  </a:lnTo>
                  <a:cubicBezTo>
                    <a:pt x="574196" y="424888"/>
                    <a:pt x="569032" y="420247"/>
                    <a:pt x="562836" y="420247"/>
                  </a:cubicBezTo>
                  <a:lnTo>
                    <a:pt x="545280" y="420247"/>
                  </a:lnTo>
                  <a:cubicBezTo>
                    <a:pt x="543214" y="413543"/>
                    <a:pt x="540632" y="407354"/>
                    <a:pt x="537534" y="401682"/>
                  </a:cubicBezTo>
                  <a:lnTo>
                    <a:pt x="550443" y="389305"/>
                  </a:lnTo>
                  <a:cubicBezTo>
                    <a:pt x="552509" y="387242"/>
                    <a:pt x="553542" y="384148"/>
                    <a:pt x="553542" y="381053"/>
                  </a:cubicBezTo>
                  <a:cubicBezTo>
                    <a:pt x="553542" y="378475"/>
                    <a:pt x="552509" y="375381"/>
                    <a:pt x="550443" y="373318"/>
                  </a:cubicBezTo>
                  <a:lnTo>
                    <a:pt x="529272" y="352690"/>
                  </a:lnTo>
                  <a:cubicBezTo>
                    <a:pt x="525658" y="348564"/>
                    <a:pt x="517912" y="348564"/>
                    <a:pt x="513782" y="352690"/>
                  </a:cubicBezTo>
                  <a:lnTo>
                    <a:pt x="501389" y="365067"/>
                  </a:lnTo>
                  <a:cubicBezTo>
                    <a:pt x="495192" y="361972"/>
                    <a:pt x="488996" y="359394"/>
                    <a:pt x="482800" y="357331"/>
                  </a:cubicBezTo>
                  <a:lnTo>
                    <a:pt x="482800" y="339797"/>
                  </a:lnTo>
                  <a:cubicBezTo>
                    <a:pt x="482800" y="333609"/>
                    <a:pt x="477636" y="328967"/>
                    <a:pt x="471440" y="328967"/>
                  </a:cubicBezTo>
                  <a:close/>
                  <a:moveTo>
                    <a:pt x="1033" y="207261"/>
                  </a:moveTo>
                  <a:cubicBezTo>
                    <a:pt x="9811" y="252643"/>
                    <a:pt x="113600" y="288227"/>
                    <a:pt x="240109" y="288227"/>
                  </a:cubicBezTo>
                  <a:cubicBezTo>
                    <a:pt x="366618" y="288227"/>
                    <a:pt x="469891" y="252643"/>
                    <a:pt x="478669" y="207261"/>
                  </a:cubicBezTo>
                  <a:cubicBezTo>
                    <a:pt x="479185" y="209324"/>
                    <a:pt x="479702" y="211387"/>
                    <a:pt x="479702" y="213450"/>
                  </a:cubicBezTo>
                  <a:lnTo>
                    <a:pt x="479702" y="290289"/>
                  </a:lnTo>
                  <a:cubicBezTo>
                    <a:pt x="491578" y="292868"/>
                    <a:pt x="501905" y="300604"/>
                    <a:pt x="508618" y="310402"/>
                  </a:cubicBezTo>
                  <a:cubicBezTo>
                    <a:pt x="524109" y="307308"/>
                    <a:pt x="541149" y="312465"/>
                    <a:pt x="552509" y="323810"/>
                  </a:cubicBezTo>
                  <a:lnTo>
                    <a:pt x="573163" y="344438"/>
                  </a:lnTo>
                  <a:cubicBezTo>
                    <a:pt x="582458" y="353721"/>
                    <a:pt x="587621" y="365582"/>
                    <a:pt x="587621" y="378991"/>
                  </a:cubicBezTo>
                  <a:cubicBezTo>
                    <a:pt x="587621" y="382085"/>
                    <a:pt x="587105" y="385179"/>
                    <a:pt x="586589" y="388273"/>
                  </a:cubicBezTo>
                  <a:cubicBezTo>
                    <a:pt x="599498" y="397040"/>
                    <a:pt x="608276" y="411996"/>
                    <a:pt x="608276" y="428498"/>
                  </a:cubicBezTo>
                  <a:lnTo>
                    <a:pt x="608276" y="457893"/>
                  </a:lnTo>
                  <a:cubicBezTo>
                    <a:pt x="608276" y="474912"/>
                    <a:pt x="599498" y="489867"/>
                    <a:pt x="586589" y="498634"/>
                  </a:cubicBezTo>
                  <a:cubicBezTo>
                    <a:pt x="589687" y="514105"/>
                    <a:pt x="585040" y="530608"/>
                    <a:pt x="573163" y="542469"/>
                  </a:cubicBezTo>
                  <a:lnTo>
                    <a:pt x="552509" y="563097"/>
                  </a:lnTo>
                  <a:cubicBezTo>
                    <a:pt x="541149" y="574443"/>
                    <a:pt x="524109" y="579600"/>
                    <a:pt x="508618" y="576505"/>
                  </a:cubicBezTo>
                  <a:cubicBezTo>
                    <a:pt x="499840" y="589398"/>
                    <a:pt x="484865" y="598165"/>
                    <a:pt x="467825" y="598165"/>
                  </a:cubicBezTo>
                  <a:lnTo>
                    <a:pt x="438392" y="598165"/>
                  </a:lnTo>
                  <a:cubicBezTo>
                    <a:pt x="421352" y="598165"/>
                    <a:pt x="406378" y="589398"/>
                    <a:pt x="397600" y="576505"/>
                  </a:cubicBezTo>
                  <a:cubicBezTo>
                    <a:pt x="385723" y="578568"/>
                    <a:pt x="372298" y="575990"/>
                    <a:pt x="361971" y="569286"/>
                  </a:cubicBezTo>
                  <a:cubicBezTo>
                    <a:pt x="326342" y="577021"/>
                    <a:pt x="284516" y="581663"/>
                    <a:pt x="240109" y="581663"/>
                  </a:cubicBezTo>
                  <a:cubicBezTo>
                    <a:pt x="107404" y="581663"/>
                    <a:pt x="0" y="542469"/>
                    <a:pt x="0" y="493993"/>
                  </a:cubicBezTo>
                  <a:lnTo>
                    <a:pt x="0" y="382085"/>
                  </a:lnTo>
                  <a:cubicBezTo>
                    <a:pt x="0" y="380022"/>
                    <a:pt x="516" y="377959"/>
                    <a:pt x="1033" y="375896"/>
                  </a:cubicBezTo>
                  <a:cubicBezTo>
                    <a:pt x="9811" y="421278"/>
                    <a:pt x="113600" y="456862"/>
                    <a:pt x="240109" y="456862"/>
                  </a:cubicBezTo>
                  <a:cubicBezTo>
                    <a:pt x="260247" y="456862"/>
                    <a:pt x="279353" y="455831"/>
                    <a:pt x="297942" y="454284"/>
                  </a:cubicBezTo>
                  <a:lnTo>
                    <a:pt x="297942" y="428498"/>
                  </a:lnTo>
                  <a:cubicBezTo>
                    <a:pt x="297942" y="422310"/>
                    <a:pt x="299491" y="415606"/>
                    <a:pt x="302073" y="409933"/>
                  </a:cubicBezTo>
                  <a:cubicBezTo>
                    <a:pt x="281934" y="411996"/>
                    <a:pt x="261280" y="413027"/>
                    <a:pt x="240109" y="413027"/>
                  </a:cubicBezTo>
                  <a:cubicBezTo>
                    <a:pt x="107404" y="413027"/>
                    <a:pt x="0" y="373834"/>
                    <a:pt x="0" y="325357"/>
                  </a:cubicBezTo>
                  <a:lnTo>
                    <a:pt x="0" y="213450"/>
                  </a:lnTo>
                  <a:cubicBezTo>
                    <a:pt x="0" y="211387"/>
                    <a:pt x="516" y="209324"/>
                    <a:pt x="1033" y="207261"/>
                  </a:cubicBezTo>
                  <a:close/>
                  <a:moveTo>
                    <a:pt x="240129" y="0"/>
                  </a:moveTo>
                  <a:cubicBezTo>
                    <a:pt x="372329" y="0"/>
                    <a:pt x="479742" y="39186"/>
                    <a:pt x="479742" y="87137"/>
                  </a:cubicBezTo>
                  <a:lnTo>
                    <a:pt x="479742" y="158806"/>
                  </a:lnTo>
                  <a:cubicBezTo>
                    <a:pt x="479742" y="207273"/>
                    <a:pt x="372329" y="246459"/>
                    <a:pt x="240129" y="246459"/>
                  </a:cubicBezTo>
                  <a:cubicBezTo>
                    <a:pt x="107413" y="246459"/>
                    <a:pt x="0" y="207273"/>
                    <a:pt x="0" y="158806"/>
                  </a:cubicBezTo>
                  <a:lnTo>
                    <a:pt x="0" y="87137"/>
                  </a:lnTo>
                  <a:cubicBezTo>
                    <a:pt x="0" y="39186"/>
                    <a:pt x="107413" y="0"/>
                    <a:pt x="240129" y="0"/>
                  </a:cubicBezTo>
                  <a:close/>
                </a:path>
              </a:pathLst>
            </a:custGeom>
            <a:solidFill>
              <a:schemeClr val="bg1"/>
            </a:solidFill>
            <a:ln w="12700" cap="flat">
              <a:noFill/>
              <a:miter lim="400000"/>
            </a:ln>
            <a:effectLst/>
          </p:spPr>
          <p:txBody>
            <a:bodyPr wrap="square" lIns="91440" tIns="45720" rIns="91440" bIns="45720" numCol="1" anchor="ctr">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defTabSz="228600" fontAlgn="auto"/>
              <a:endParaRPr sz="1500" strike="noStrike" noProof="1">
                <a:solidFill>
                  <a:srgbClr val="FFFFFF"/>
                </a:solidFill>
                <a:effectLst>
                  <a:outerShdw blurRad="38100" dist="12700" dir="5400000" rotWithShape="0">
                    <a:srgbClr val="000000">
                      <a:alpha val="50000"/>
                    </a:srgbClr>
                  </a:outerShdw>
                </a:effectLst>
              </a:endParaRPr>
            </a:p>
          </p:txBody>
        </p:sp>
        <p:grpSp>
          <p:nvGrpSpPr>
            <p:cNvPr id="29717" name="íslïďè"/>
            <p:cNvGrpSpPr/>
            <p:nvPr/>
          </p:nvGrpSpPr>
          <p:grpSpPr>
            <a:xfrm>
              <a:off x="1643642" y="4761352"/>
              <a:ext cx="7904247" cy="1382395"/>
              <a:chOff x="1643642" y="4761352"/>
              <a:chExt cx="7904247" cy="1382395"/>
            </a:xfrm>
          </p:grpSpPr>
          <p:sp>
            <p:nvSpPr>
              <p:cNvPr id="29718" name="iŝḷïḓê"/>
              <p:cNvSpPr/>
              <p:nvPr/>
            </p:nvSpPr>
            <p:spPr>
              <a:xfrm>
                <a:off x="1643642" y="5287959"/>
                <a:ext cx="7904247" cy="855788"/>
              </a:xfrm>
              <a:prstGeom prst="rect">
                <a:avLst/>
              </a:prstGeom>
              <a:noFill/>
              <a:ln w="9525">
                <a:noFill/>
              </a:ln>
            </p:spPr>
            <p:txBody>
              <a:bodyPr wrap="square" lIns="91440" tIns="45720" rIns="91440" bIns="45720" anchor="t"/>
              <a:lstStyle/>
              <a:p>
                <a:pPr marL="171450" indent="-171450">
                  <a:lnSpc>
                    <a:spcPct val="150000"/>
                  </a:lnSpc>
                  <a:buFont typeface="Arial" panose="020B0604020202020204" pitchFamily="34" charset="0"/>
                  <a:buChar char="•"/>
                </a:pPr>
                <a:r>
                  <a:rPr lang="zh-CN" altLang="en-US" sz="1400" b="1" dirty="0" smtClean="0">
                    <a:latin typeface="Arial" panose="020B0604020202020204" pitchFamily="34" charset="0"/>
                    <a:ea typeface="微软雅黑" panose="020B0503020204020204" pitchFamily="34" charset="-122"/>
                  </a:rPr>
                  <a:t>合作模式创新、平台开放、区域协同、资源共享、促进课程纳入学校教学计划</a:t>
                </a:r>
                <a:r>
                  <a:rPr lang="zh-CN" altLang="en-US" sz="1400" dirty="0" smtClean="0">
                    <a:latin typeface="Arial" panose="020B0604020202020204" pitchFamily="34" charset="0"/>
                    <a:ea typeface="微软雅黑" panose="020B0503020204020204" pitchFamily="34" charset="-122"/>
                  </a:rPr>
                  <a:t>。基地</a:t>
                </a:r>
                <a:r>
                  <a:rPr lang="zh-CN" altLang="en-US" sz="1400" dirty="0">
                    <a:latin typeface="Arial" panose="020B0604020202020204" pitchFamily="34" charset="0"/>
                    <a:ea typeface="微软雅黑" panose="020B0503020204020204" pitchFamily="34" charset="-122"/>
                  </a:rPr>
                  <a:t>建设既要讲究系统性，也要立足于信息素养教育的特殊性，更要根植于信息素养教育的发展需要；各校不仅要加强各自的内涵建设，同时也要协作共进，才能开创良好局面。</a:t>
                </a:r>
                <a:endParaRPr lang="zh-CN" altLang="en-US" sz="1400" dirty="0">
                  <a:latin typeface="Arial" panose="020B0604020202020204" pitchFamily="34" charset="0"/>
                  <a:ea typeface="微软雅黑" panose="020B0503020204020204" pitchFamily="34" charset="-122"/>
                </a:endParaRPr>
              </a:p>
              <a:p>
                <a:pPr marL="171450" indent="-171450">
                  <a:lnSpc>
                    <a:spcPct val="150000"/>
                  </a:lnSpc>
                  <a:buFont typeface="Arial" panose="020B0604020202020204" pitchFamily="34" charset="0"/>
                  <a:buChar char="•"/>
                </a:pPr>
                <a:endParaRPr lang="zh-CN" altLang="en-US" sz="1400" dirty="0">
                  <a:latin typeface="Arial" panose="020B0604020202020204" pitchFamily="34" charset="0"/>
                  <a:ea typeface="微软雅黑" panose="020B0503020204020204" pitchFamily="34" charset="-122"/>
                </a:endParaRPr>
              </a:p>
            </p:txBody>
          </p:sp>
          <p:sp>
            <p:nvSpPr>
              <p:cNvPr id="29719" name="ïšľiḓe"/>
              <p:cNvSpPr txBox="1"/>
              <p:nvPr/>
            </p:nvSpPr>
            <p:spPr>
              <a:xfrm>
                <a:off x="1643642" y="4761352"/>
                <a:ext cx="3622790" cy="412880"/>
              </a:xfrm>
              <a:prstGeom prst="rect">
                <a:avLst/>
              </a:prstGeom>
              <a:noFill/>
              <a:ln w="9525">
                <a:noFill/>
              </a:ln>
            </p:spPr>
            <p:txBody>
              <a:bodyPr wrap="square" lIns="91440" tIns="45720" rIns="91440" bIns="45720" anchor="t"/>
              <a:lstStyle/>
              <a:p>
                <a:pPr>
                  <a:buNone/>
                </a:pPr>
                <a:r>
                  <a:rPr lang="zh-CN" altLang="en-US" b="1" dirty="0">
                    <a:latin typeface="Arial" panose="020B0604020202020204" pitchFamily="34" charset="0"/>
                    <a:ea typeface="微软雅黑" panose="020B0503020204020204" pitchFamily="34" charset="-122"/>
                  </a:rPr>
                  <a:t>创新、开放、协同、共享、可持续</a:t>
                </a:r>
                <a:endParaRPr lang="en-US" altLang="zh-CN" b="1" dirty="0">
                  <a:latin typeface="Arial" panose="020B0604020202020204" pitchFamily="34" charset="0"/>
                  <a:ea typeface="微软雅黑" panose="020B0503020204020204" pitchFamily="34" charset="-122"/>
                </a:endParaRPr>
              </a:p>
            </p:txBody>
          </p:sp>
        </p:grpSp>
        <p:cxnSp>
          <p:nvCxnSpPr>
            <p:cNvPr id="18" name="直接连接符 17"/>
            <p:cNvCxnSpPr/>
            <p:nvPr/>
          </p:nvCxnSpPr>
          <p:spPr>
            <a:xfrm>
              <a:off x="1820357" y="2562844"/>
              <a:ext cx="3444488" cy="0"/>
            </a:xfrm>
            <a:prstGeom prst="line">
              <a:avLst/>
            </a:prstGeom>
            <a:ln w="3175" cap="rnd">
              <a:solidFill>
                <a:schemeClr val="bg1">
                  <a:lumMod val="6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820357" y="4342193"/>
              <a:ext cx="3444488" cy="0"/>
            </a:xfrm>
            <a:prstGeom prst="line">
              <a:avLst/>
            </a:prstGeom>
            <a:ln w="3175" cap="rnd">
              <a:solidFill>
                <a:schemeClr val="bg1">
                  <a:lumMod val="6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29722" name="矩形 29"/>
          <p:cNvSpPr/>
          <p:nvPr/>
        </p:nvSpPr>
        <p:spPr>
          <a:xfrm>
            <a:off x="1820863" y="1728788"/>
            <a:ext cx="4537075" cy="521970"/>
          </a:xfrm>
          <a:prstGeom prst="rect">
            <a:avLst/>
          </a:prstGeom>
          <a:noFill/>
          <a:ln w="9525">
            <a:noFill/>
          </a:ln>
        </p:spPr>
        <p:txBody>
          <a:bodyPr wrap="square" anchor="t">
            <a:spAutoFit/>
          </a:bodyPr>
          <a:lstStyle/>
          <a:p>
            <a:r>
              <a:rPr lang="zh-CN" altLang="en-US" sz="1400" dirty="0">
                <a:latin typeface="Arial" panose="020B0604020202020204" pitchFamily="34" charset="0"/>
                <a:ea typeface="微软雅黑" panose="020B0503020204020204" pitchFamily="34" charset="-122"/>
              </a:rPr>
              <a:t>政府和教育部门领导和支持、</a:t>
            </a:r>
            <a:r>
              <a:rPr lang="en-US" altLang="zh-CN" sz="1400" dirty="0">
                <a:latin typeface="Arial" panose="020B0604020202020204" pitchFamily="34" charset="0"/>
                <a:ea typeface="微软雅黑" panose="020B0503020204020204" pitchFamily="34" charset="-122"/>
              </a:rPr>
              <a:t>CALIS</a:t>
            </a:r>
            <a:r>
              <a:rPr lang="zh-CN" altLang="en-US" sz="1400" dirty="0">
                <a:latin typeface="Arial" panose="020B0604020202020204" pitchFamily="34" charset="0"/>
                <a:ea typeface="微软雅黑" panose="020B0503020204020204" pitchFamily="34" charset="-122"/>
              </a:rPr>
              <a:t>资源平台的融合与高校图工委协调、学校积极作为、相关企业配合</a:t>
            </a:r>
            <a:endParaRPr lang="zh-CN" altLang="en-US" sz="1400" dirty="0">
              <a:latin typeface="Arial" panose="020B0604020202020204" pitchFamily="34" charset="0"/>
              <a:ea typeface="微软雅黑" panose="020B0503020204020204" pitchFamily="34" charset="-122"/>
            </a:endParaRPr>
          </a:p>
        </p:txBody>
      </p:sp>
    </p:spTree>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p:cNvSpPr>
          <p:nvPr>
            <p:ph type="title"/>
          </p:nvPr>
        </p:nvSpPr>
        <p:spPr/>
        <p:txBody>
          <a:bodyPr lIns="91440" tIns="45720" rIns="91440" bIns="45720" anchor="b"/>
          <a:lstStyle/>
          <a:p>
            <a:pPr defTabSz="913765">
              <a:buNone/>
            </a:pPr>
            <a:r>
              <a:rPr lang="zh-CN" altLang="en-US" kern="1200" dirty="0">
                <a:latin typeface="+mj-lt"/>
                <a:ea typeface="+mj-ea"/>
                <a:cs typeface="+mj-cs"/>
                <a:sym typeface="Arial" panose="020B0604020202020204" pitchFamily="34" charset="0"/>
              </a:rPr>
              <a:t>信息素养教育基地建设的</a:t>
            </a:r>
            <a:r>
              <a:rPr lang="zh-CN" altLang="en-US" kern="1200" dirty="0">
                <a:latin typeface="+mj-lt"/>
                <a:ea typeface="+mj-ea"/>
                <a:cs typeface="+mj-cs"/>
              </a:rPr>
              <a:t>预期成效</a:t>
            </a:r>
            <a:endParaRPr lang="zh-CN" altLang="en-US" kern="1200" dirty="0">
              <a:latin typeface="+mj-lt"/>
              <a:ea typeface="+mj-ea"/>
              <a:cs typeface="+mj-cs"/>
            </a:endParaRPr>
          </a:p>
        </p:txBody>
      </p:sp>
      <p:sp>
        <p:nvSpPr>
          <p:cNvPr id="30722" name="灯片编号占位符 2"/>
          <p:cNvSpPr>
            <a:spLocks noGrp="1"/>
          </p:cNvSpPr>
          <p:nvPr>
            <p:ph type="sldNum" sz="quarter" idx="12"/>
          </p:nvPr>
        </p:nvSpPr>
        <p:spPr>
          <a:noFill/>
          <a:ln>
            <a:noFill/>
          </a:ln>
        </p:spPr>
        <p:txBody>
          <a:bodyPr lIns="91440" tIns="45720" rIns="91440" bIns="4572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5pPr>
          </a:lstStyle>
          <a:p>
            <a:pPr lvl="0" algn="r"/>
            <a:fld id="{9A0DB2DC-4C9A-4742-B13C-FB6460FD3503}" type="slidenum">
              <a:rPr lang="zh-CN" altLang="en-US" sz="1000">
                <a:solidFill>
                  <a:srgbClr val="808080"/>
                </a:solidFill>
              </a:rPr>
            </a:fld>
            <a:endParaRPr lang="zh-CN" altLang="en-US" sz="1000">
              <a:solidFill>
                <a:srgbClr val="808080"/>
              </a:solidFill>
            </a:endParaRPr>
          </a:p>
        </p:txBody>
      </p:sp>
      <p:grpSp>
        <p:nvGrpSpPr>
          <p:cNvPr id="30723" name="2c818394-adc1-4c00-9967-90aa6b2f8bd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673100" y="1611313"/>
            <a:ext cx="10863263" cy="4251325"/>
            <a:chOff x="673117" y="1611224"/>
            <a:chExt cx="10862952" cy="4252031"/>
          </a:xfrm>
        </p:grpSpPr>
        <p:grpSp>
          <p:nvGrpSpPr>
            <p:cNvPr id="30724" name="íśļiḋè"/>
            <p:cNvGrpSpPr/>
            <p:nvPr/>
          </p:nvGrpSpPr>
          <p:grpSpPr>
            <a:xfrm>
              <a:off x="673117" y="1672022"/>
              <a:ext cx="703465" cy="703465"/>
              <a:chOff x="2751043" y="2007011"/>
              <a:chExt cx="703465" cy="703465"/>
            </a:xfrm>
          </p:grpSpPr>
          <p:sp>
            <p:nvSpPr>
              <p:cNvPr id="321" name="î$ḻiḑé"/>
              <p:cNvSpPr/>
              <p:nvPr/>
            </p:nvSpPr>
            <p:spPr>
              <a:xfrm>
                <a:off x="2751043" y="2007011"/>
                <a:ext cx="703465" cy="70346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p>
            </p:txBody>
          </p:sp>
          <p:sp>
            <p:nvSpPr>
              <p:cNvPr id="30726" name="ïṩliḋe"/>
              <p:cNvSpPr/>
              <p:nvPr/>
            </p:nvSpPr>
            <p:spPr>
              <a:xfrm>
                <a:off x="2858866" y="2112288"/>
                <a:ext cx="487818" cy="492911"/>
              </a:xfrm>
              <a:custGeom>
                <a:avLst/>
                <a:gdLst/>
                <a:ahLst/>
                <a:cxnLst>
                  <a:cxn ang="0">
                    <a:pos x="219996" y="360510"/>
                  </a:cxn>
                  <a:cxn ang="0">
                    <a:pos x="237532" y="365296"/>
                  </a:cxn>
                  <a:cxn ang="0">
                    <a:pos x="315646" y="344559"/>
                  </a:cxn>
                  <a:cxn ang="0">
                    <a:pos x="360283" y="269585"/>
                  </a:cxn>
                  <a:cxn ang="0">
                    <a:pos x="342747" y="234491"/>
                  </a:cxn>
                  <a:cxn ang="0">
                    <a:pos x="272604" y="333392"/>
                  </a:cxn>
                  <a:cxn ang="0">
                    <a:pos x="219996" y="360510"/>
                  </a:cxn>
                  <a:cxn ang="0">
                    <a:pos x="127534" y="170684"/>
                  </a:cxn>
                  <a:cxn ang="0">
                    <a:pos x="226373" y="23927"/>
                  </a:cxn>
                  <a:cxn ang="0">
                    <a:pos x="261444" y="25522"/>
                  </a:cxn>
                  <a:cxn ang="0">
                    <a:pos x="358689" y="170684"/>
                  </a:cxn>
                  <a:cxn ang="0">
                    <a:pos x="384196" y="244062"/>
                  </a:cxn>
                  <a:cxn ang="0">
                    <a:pos x="307676" y="378057"/>
                  </a:cxn>
                  <a:cxn ang="0">
                    <a:pos x="178547" y="378057"/>
                  </a:cxn>
                  <a:cxn ang="0">
                    <a:pos x="103621" y="244062"/>
                  </a:cxn>
                  <a:cxn ang="0">
                    <a:pos x="127534" y="170684"/>
                  </a:cxn>
                  <a:cxn ang="0">
                    <a:pos x="243909" y="441865"/>
                  </a:cxn>
                  <a:cxn ang="0">
                    <a:pos x="379414" y="409961"/>
                  </a:cxn>
                  <a:cxn ang="0">
                    <a:pos x="377819" y="360510"/>
                  </a:cxn>
                  <a:cxn ang="0">
                    <a:pos x="373037" y="357320"/>
                  </a:cxn>
                  <a:cxn ang="0">
                    <a:pos x="392167" y="327012"/>
                  </a:cxn>
                  <a:cxn ang="0">
                    <a:pos x="470282" y="414747"/>
                  </a:cxn>
                  <a:cxn ang="0">
                    <a:pos x="401732" y="468983"/>
                  </a:cxn>
                  <a:cxn ang="0">
                    <a:pos x="243909" y="492911"/>
                  </a:cxn>
                  <a:cxn ang="0">
                    <a:pos x="84491" y="468983"/>
                  </a:cxn>
                  <a:cxn ang="0">
                    <a:pos x="15941" y="414747"/>
                  </a:cxn>
                  <a:cxn ang="0">
                    <a:pos x="95650" y="327012"/>
                  </a:cxn>
                  <a:cxn ang="0">
                    <a:pos x="113186" y="357320"/>
                  </a:cxn>
                  <a:cxn ang="0">
                    <a:pos x="109998" y="360510"/>
                  </a:cxn>
                  <a:cxn ang="0">
                    <a:pos x="106809" y="409961"/>
                  </a:cxn>
                  <a:cxn ang="0">
                    <a:pos x="243909" y="441865"/>
                  </a:cxn>
                </a:cxnLst>
                <a:rect l="0" t="0" r="0" b="0"/>
                <a:pathLst>
                  <a:path w="306" h="309">
                    <a:moveTo>
                      <a:pt x="138" y="226"/>
                    </a:moveTo>
                    <a:cubicBezTo>
                      <a:pt x="141" y="227"/>
                      <a:pt x="145" y="229"/>
                      <a:pt x="149" y="229"/>
                    </a:cubicBezTo>
                    <a:cubicBezTo>
                      <a:pt x="164" y="232"/>
                      <a:pt x="182" y="227"/>
                      <a:pt x="198" y="216"/>
                    </a:cubicBezTo>
                    <a:cubicBezTo>
                      <a:pt x="215" y="204"/>
                      <a:pt x="226" y="186"/>
                      <a:pt x="226" y="169"/>
                    </a:cubicBezTo>
                    <a:cubicBezTo>
                      <a:pt x="226" y="160"/>
                      <a:pt x="220" y="151"/>
                      <a:pt x="215" y="147"/>
                    </a:cubicBezTo>
                    <a:cubicBezTo>
                      <a:pt x="210" y="170"/>
                      <a:pt x="193" y="193"/>
                      <a:pt x="171" y="209"/>
                    </a:cubicBezTo>
                    <a:cubicBezTo>
                      <a:pt x="160" y="216"/>
                      <a:pt x="149" y="222"/>
                      <a:pt x="138" y="226"/>
                    </a:cubicBezTo>
                    <a:close/>
                    <a:moveTo>
                      <a:pt x="80" y="107"/>
                    </a:moveTo>
                    <a:cubicBezTo>
                      <a:pt x="98" y="76"/>
                      <a:pt x="122" y="47"/>
                      <a:pt x="142" y="15"/>
                    </a:cubicBezTo>
                    <a:cubicBezTo>
                      <a:pt x="151" y="1"/>
                      <a:pt x="154" y="0"/>
                      <a:pt x="164" y="16"/>
                    </a:cubicBezTo>
                    <a:cubicBezTo>
                      <a:pt x="183" y="47"/>
                      <a:pt x="207" y="76"/>
                      <a:pt x="225" y="107"/>
                    </a:cubicBezTo>
                    <a:cubicBezTo>
                      <a:pt x="234" y="122"/>
                      <a:pt x="241" y="138"/>
                      <a:pt x="241" y="153"/>
                    </a:cubicBezTo>
                    <a:cubicBezTo>
                      <a:pt x="241" y="190"/>
                      <a:pt x="221" y="222"/>
                      <a:pt x="193" y="237"/>
                    </a:cubicBezTo>
                    <a:cubicBezTo>
                      <a:pt x="167" y="251"/>
                      <a:pt x="137" y="251"/>
                      <a:pt x="112" y="237"/>
                    </a:cubicBezTo>
                    <a:cubicBezTo>
                      <a:pt x="84" y="221"/>
                      <a:pt x="65" y="190"/>
                      <a:pt x="65" y="153"/>
                    </a:cubicBezTo>
                    <a:cubicBezTo>
                      <a:pt x="65" y="138"/>
                      <a:pt x="71" y="122"/>
                      <a:pt x="80" y="107"/>
                    </a:cubicBezTo>
                    <a:close/>
                    <a:moveTo>
                      <a:pt x="153" y="277"/>
                    </a:moveTo>
                    <a:cubicBezTo>
                      <a:pt x="178" y="277"/>
                      <a:pt x="218" y="273"/>
                      <a:pt x="238" y="257"/>
                    </a:cubicBezTo>
                    <a:cubicBezTo>
                      <a:pt x="251" y="247"/>
                      <a:pt x="250" y="236"/>
                      <a:pt x="237" y="226"/>
                    </a:cubicBezTo>
                    <a:cubicBezTo>
                      <a:pt x="236" y="226"/>
                      <a:pt x="235" y="225"/>
                      <a:pt x="234" y="224"/>
                    </a:cubicBezTo>
                    <a:cubicBezTo>
                      <a:pt x="239" y="218"/>
                      <a:pt x="243" y="212"/>
                      <a:pt x="246" y="205"/>
                    </a:cubicBezTo>
                    <a:cubicBezTo>
                      <a:pt x="267" y="213"/>
                      <a:pt x="306" y="232"/>
                      <a:pt x="295" y="260"/>
                    </a:cubicBezTo>
                    <a:cubicBezTo>
                      <a:pt x="289" y="277"/>
                      <a:pt x="268" y="288"/>
                      <a:pt x="252" y="294"/>
                    </a:cubicBezTo>
                    <a:cubicBezTo>
                      <a:pt x="225" y="304"/>
                      <a:pt x="189" y="309"/>
                      <a:pt x="153" y="309"/>
                    </a:cubicBezTo>
                    <a:cubicBezTo>
                      <a:pt x="116" y="309"/>
                      <a:pt x="80" y="304"/>
                      <a:pt x="53" y="294"/>
                    </a:cubicBezTo>
                    <a:cubicBezTo>
                      <a:pt x="38" y="288"/>
                      <a:pt x="16" y="277"/>
                      <a:pt x="10" y="260"/>
                    </a:cubicBezTo>
                    <a:cubicBezTo>
                      <a:pt x="0" y="232"/>
                      <a:pt x="38" y="213"/>
                      <a:pt x="60" y="205"/>
                    </a:cubicBezTo>
                    <a:cubicBezTo>
                      <a:pt x="63" y="212"/>
                      <a:pt x="67" y="218"/>
                      <a:pt x="71" y="224"/>
                    </a:cubicBezTo>
                    <a:cubicBezTo>
                      <a:pt x="70" y="225"/>
                      <a:pt x="70" y="226"/>
                      <a:pt x="69" y="226"/>
                    </a:cubicBezTo>
                    <a:cubicBezTo>
                      <a:pt x="56" y="236"/>
                      <a:pt x="54" y="247"/>
                      <a:pt x="67" y="257"/>
                    </a:cubicBezTo>
                    <a:cubicBezTo>
                      <a:pt x="88" y="273"/>
                      <a:pt x="128" y="277"/>
                      <a:pt x="153" y="277"/>
                    </a:cubicBezTo>
                    <a:close/>
                  </a:path>
                </a:pathLst>
              </a:custGeom>
              <a:solidFill>
                <a:schemeClr val="bg1"/>
              </a:solidFill>
              <a:ln w="9525">
                <a:noFill/>
              </a:ln>
            </p:spPr>
            <p:txBody>
              <a:bodyPr/>
              <a:lstStyle/>
              <a:p>
                <a:endParaRPr lang="zh-CN" altLang="en-US"/>
              </a:p>
            </p:txBody>
          </p:sp>
        </p:grpSp>
        <p:grpSp>
          <p:nvGrpSpPr>
            <p:cNvPr id="30727" name="isľïḋê"/>
            <p:cNvGrpSpPr/>
            <p:nvPr/>
          </p:nvGrpSpPr>
          <p:grpSpPr>
            <a:xfrm>
              <a:off x="687644" y="3297731"/>
              <a:ext cx="674409" cy="703465"/>
              <a:chOff x="2765570" y="3276607"/>
              <a:chExt cx="674409" cy="703465"/>
            </a:xfrm>
          </p:grpSpPr>
          <p:sp>
            <p:nvSpPr>
              <p:cNvPr id="319" name="iṣḷîḓe"/>
              <p:cNvSpPr/>
              <p:nvPr/>
            </p:nvSpPr>
            <p:spPr>
              <a:xfrm>
                <a:off x="2765570" y="3276607"/>
                <a:ext cx="674409" cy="703465"/>
              </a:xfrm>
              <a:custGeom>
                <a:avLst/>
                <a:gdLst>
                  <a:gd name="connsiteX0" fmla="*/ 538645 w 553582"/>
                  <a:gd name="connsiteY0" fmla="*/ 334589 h 577432"/>
                  <a:gd name="connsiteX1" fmla="*/ 548787 w 553582"/>
                  <a:gd name="connsiteY1" fmla="*/ 338849 h 577432"/>
                  <a:gd name="connsiteX2" fmla="*/ 550631 w 553582"/>
                  <a:gd name="connsiteY2" fmla="*/ 360036 h 577432"/>
                  <a:gd name="connsiteX3" fmla="*/ 395736 w 553582"/>
                  <a:gd name="connsiteY3" fmla="*/ 570984 h 577432"/>
                  <a:gd name="connsiteX4" fmla="*/ 382828 w 553582"/>
                  <a:gd name="connsiteY4" fmla="*/ 577432 h 577432"/>
                  <a:gd name="connsiteX5" fmla="*/ 369920 w 553582"/>
                  <a:gd name="connsiteY5" fmla="*/ 570063 h 577432"/>
                  <a:gd name="connsiteX6" fmla="*/ 265735 w 553582"/>
                  <a:gd name="connsiteY6" fmla="*/ 422675 h 577432"/>
                  <a:gd name="connsiteX7" fmla="*/ 266657 w 553582"/>
                  <a:gd name="connsiteY7" fmla="*/ 402410 h 577432"/>
                  <a:gd name="connsiteX8" fmla="*/ 286941 w 553582"/>
                  <a:gd name="connsiteY8" fmla="*/ 399646 h 577432"/>
                  <a:gd name="connsiteX9" fmla="*/ 382828 w 553582"/>
                  <a:gd name="connsiteY9" fmla="*/ 457680 h 577432"/>
                  <a:gd name="connsiteX10" fmla="*/ 528503 w 553582"/>
                  <a:gd name="connsiteY10" fmla="*/ 337928 h 577432"/>
                  <a:gd name="connsiteX11" fmla="*/ 538645 w 553582"/>
                  <a:gd name="connsiteY11" fmla="*/ 334589 h 577432"/>
                  <a:gd name="connsiteX12" fmla="*/ 134657 w 553582"/>
                  <a:gd name="connsiteY12" fmla="*/ 299294 h 577432"/>
                  <a:gd name="connsiteX13" fmla="*/ 323715 w 553582"/>
                  <a:gd name="connsiteY13" fmla="*/ 299294 h 577432"/>
                  <a:gd name="connsiteX14" fmla="*/ 355071 w 553582"/>
                  <a:gd name="connsiteY14" fmla="*/ 331488 h 577432"/>
                  <a:gd name="connsiteX15" fmla="*/ 323715 w 553582"/>
                  <a:gd name="connsiteY15" fmla="*/ 362763 h 577432"/>
                  <a:gd name="connsiteX16" fmla="*/ 134657 w 553582"/>
                  <a:gd name="connsiteY16" fmla="*/ 362763 h 577432"/>
                  <a:gd name="connsiteX17" fmla="*/ 102379 w 553582"/>
                  <a:gd name="connsiteY17" fmla="*/ 331488 h 577432"/>
                  <a:gd name="connsiteX18" fmla="*/ 134657 w 553582"/>
                  <a:gd name="connsiteY18" fmla="*/ 299294 h 577432"/>
                  <a:gd name="connsiteX19" fmla="*/ 134657 w 553582"/>
                  <a:gd name="connsiteY19" fmla="*/ 205349 h 577432"/>
                  <a:gd name="connsiteX20" fmla="*/ 323715 w 553582"/>
                  <a:gd name="connsiteY20" fmla="*/ 205349 h 577432"/>
                  <a:gd name="connsiteX21" fmla="*/ 355071 w 553582"/>
                  <a:gd name="connsiteY21" fmla="*/ 236640 h 577432"/>
                  <a:gd name="connsiteX22" fmla="*/ 323715 w 553582"/>
                  <a:gd name="connsiteY22" fmla="*/ 267930 h 577432"/>
                  <a:gd name="connsiteX23" fmla="*/ 134657 w 553582"/>
                  <a:gd name="connsiteY23" fmla="*/ 267930 h 577432"/>
                  <a:gd name="connsiteX24" fmla="*/ 102379 w 553582"/>
                  <a:gd name="connsiteY24" fmla="*/ 236640 h 577432"/>
                  <a:gd name="connsiteX25" fmla="*/ 134657 w 553582"/>
                  <a:gd name="connsiteY25" fmla="*/ 205349 h 577432"/>
                  <a:gd name="connsiteX26" fmla="*/ 134657 w 553582"/>
                  <a:gd name="connsiteY26" fmla="*/ 110515 h 577432"/>
                  <a:gd name="connsiteX27" fmla="*/ 323715 w 553582"/>
                  <a:gd name="connsiteY27" fmla="*/ 110515 h 577432"/>
                  <a:gd name="connsiteX28" fmla="*/ 355071 w 553582"/>
                  <a:gd name="connsiteY28" fmla="*/ 141806 h 577432"/>
                  <a:gd name="connsiteX29" fmla="*/ 323715 w 553582"/>
                  <a:gd name="connsiteY29" fmla="*/ 173096 h 577432"/>
                  <a:gd name="connsiteX30" fmla="*/ 134657 w 553582"/>
                  <a:gd name="connsiteY30" fmla="*/ 173096 h 577432"/>
                  <a:gd name="connsiteX31" fmla="*/ 102379 w 553582"/>
                  <a:gd name="connsiteY31" fmla="*/ 141806 h 577432"/>
                  <a:gd name="connsiteX32" fmla="*/ 134657 w 553582"/>
                  <a:gd name="connsiteY32" fmla="*/ 110515 h 577432"/>
                  <a:gd name="connsiteX33" fmla="*/ 31365 w 553582"/>
                  <a:gd name="connsiteY33" fmla="*/ 0 h 577432"/>
                  <a:gd name="connsiteX34" fmla="*/ 426196 w 553582"/>
                  <a:gd name="connsiteY34" fmla="*/ 0 h 577432"/>
                  <a:gd name="connsiteX35" fmla="*/ 458484 w 553582"/>
                  <a:gd name="connsiteY35" fmla="*/ 31313 h 577432"/>
                  <a:gd name="connsiteX36" fmla="*/ 458484 w 553582"/>
                  <a:gd name="connsiteY36" fmla="*/ 355496 h 577432"/>
                  <a:gd name="connsiteX37" fmla="*/ 394831 w 553582"/>
                  <a:gd name="connsiteY37" fmla="*/ 407071 h 577432"/>
                  <a:gd name="connsiteX38" fmla="*/ 394831 w 553582"/>
                  <a:gd name="connsiteY38" fmla="*/ 62626 h 577432"/>
                  <a:gd name="connsiteX39" fmla="*/ 63653 w 553582"/>
                  <a:gd name="connsiteY39" fmla="*/ 62626 h 577432"/>
                  <a:gd name="connsiteX40" fmla="*/ 63653 w 553582"/>
                  <a:gd name="connsiteY40" fmla="*/ 473381 h 577432"/>
                  <a:gd name="connsiteX41" fmla="*/ 262913 w 553582"/>
                  <a:gd name="connsiteY41" fmla="*/ 473381 h 577432"/>
                  <a:gd name="connsiteX42" fmla="*/ 307194 w 553582"/>
                  <a:gd name="connsiteY42" fmla="*/ 536007 h 577432"/>
                  <a:gd name="connsiteX43" fmla="*/ 31365 w 553582"/>
                  <a:gd name="connsiteY43" fmla="*/ 536007 h 577432"/>
                  <a:gd name="connsiteX44" fmla="*/ 0 w 553582"/>
                  <a:gd name="connsiteY44" fmla="*/ 504694 h 577432"/>
                  <a:gd name="connsiteX45" fmla="*/ 0 w 553582"/>
                  <a:gd name="connsiteY45" fmla="*/ 31313 h 577432"/>
                  <a:gd name="connsiteX46" fmla="*/ 31365 w 553582"/>
                  <a:gd name="connsiteY46"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53582" h="577432">
                    <a:moveTo>
                      <a:pt x="538645" y="334589"/>
                    </a:moveTo>
                    <a:cubicBezTo>
                      <a:pt x="542333" y="334704"/>
                      <a:pt x="546021" y="336086"/>
                      <a:pt x="548787" y="338849"/>
                    </a:cubicBezTo>
                    <a:cubicBezTo>
                      <a:pt x="554319" y="344376"/>
                      <a:pt x="555241" y="353588"/>
                      <a:pt x="550631" y="360036"/>
                    </a:cubicBezTo>
                    <a:lnTo>
                      <a:pt x="395736" y="570984"/>
                    </a:lnTo>
                    <a:cubicBezTo>
                      <a:pt x="392970" y="574669"/>
                      <a:pt x="388360" y="577432"/>
                      <a:pt x="382828" y="577432"/>
                    </a:cubicBezTo>
                    <a:cubicBezTo>
                      <a:pt x="378218" y="577432"/>
                      <a:pt x="373608" y="574669"/>
                      <a:pt x="369920" y="570063"/>
                    </a:cubicBezTo>
                    <a:lnTo>
                      <a:pt x="265735" y="422675"/>
                    </a:lnTo>
                    <a:cubicBezTo>
                      <a:pt x="261125" y="416227"/>
                      <a:pt x="262047" y="407937"/>
                      <a:pt x="266657" y="402410"/>
                    </a:cubicBezTo>
                    <a:cubicBezTo>
                      <a:pt x="272189" y="396883"/>
                      <a:pt x="280487" y="395962"/>
                      <a:pt x="286941" y="399646"/>
                    </a:cubicBezTo>
                    <a:lnTo>
                      <a:pt x="382828" y="457680"/>
                    </a:lnTo>
                    <a:lnTo>
                      <a:pt x="528503" y="337928"/>
                    </a:lnTo>
                    <a:cubicBezTo>
                      <a:pt x="531269" y="335625"/>
                      <a:pt x="534957" y="334473"/>
                      <a:pt x="538645" y="334589"/>
                    </a:cubicBezTo>
                    <a:close/>
                    <a:moveTo>
                      <a:pt x="134657" y="299294"/>
                    </a:moveTo>
                    <a:lnTo>
                      <a:pt x="323715" y="299294"/>
                    </a:lnTo>
                    <a:cubicBezTo>
                      <a:pt x="341238" y="299294"/>
                      <a:pt x="355071" y="314011"/>
                      <a:pt x="355071" y="331488"/>
                    </a:cubicBezTo>
                    <a:cubicBezTo>
                      <a:pt x="355071" y="348046"/>
                      <a:pt x="341238" y="362763"/>
                      <a:pt x="323715" y="362763"/>
                    </a:cubicBezTo>
                    <a:lnTo>
                      <a:pt x="134657" y="362763"/>
                    </a:lnTo>
                    <a:cubicBezTo>
                      <a:pt x="117135" y="362763"/>
                      <a:pt x="102379" y="348046"/>
                      <a:pt x="102379" y="331488"/>
                    </a:cubicBezTo>
                    <a:cubicBezTo>
                      <a:pt x="102379" y="314011"/>
                      <a:pt x="117135" y="299294"/>
                      <a:pt x="134657" y="299294"/>
                    </a:cubicBezTo>
                    <a:close/>
                    <a:moveTo>
                      <a:pt x="134657" y="205349"/>
                    </a:moveTo>
                    <a:lnTo>
                      <a:pt x="323715" y="205349"/>
                    </a:lnTo>
                    <a:cubicBezTo>
                      <a:pt x="341238" y="205349"/>
                      <a:pt x="355071" y="219154"/>
                      <a:pt x="355071" y="236640"/>
                    </a:cubicBezTo>
                    <a:cubicBezTo>
                      <a:pt x="355071" y="254125"/>
                      <a:pt x="341238" y="267930"/>
                      <a:pt x="323715" y="267930"/>
                    </a:cubicBezTo>
                    <a:lnTo>
                      <a:pt x="134657" y="267930"/>
                    </a:lnTo>
                    <a:cubicBezTo>
                      <a:pt x="117135" y="267930"/>
                      <a:pt x="102379" y="254125"/>
                      <a:pt x="102379" y="236640"/>
                    </a:cubicBezTo>
                    <a:cubicBezTo>
                      <a:pt x="102379" y="219154"/>
                      <a:pt x="117135" y="205349"/>
                      <a:pt x="134657" y="205349"/>
                    </a:cubicBezTo>
                    <a:close/>
                    <a:moveTo>
                      <a:pt x="134657" y="110515"/>
                    </a:moveTo>
                    <a:lnTo>
                      <a:pt x="323715" y="110515"/>
                    </a:lnTo>
                    <a:cubicBezTo>
                      <a:pt x="341238" y="110515"/>
                      <a:pt x="355071" y="124320"/>
                      <a:pt x="355071" y="141806"/>
                    </a:cubicBezTo>
                    <a:cubicBezTo>
                      <a:pt x="355071" y="159291"/>
                      <a:pt x="341238" y="173096"/>
                      <a:pt x="323715" y="173096"/>
                    </a:cubicBezTo>
                    <a:lnTo>
                      <a:pt x="134657" y="173096"/>
                    </a:lnTo>
                    <a:cubicBezTo>
                      <a:pt x="117135" y="173096"/>
                      <a:pt x="102379" y="159291"/>
                      <a:pt x="102379" y="141806"/>
                    </a:cubicBezTo>
                    <a:cubicBezTo>
                      <a:pt x="102379" y="124320"/>
                      <a:pt x="117135" y="110515"/>
                      <a:pt x="134657" y="110515"/>
                    </a:cubicBezTo>
                    <a:close/>
                    <a:moveTo>
                      <a:pt x="31365" y="0"/>
                    </a:moveTo>
                    <a:lnTo>
                      <a:pt x="426196" y="0"/>
                    </a:lnTo>
                    <a:cubicBezTo>
                      <a:pt x="443724" y="0"/>
                      <a:pt x="458484" y="13815"/>
                      <a:pt x="458484" y="31313"/>
                    </a:cubicBezTo>
                    <a:lnTo>
                      <a:pt x="458484" y="355496"/>
                    </a:lnTo>
                    <a:lnTo>
                      <a:pt x="394831" y="407071"/>
                    </a:lnTo>
                    <a:lnTo>
                      <a:pt x="394831" y="62626"/>
                    </a:lnTo>
                    <a:lnTo>
                      <a:pt x="63653" y="62626"/>
                    </a:lnTo>
                    <a:lnTo>
                      <a:pt x="63653" y="473381"/>
                    </a:lnTo>
                    <a:lnTo>
                      <a:pt x="262913" y="473381"/>
                    </a:lnTo>
                    <a:lnTo>
                      <a:pt x="307194" y="536007"/>
                    </a:lnTo>
                    <a:lnTo>
                      <a:pt x="31365" y="536007"/>
                    </a:lnTo>
                    <a:cubicBezTo>
                      <a:pt x="13838" y="536007"/>
                      <a:pt x="0" y="522192"/>
                      <a:pt x="0" y="504694"/>
                    </a:cubicBezTo>
                    <a:lnTo>
                      <a:pt x="0" y="31313"/>
                    </a:lnTo>
                    <a:cubicBezTo>
                      <a:pt x="0" y="13815"/>
                      <a:pt x="13838" y="0"/>
                      <a:pt x="313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p>
            </p:txBody>
          </p:sp>
          <p:sp>
            <p:nvSpPr>
              <p:cNvPr id="320" name="îṥḻidè"/>
              <p:cNvSpPr/>
              <p:nvPr/>
            </p:nvSpPr>
            <p:spPr bwMode="auto">
              <a:xfrm>
                <a:off x="2890150" y="3464863"/>
                <a:ext cx="425250" cy="326953"/>
              </a:xfrm>
              <a:custGeom>
                <a:avLst/>
                <a:gdLst>
                  <a:gd name="connsiteX0" fmla="*/ 32283 w 425250"/>
                  <a:gd name="connsiteY0" fmla="*/ 47013 h 326953"/>
                  <a:gd name="connsiteX1" fmla="*/ 150654 w 425250"/>
                  <a:gd name="connsiteY1" fmla="*/ 47013 h 326953"/>
                  <a:gd name="connsiteX2" fmla="*/ 165002 w 425250"/>
                  <a:gd name="connsiteY2" fmla="*/ 61369 h 326953"/>
                  <a:gd name="connsiteX3" fmla="*/ 150654 w 425250"/>
                  <a:gd name="connsiteY3" fmla="*/ 75725 h 326953"/>
                  <a:gd name="connsiteX4" fmla="*/ 32283 w 425250"/>
                  <a:gd name="connsiteY4" fmla="*/ 75725 h 326953"/>
                  <a:gd name="connsiteX5" fmla="*/ 28696 w 425250"/>
                  <a:gd name="connsiteY5" fmla="*/ 75725 h 326953"/>
                  <a:gd name="connsiteX6" fmla="*/ 28696 w 425250"/>
                  <a:gd name="connsiteY6" fmla="*/ 294652 h 326953"/>
                  <a:gd name="connsiteX7" fmla="*/ 32283 w 425250"/>
                  <a:gd name="connsiteY7" fmla="*/ 298241 h 326953"/>
                  <a:gd name="connsiteX8" fmla="*/ 369461 w 425250"/>
                  <a:gd name="connsiteY8" fmla="*/ 298241 h 326953"/>
                  <a:gd name="connsiteX9" fmla="*/ 373048 w 425250"/>
                  <a:gd name="connsiteY9" fmla="*/ 294652 h 326953"/>
                  <a:gd name="connsiteX10" fmla="*/ 373048 w 425250"/>
                  <a:gd name="connsiteY10" fmla="*/ 201339 h 326953"/>
                  <a:gd name="connsiteX11" fmla="*/ 387396 w 425250"/>
                  <a:gd name="connsiteY11" fmla="*/ 186983 h 326953"/>
                  <a:gd name="connsiteX12" fmla="*/ 401744 w 425250"/>
                  <a:gd name="connsiteY12" fmla="*/ 201339 h 326953"/>
                  <a:gd name="connsiteX13" fmla="*/ 401744 w 425250"/>
                  <a:gd name="connsiteY13" fmla="*/ 294652 h 326953"/>
                  <a:gd name="connsiteX14" fmla="*/ 369461 w 425250"/>
                  <a:gd name="connsiteY14" fmla="*/ 326953 h 326953"/>
                  <a:gd name="connsiteX15" fmla="*/ 32283 w 425250"/>
                  <a:gd name="connsiteY15" fmla="*/ 326953 h 326953"/>
                  <a:gd name="connsiteX16" fmla="*/ 0 w 425250"/>
                  <a:gd name="connsiteY16" fmla="*/ 294652 h 326953"/>
                  <a:gd name="connsiteX17" fmla="*/ 0 w 425250"/>
                  <a:gd name="connsiteY17" fmla="*/ 75725 h 326953"/>
                  <a:gd name="connsiteX18" fmla="*/ 32283 w 425250"/>
                  <a:gd name="connsiteY18" fmla="*/ 47013 h 326953"/>
                  <a:gd name="connsiteX19" fmla="*/ 291885 w 425250"/>
                  <a:gd name="connsiteY19" fmla="*/ 0 h 326953"/>
                  <a:gd name="connsiteX20" fmla="*/ 425250 w 425250"/>
                  <a:gd name="connsiteY20" fmla="*/ 104112 h 326953"/>
                  <a:gd name="connsiteX21" fmla="*/ 291885 w 425250"/>
                  <a:gd name="connsiteY21" fmla="*/ 208224 h 326953"/>
                  <a:gd name="connsiteX22" fmla="*/ 291885 w 425250"/>
                  <a:gd name="connsiteY22" fmla="*/ 143603 h 326953"/>
                  <a:gd name="connsiteX23" fmla="*/ 126079 w 425250"/>
                  <a:gd name="connsiteY23" fmla="*/ 269255 h 326953"/>
                  <a:gd name="connsiteX24" fmla="*/ 291885 w 425250"/>
                  <a:gd name="connsiteY24" fmla="*/ 71801 h 326953"/>
                  <a:gd name="connsiteX25" fmla="*/ 291885 w 425250"/>
                  <a:gd name="connsiteY25" fmla="*/ 0 h 32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5250" h="326953">
                    <a:moveTo>
                      <a:pt x="32283" y="47013"/>
                    </a:moveTo>
                    <a:cubicBezTo>
                      <a:pt x="150654" y="47013"/>
                      <a:pt x="150654" y="47013"/>
                      <a:pt x="150654" y="47013"/>
                    </a:cubicBezTo>
                    <a:cubicBezTo>
                      <a:pt x="157828" y="47013"/>
                      <a:pt x="165002" y="50602"/>
                      <a:pt x="165002" y="61369"/>
                    </a:cubicBezTo>
                    <a:cubicBezTo>
                      <a:pt x="165002" y="68547"/>
                      <a:pt x="157828" y="75725"/>
                      <a:pt x="150654" y="75725"/>
                    </a:cubicBezTo>
                    <a:cubicBezTo>
                      <a:pt x="32283" y="75725"/>
                      <a:pt x="32283" y="75725"/>
                      <a:pt x="32283" y="75725"/>
                    </a:cubicBezTo>
                    <a:cubicBezTo>
                      <a:pt x="28696" y="75725"/>
                      <a:pt x="28696" y="75725"/>
                      <a:pt x="28696" y="75725"/>
                    </a:cubicBezTo>
                    <a:cubicBezTo>
                      <a:pt x="28696" y="294652"/>
                      <a:pt x="28696" y="294652"/>
                      <a:pt x="28696" y="294652"/>
                    </a:cubicBezTo>
                    <a:cubicBezTo>
                      <a:pt x="28696" y="298241"/>
                      <a:pt x="28696" y="298241"/>
                      <a:pt x="32283" y="298241"/>
                    </a:cubicBezTo>
                    <a:cubicBezTo>
                      <a:pt x="369461" y="298241"/>
                      <a:pt x="369461" y="298241"/>
                      <a:pt x="369461" y="298241"/>
                    </a:cubicBezTo>
                    <a:cubicBezTo>
                      <a:pt x="369461" y="298241"/>
                      <a:pt x="373048" y="298241"/>
                      <a:pt x="373048" y="294652"/>
                    </a:cubicBezTo>
                    <a:cubicBezTo>
                      <a:pt x="373048" y="201339"/>
                      <a:pt x="373048" y="201339"/>
                      <a:pt x="373048" y="201339"/>
                    </a:cubicBezTo>
                    <a:cubicBezTo>
                      <a:pt x="373048" y="194161"/>
                      <a:pt x="376635" y="186983"/>
                      <a:pt x="387396" y="186983"/>
                    </a:cubicBezTo>
                    <a:cubicBezTo>
                      <a:pt x="394570" y="186983"/>
                      <a:pt x="401744" y="194161"/>
                      <a:pt x="401744" y="201339"/>
                    </a:cubicBezTo>
                    <a:cubicBezTo>
                      <a:pt x="401744" y="294652"/>
                      <a:pt x="401744" y="294652"/>
                      <a:pt x="401744" y="294652"/>
                    </a:cubicBezTo>
                    <a:cubicBezTo>
                      <a:pt x="401744" y="312597"/>
                      <a:pt x="387396" y="326953"/>
                      <a:pt x="369461" y="326953"/>
                    </a:cubicBezTo>
                    <a:cubicBezTo>
                      <a:pt x="32283" y="326953"/>
                      <a:pt x="32283" y="326953"/>
                      <a:pt x="32283" y="326953"/>
                    </a:cubicBezTo>
                    <a:cubicBezTo>
                      <a:pt x="14348" y="326953"/>
                      <a:pt x="0" y="312597"/>
                      <a:pt x="0" y="294652"/>
                    </a:cubicBezTo>
                    <a:cubicBezTo>
                      <a:pt x="0" y="75725"/>
                      <a:pt x="0" y="75725"/>
                      <a:pt x="0" y="75725"/>
                    </a:cubicBezTo>
                    <a:cubicBezTo>
                      <a:pt x="0" y="61369"/>
                      <a:pt x="14348" y="47013"/>
                      <a:pt x="32283" y="47013"/>
                    </a:cubicBezTo>
                    <a:close/>
                    <a:moveTo>
                      <a:pt x="291885" y="0"/>
                    </a:moveTo>
                    <a:cubicBezTo>
                      <a:pt x="291885" y="0"/>
                      <a:pt x="291885" y="0"/>
                      <a:pt x="425250" y="104112"/>
                    </a:cubicBezTo>
                    <a:cubicBezTo>
                      <a:pt x="425250" y="104112"/>
                      <a:pt x="425250" y="104112"/>
                      <a:pt x="291885" y="208224"/>
                    </a:cubicBezTo>
                    <a:cubicBezTo>
                      <a:pt x="291885" y="208224"/>
                      <a:pt x="291885" y="208224"/>
                      <a:pt x="291885" y="143603"/>
                    </a:cubicBezTo>
                    <a:cubicBezTo>
                      <a:pt x="234213" y="147193"/>
                      <a:pt x="180146" y="154373"/>
                      <a:pt x="126079" y="269255"/>
                    </a:cubicBezTo>
                    <a:cubicBezTo>
                      <a:pt x="126079" y="136423"/>
                      <a:pt x="162124" y="75392"/>
                      <a:pt x="291885" y="71801"/>
                    </a:cubicBezTo>
                    <a:cubicBezTo>
                      <a:pt x="291885" y="71801"/>
                      <a:pt x="291885" y="71801"/>
                      <a:pt x="291885" y="0"/>
                    </a:cubicBezTo>
                    <a:close/>
                  </a:path>
                </a:pathLst>
              </a:custGeom>
              <a:solidFill>
                <a:schemeClr val="bg1"/>
              </a:solidFill>
              <a:ln w="9525">
                <a:solidFill>
                  <a:schemeClr val="bg1"/>
                </a:solidFill>
                <a:round/>
              </a:ln>
            </p:spPr>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p>
            </p:txBody>
          </p:sp>
        </p:grpSp>
        <p:grpSp>
          <p:nvGrpSpPr>
            <p:cNvPr id="30730" name="îś1îďê"/>
            <p:cNvGrpSpPr/>
            <p:nvPr/>
          </p:nvGrpSpPr>
          <p:grpSpPr>
            <a:xfrm>
              <a:off x="673117" y="4938492"/>
              <a:ext cx="703465" cy="673359"/>
              <a:chOff x="2751043" y="4504942"/>
              <a:chExt cx="703465" cy="673359"/>
            </a:xfrm>
          </p:grpSpPr>
          <p:sp>
            <p:nvSpPr>
              <p:cNvPr id="317" name="iṩľiḋê"/>
              <p:cNvSpPr/>
              <p:nvPr/>
            </p:nvSpPr>
            <p:spPr>
              <a:xfrm>
                <a:off x="2751043" y="4504942"/>
                <a:ext cx="703465" cy="673359"/>
              </a:xfrm>
              <a:custGeom>
                <a:avLst/>
                <a:gdLst>
                  <a:gd name="connsiteX0" fmla="*/ 37204 w 608415"/>
                  <a:gd name="connsiteY0" fmla="*/ 154115 h 582377"/>
                  <a:gd name="connsiteX1" fmla="*/ 185044 w 608415"/>
                  <a:gd name="connsiteY1" fmla="*/ 154115 h 582377"/>
                  <a:gd name="connsiteX2" fmla="*/ 225753 w 608415"/>
                  <a:gd name="connsiteY2" fmla="*/ 173761 h 582377"/>
                  <a:gd name="connsiteX3" fmla="*/ 265489 w 608415"/>
                  <a:gd name="connsiteY3" fmla="*/ 223847 h 582377"/>
                  <a:gd name="connsiteX4" fmla="*/ 273865 w 608415"/>
                  <a:gd name="connsiteY4" fmla="*/ 234399 h 582377"/>
                  <a:gd name="connsiteX5" fmla="*/ 333225 w 608415"/>
                  <a:gd name="connsiteY5" fmla="*/ 234448 h 582377"/>
                  <a:gd name="connsiteX6" fmla="*/ 349440 w 608415"/>
                  <a:gd name="connsiteY6" fmla="*/ 250689 h 582377"/>
                  <a:gd name="connsiteX7" fmla="*/ 349440 w 608415"/>
                  <a:gd name="connsiteY7" fmla="*/ 263576 h 582377"/>
                  <a:gd name="connsiteX8" fmla="*/ 333225 w 608415"/>
                  <a:gd name="connsiteY8" fmla="*/ 279768 h 582377"/>
                  <a:gd name="connsiteX9" fmla="*/ 262957 w 608415"/>
                  <a:gd name="connsiteY9" fmla="*/ 279768 h 582377"/>
                  <a:gd name="connsiteX10" fmla="*/ 245183 w 608415"/>
                  <a:gd name="connsiteY10" fmla="*/ 271161 h 582377"/>
                  <a:gd name="connsiteX11" fmla="*/ 215576 w 608415"/>
                  <a:gd name="connsiteY11" fmla="*/ 233183 h 582377"/>
                  <a:gd name="connsiteX12" fmla="*/ 209197 w 608415"/>
                  <a:gd name="connsiteY12" fmla="*/ 230071 h 582377"/>
                  <a:gd name="connsiteX13" fmla="*/ 207200 w 608415"/>
                  <a:gd name="connsiteY13" fmla="*/ 230071 h 582377"/>
                  <a:gd name="connsiteX14" fmla="*/ 199117 w 608415"/>
                  <a:gd name="connsiteY14" fmla="*/ 238095 h 582377"/>
                  <a:gd name="connsiteX15" fmla="*/ 198873 w 608415"/>
                  <a:gd name="connsiteY15" fmla="*/ 566184 h 582377"/>
                  <a:gd name="connsiteX16" fmla="*/ 182658 w 608415"/>
                  <a:gd name="connsiteY16" fmla="*/ 582377 h 582377"/>
                  <a:gd name="connsiteX17" fmla="*/ 155388 w 608415"/>
                  <a:gd name="connsiteY17" fmla="*/ 582377 h 582377"/>
                  <a:gd name="connsiteX18" fmla="*/ 139124 w 608415"/>
                  <a:gd name="connsiteY18" fmla="*/ 566184 h 582377"/>
                  <a:gd name="connsiteX19" fmla="*/ 139124 w 608415"/>
                  <a:gd name="connsiteY19" fmla="*/ 430270 h 582377"/>
                  <a:gd name="connsiteX20" fmla="*/ 130456 w 608415"/>
                  <a:gd name="connsiteY20" fmla="*/ 421566 h 582377"/>
                  <a:gd name="connsiteX21" fmla="*/ 121739 w 608415"/>
                  <a:gd name="connsiteY21" fmla="*/ 430270 h 582377"/>
                  <a:gd name="connsiteX22" fmla="*/ 121739 w 608415"/>
                  <a:gd name="connsiteY22" fmla="*/ 565503 h 582377"/>
                  <a:gd name="connsiteX23" fmla="*/ 104842 w 608415"/>
                  <a:gd name="connsiteY23" fmla="*/ 582377 h 582377"/>
                  <a:gd name="connsiteX24" fmla="*/ 78157 w 608415"/>
                  <a:gd name="connsiteY24" fmla="*/ 582377 h 582377"/>
                  <a:gd name="connsiteX25" fmla="*/ 61941 w 608415"/>
                  <a:gd name="connsiteY25" fmla="*/ 566184 h 582377"/>
                  <a:gd name="connsiteX26" fmla="*/ 61795 w 608415"/>
                  <a:gd name="connsiteY26" fmla="*/ 238095 h 582377"/>
                  <a:gd name="connsiteX27" fmla="*/ 53760 w 608415"/>
                  <a:gd name="connsiteY27" fmla="*/ 230071 h 582377"/>
                  <a:gd name="connsiteX28" fmla="*/ 45725 w 608415"/>
                  <a:gd name="connsiteY28" fmla="*/ 238095 h 582377"/>
                  <a:gd name="connsiteX29" fmla="*/ 45725 w 608415"/>
                  <a:gd name="connsiteY29" fmla="*/ 364283 h 582377"/>
                  <a:gd name="connsiteX30" fmla="*/ 29461 w 608415"/>
                  <a:gd name="connsiteY30" fmla="*/ 380476 h 582377"/>
                  <a:gd name="connsiteX31" fmla="*/ 16216 w 608415"/>
                  <a:gd name="connsiteY31" fmla="*/ 380476 h 582377"/>
                  <a:gd name="connsiteX32" fmla="*/ 0 w 608415"/>
                  <a:gd name="connsiteY32" fmla="*/ 364283 h 582377"/>
                  <a:gd name="connsiteX33" fmla="*/ 0 w 608415"/>
                  <a:gd name="connsiteY33" fmla="*/ 191267 h 582377"/>
                  <a:gd name="connsiteX34" fmla="*/ 37204 w 608415"/>
                  <a:gd name="connsiteY34" fmla="*/ 154115 h 582377"/>
                  <a:gd name="connsiteX35" fmla="*/ 281805 w 608415"/>
                  <a:gd name="connsiteY35" fmla="*/ 51936 h 582377"/>
                  <a:gd name="connsiteX36" fmla="*/ 592197 w 608415"/>
                  <a:gd name="connsiteY36" fmla="*/ 51936 h 582377"/>
                  <a:gd name="connsiteX37" fmla="*/ 608415 w 608415"/>
                  <a:gd name="connsiteY37" fmla="*/ 68179 h 582377"/>
                  <a:gd name="connsiteX38" fmla="*/ 608415 w 608415"/>
                  <a:gd name="connsiteY38" fmla="*/ 273407 h 582377"/>
                  <a:gd name="connsiteX39" fmla="*/ 592197 w 608415"/>
                  <a:gd name="connsiteY39" fmla="*/ 289601 h 582377"/>
                  <a:gd name="connsiteX40" fmla="*/ 347848 w 608415"/>
                  <a:gd name="connsiteY40" fmla="*/ 289601 h 582377"/>
                  <a:gd name="connsiteX41" fmla="*/ 368937 w 608415"/>
                  <a:gd name="connsiteY41" fmla="*/ 257066 h 582377"/>
                  <a:gd name="connsiteX42" fmla="*/ 362167 w 608415"/>
                  <a:gd name="connsiteY42" fmla="*/ 236252 h 582377"/>
                  <a:gd name="connsiteX43" fmla="*/ 424460 w 608415"/>
                  <a:gd name="connsiteY43" fmla="*/ 159997 h 582377"/>
                  <a:gd name="connsiteX44" fmla="*/ 423047 w 608415"/>
                  <a:gd name="connsiteY44" fmla="*/ 144142 h 582377"/>
                  <a:gd name="connsiteX45" fmla="*/ 406683 w 608415"/>
                  <a:gd name="connsiteY45" fmla="*/ 145844 h 582377"/>
                  <a:gd name="connsiteX46" fmla="*/ 343660 w 608415"/>
                  <a:gd name="connsiteY46" fmla="*/ 222927 h 582377"/>
                  <a:gd name="connsiteX47" fmla="*/ 333140 w 608415"/>
                  <a:gd name="connsiteY47" fmla="*/ 221370 h 582377"/>
                  <a:gd name="connsiteX48" fmla="*/ 333140 w 608415"/>
                  <a:gd name="connsiteY48" fmla="*/ 221468 h 582377"/>
                  <a:gd name="connsiteX49" fmla="*/ 280247 w 608415"/>
                  <a:gd name="connsiteY49" fmla="*/ 221468 h 582377"/>
                  <a:gd name="connsiteX50" fmla="*/ 265538 w 608415"/>
                  <a:gd name="connsiteY50" fmla="*/ 202890 h 582377"/>
                  <a:gd name="connsiteX51" fmla="*/ 265538 w 608415"/>
                  <a:gd name="connsiteY51" fmla="*/ 68179 h 582377"/>
                  <a:gd name="connsiteX52" fmla="*/ 281805 w 608415"/>
                  <a:gd name="connsiteY52" fmla="*/ 51936 h 582377"/>
                  <a:gd name="connsiteX53" fmla="*/ 130688 w 608415"/>
                  <a:gd name="connsiteY53" fmla="*/ 0 h 582377"/>
                  <a:gd name="connsiteX54" fmla="*/ 197161 w 608415"/>
                  <a:gd name="connsiteY54" fmla="*/ 66402 h 582377"/>
                  <a:gd name="connsiteX55" fmla="*/ 130688 w 608415"/>
                  <a:gd name="connsiteY55" fmla="*/ 132804 h 582377"/>
                  <a:gd name="connsiteX56" fmla="*/ 64215 w 608415"/>
                  <a:gd name="connsiteY56" fmla="*/ 66402 h 582377"/>
                  <a:gd name="connsiteX57" fmla="*/ 130688 w 608415"/>
                  <a:gd name="connsiteY57" fmla="*/ 0 h 58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8415" h="582377">
                    <a:moveTo>
                      <a:pt x="37204" y="154115"/>
                    </a:moveTo>
                    <a:lnTo>
                      <a:pt x="185044" y="154115"/>
                    </a:lnTo>
                    <a:cubicBezTo>
                      <a:pt x="200870" y="154115"/>
                      <a:pt x="215868" y="161409"/>
                      <a:pt x="225753" y="173761"/>
                    </a:cubicBezTo>
                    <a:lnTo>
                      <a:pt x="265489" y="223847"/>
                    </a:lnTo>
                    <a:lnTo>
                      <a:pt x="273865" y="234399"/>
                    </a:lnTo>
                    <a:cubicBezTo>
                      <a:pt x="273865" y="234399"/>
                      <a:pt x="311506" y="234399"/>
                      <a:pt x="333225" y="234448"/>
                    </a:cubicBezTo>
                    <a:cubicBezTo>
                      <a:pt x="342185" y="234448"/>
                      <a:pt x="349440" y="241742"/>
                      <a:pt x="349440" y="250689"/>
                    </a:cubicBezTo>
                    <a:lnTo>
                      <a:pt x="349440" y="263576"/>
                    </a:lnTo>
                    <a:cubicBezTo>
                      <a:pt x="349440" y="272523"/>
                      <a:pt x="342185" y="279768"/>
                      <a:pt x="333225" y="279768"/>
                    </a:cubicBezTo>
                    <a:lnTo>
                      <a:pt x="262957" y="279768"/>
                    </a:lnTo>
                    <a:cubicBezTo>
                      <a:pt x="255993" y="279768"/>
                      <a:pt x="249468" y="276608"/>
                      <a:pt x="245183" y="271161"/>
                    </a:cubicBezTo>
                    <a:lnTo>
                      <a:pt x="215576" y="233183"/>
                    </a:lnTo>
                    <a:cubicBezTo>
                      <a:pt x="214066" y="231238"/>
                      <a:pt x="211680" y="230071"/>
                      <a:pt x="209197" y="230071"/>
                    </a:cubicBezTo>
                    <a:lnTo>
                      <a:pt x="207200" y="230071"/>
                    </a:lnTo>
                    <a:cubicBezTo>
                      <a:pt x="202769" y="230071"/>
                      <a:pt x="199117" y="233621"/>
                      <a:pt x="199117" y="238095"/>
                    </a:cubicBezTo>
                    <a:lnTo>
                      <a:pt x="198873" y="566184"/>
                    </a:lnTo>
                    <a:cubicBezTo>
                      <a:pt x="198873" y="575132"/>
                      <a:pt x="191618" y="582377"/>
                      <a:pt x="182658" y="582377"/>
                    </a:cubicBezTo>
                    <a:lnTo>
                      <a:pt x="155388" y="582377"/>
                    </a:lnTo>
                    <a:cubicBezTo>
                      <a:pt x="146428" y="582377"/>
                      <a:pt x="139124" y="575132"/>
                      <a:pt x="139124" y="566184"/>
                    </a:cubicBezTo>
                    <a:lnTo>
                      <a:pt x="139124" y="430270"/>
                    </a:lnTo>
                    <a:cubicBezTo>
                      <a:pt x="139124" y="425456"/>
                      <a:pt x="135228" y="421566"/>
                      <a:pt x="130456" y="421566"/>
                    </a:cubicBezTo>
                    <a:cubicBezTo>
                      <a:pt x="125635" y="421566"/>
                      <a:pt x="121739" y="425456"/>
                      <a:pt x="121739" y="430270"/>
                    </a:cubicBezTo>
                    <a:lnTo>
                      <a:pt x="121739" y="565503"/>
                    </a:lnTo>
                    <a:cubicBezTo>
                      <a:pt x="121739" y="574791"/>
                      <a:pt x="114143" y="582377"/>
                      <a:pt x="104842" y="582377"/>
                    </a:cubicBezTo>
                    <a:lnTo>
                      <a:pt x="78157" y="582377"/>
                    </a:lnTo>
                    <a:cubicBezTo>
                      <a:pt x="69197" y="582377"/>
                      <a:pt x="61941" y="575132"/>
                      <a:pt x="61941" y="566184"/>
                    </a:cubicBezTo>
                    <a:lnTo>
                      <a:pt x="61795" y="238095"/>
                    </a:lnTo>
                    <a:cubicBezTo>
                      <a:pt x="61795" y="233670"/>
                      <a:pt x="58240" y="230071"/>
                      <a:pt x="53760" y="230071"/>
                    </a:cubicBezTo>
                    <a:cubicBezTo>
                      <a:pt x="49329" y="230071"/>
                      <a:pt x="45725" y="233621"/>
                      <a:pt x="45725" y="238095"/>
                    </a:cubicBezTo>
                    <a:lnTo>
                      <a:pt x="45725" y="364283"/>
                    </a:lnTo>
                    <a:cubicBezTo>
                      <a:pt x="45725" y="373230"/>
                      <a:pt x="38421" y="380476"/>
                      <a:pt x="29461" y="380476"/>
                    </a:cubicBezTo>
                    <a:lnTo>
                      <a:pt x="16216" y="380476"/>
                    </a:lnTo>
                    <a:cubicBezTo>
                      <a:pt x="7256" y="380476"/>
                      <a:pt x="0" y="373230"/>
                      <a:pt x="0" y="364283"/>
                    </a:cubicBezTo>
                    <a:lnTo>
                      <a:pt x="0" y="191267"/>
                    </a:lnTo>
                    <a:cubicBezTo>
                      <a:pt x="0" y="170746"/>
                      <a:pt x="16703" y="154115"/>
                      <a:pt x="37204" y="154115"/>
                    </a:cubicBezTo>
                    <a:close/>
                    <a:moveTo>
                      <a:pt x="281805" y="51936"/>
                    </a:moveTo>
                    <a:lnTo>
                      <a:pt x="592197" y="51936"/>
                    </a:lnTo>
                    <a:cubicBezTo>
                      <a:pt x="601158" y="51936"/>
                      <a:pt x="608415" y="59231"/>
                      <a:pt x="608415" y="68179"/>
                    </a:cubicBezTo>
                    <a:lnTo>
                      <a:pt x="608415" y="273407"/>
                    </a:lnTo>
                    <a:cubicBezTo>
                      <a:pt x="608415" y="282355"/>
                      <a:pt x="601158" y="289601"/>
                      <a:pt x="592197" y="289601"/>
                    </a:cubicBezTo>
                    <a:lnTo>
                      <a:pt x="347848" y="289601"/>
                    </a:lnTo>
                    <a:cubicBezTo>
                      <a:pt x="360219" y="284008"/>
                      <a:pt x="368937" y="271510"/>
                      <a:pt x="368937" y="257066"/>
                    </a:cubicBezTo>
                    <a:cubicBezTo>
                      <a:pt x="368937" y="249285"/>
                      <a:pt x="366404" y="242088"/>
                      <a:pt x="362167" y="236252"/>
                    </a:cubicBezTo>
                    <a:lnTo>
                      <a:pt x="424460" y="159997"/>
                    </a:lnTo>
                    <a:cubicBezTo>
                      <a:pt x="428405" y="155182"/>
                      <a:pt x="427772" y="148130"/>
                      <a:pt x="423047" y="144142"/>
                    </a:cubicBezTo>
                    <a:cubicBezTo>
                      <a:pt x="418177" y="140009"/>
                      <a:pt x="410677" y="140933"/>
                      <a:pt x="406683" y="145844"/>
                    </a:cubicBezTo>
                    <a:lnTo>
                      <a:pt x="343660" y="222927"/>
                    </a:lnTo>
                    <a:cubicBezTo>
                      <a:pt x="340299" y="221954"/>
                      <a:pt x="336792" y="221370"/>
                      <a:pt x="333140" y="221370"/>
                    </a:cubicBezTo>
                    <a:lnTo>
                      <a:pt x="333140" y="221468"/>
                    </a:lnTo>
                    <a:lnTo>
                      <a:pt x="280247" y="221468"/>
                    </a:lnTo>
                    <a:lnTo>
                      <a:pt x="265538" y="202890"/>
                    </a:lnTo>
                    <a:lnTo>
                      <a:pt x="265538" y="68179"/>
                    </a:lnTo>
                    <a:cubicBezTo>
                      <a:pt x="265538" y="59231"/>
                      <a:pt x="272844" y="51936"/>
                      <a:pt x="281805" y="51936"/>
                    </a:cubicBezTo>
                    <a:close/>
                    <a:moveTo>
                      <a:pt x="130688" y="0"/>
                    </a:moveTo>
                    <a:cubicBezTo>
                      <a:pt x="167400" y="0"/>
                      <a:pt x="197161" y="29729"/>
                      <a:pt x="197161" y="66402"/>
                    </a:cubicBezTo>
                    <a:cubicBezTo>
                      <a:pt x="197161" y="103075"/>
                      <a:pt x="167400" y="132804"/>
                      <a:pt x="130688" y="132804"/>
                    </a:cubicBezTo>
                    <a:cubicBezTo>
                      <a:pt x="93976" y="132804"/>
                      <a:pt x="64215" y="103075"/>
                      <a:pt x="64215" y="66402"/>
                    </a:cubicBezTo>
                    <a:cubicBezTo>
                      <a:pt x="64215" y="29729"/>
                      <a:pt x="93976" y="0"/>
                      <a:pt x="130688"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p>
            </p:txBody>
          </p:sp>
          <p:sp>
            <p:nvSpPr>
              <p:cNvPr id="30732" name="ïšḻíďe"/>
              <p:cNvSpPr/>
              <p:nvPr/>
            </p:nvSpPr>
            <p:spPr>
              <a:xfrm>
                <a:off x="2894404" y="4671556"/>
                <a:ext cx="416742" cy="340132"/>
              </a:xfrm>
              <a:custGeom>
                <a:avLst/>
                <a:gdLst/>
                <a:ahLst/>
                <a:cxnLst>
                  <a:cxn ang="0">
                    <a:pos x="334920" y="147172"/>
                  </a:cxn>
                  <a:cxn ang="0">
                    <a:pos x="394923" y="77401"/>
                  </a:cxn>
                  <a:cxn ang="0">
                    <a:pos x="259645" y="27254"/>
                  </a:cxn>
                  <a:cxn ang="0">
                    <a:pos x="249827" y="20713"/>
                  </a:cxn>
                  <a:cxn ang="0">
                    <a:pos x="249827" y="146082"/>
                  </a:cxn>
                  <a:cxn ang="0">
                    <a:pos x="196370" y="233295"/>
                  </a:cxn>
                  <a:cxn ang="0">
                    <a:pos x="93821" y="206041"/>
                  </a:cxn>
                  <a:cxn ang="0">
                    <a:pos x="140732" y="105746"/>
                  </a:cxn>
                  <a:cxn ang="0">
                    <a:pos x="207280" y="101385"/>
                  </a:cxn>
                  <a:cxn ang="0">
                    <a:pos x="207280" y="4360"/>
                  </a:cxn>
                  <a:cxn ang="0">
                    <a:pos x="168005" y="0"/>
                  </a:cxn>
                  <a:cxn ang="0">
                    <a:pos x="0" y="170066"/>
                  </a:cxn>
                  <a:cxn ang="0">
                    <a:pos x="168005" y="340132"/>
                  </a:cxn>
                  <a:cxn ang="0">
                    <a:pos x="336011" y="170066"/>
                  </a:cxn>
                  <a:cxn ang="0">
                    <a:pos x="334920" y="147172"/>
                  </a:cxn>
                </a:cxnLst>
                <a:rect l="0" t="0" r="0" b="0"/>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w="9525">
                <a:noFill/>
              </a:ln>
            </p:spPr>
            <p:txBody>
              <a:bodyPr/>
              <a:lstStyle/>
              <a:p>
                <a:endParaRPr lang="zh-CN" altLang="en-US"/>
              </a:p>
            </p:txBody>
          </p:sp>
        </p:grpSp>
        <p:cxnSp>
          <p:nvCxnSpPr>
            <p:cNvPr id="225" name="直接连接符 224"/>
            <p:cNvCxnSpPr/>
            <p:nvPr/>
          </p:nvCxnSpPr>
          <p:spPr>
            <a:xfrm>
              <a:off x="1697353" y="2954403"/>
              <a:ext cx="3510000" cy="0"/>
            </a:xfrm>
            <a:prstGeom prst="line">
              <a:avLst/>
            </a:prstGeom>
            <a:ln w="3175" cap="rnd">
              <a:solidFill>
                <a:schemeClr val="bg1">
                  <a:lumMod val="6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26" name="直接连接符 225"/>
            <p:cNvCxnSpPr/>
            <p:nvPr/>
          </p:nvCxnSpPr>
          <p:spPr>
            <a:xfrm>
              <a:off x="1697353" y="4580112"/>
              <a:ext cx="3510000" cy="0"/>
            </a:xfrm>
            <a:prstGeom prst="line">
              <a:avLst/>
            </a:prstGeom>
            <a:ln w="3175" cap="rnd">
              <a:solidFill>
                <a:schemeClr val="bg1">
                  <a:lumMod val="6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30735" name="îṣļíḋê"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5871000" y="1611224"/>
              <a:ext cx="5665069" cy="4252031"/>
              <a:chOff x="2598738" y="1316038"/>
              <a:chExt cx="6262687" cy="4700587"/>
            </a:xfrm>
          </p:grpSpPr>
          <p:sp>
            <p:nvSpPr>
              <p:cNvPr id="30736" name="ïṣ1iḋê"/>
              <p:cNvSpPr/>
              <p:nvPr/>
            </p:nvSpPr>
            <p:spPr>
              <a:xfrm>
                <a:off x="2598738" y="4757738"/>
                <a:ext cx="6248400" cy="558800"/>
              </a:xfrm>
              <a:custGeom>
                <a:avLst/>
                <a:gdLst/>
                <a:ahLst/>
                <a:cxnLst>
                  <a:cxn ang="0">
                    <a:pos x="6248400" y="14287"/>
                  </a:cxn>
                  <a:cxn ang="0">
                    <a:pos x="0" y="558800"/>
                  </a:cxn>
                  <a:cxn ang="0">
                    <a:pos x="0" y="544512"/>
                  </a:cxn>
                  <a:cxn ang="0">
                    <a:pos x="6248400" y="0"/>
                  </a:cxn>
                  <a:cxn ang="0">
                    <a:pos x="6248400" y="14287"/>
                  </a:cxn>
                </a:cxnLst>
                <a:rect l="0" t="0" r="0" b="0"/>
                <a:pathLst>
                  <a:path w="3936" h="352">
                    <a:moveTo>
                      <a:pt x="3936" y="9"/>
                    </a:moveTo>
                    <a:lnTo>
                      <a:pt x="0" y="352"/>
                    </a:lnTo>
                    <a:lnTo>
                      <a:pt x="0" y="343"/>
                    </a:lnTo>
                    <a:lnTo>
                      <a:pt x="3936" y="0"/>
                    </a:lnTo>
                    <a:lnTo>
                      <a:pt x="3936" y="9"/>
                    </a:lnTo>
                    <a:close/>
                  </a:path>
                </a:pathLst>
              </a:custGeom>
              <a:solidFill>
                <a:srgbClr val="5353C6"/>
              </a:solidFill>
              <a:ln w="9525">
                <a:noFill/>
              </a:ln>
            </p:spPr>
            <p:txBody>
              <a:bodyPr/>
              <a:lstStyle/>
              <a:p>
                <a:endParaRPr lang="zh-CN" altLang="en-US"/>
              </a:p>
            </p:txBody>
          </p:sp>
          <p:sp>
            <p:nvSpPr>
              <p:cNvPr id="30737" name="íśļïḑè"/>
              <p:cNvSpPr/>
              <p:nvPr/>
            </p:nvSpPr>
            <p:spPr>
              <a:xfrm>
                <a:off x="2598738" y="4757738"/>
                <a:ext cx="6248400" cy="558800"/>
              </a:xfrm>
              <a:custGeom>
                <a:avLst/>
                <a:gdLst/>
                <a:ahLst/>
                <a:cxnLst>
                  <a:cxn ang="0">
                    <a:pos x="6248400" y="14287"/>
                  </a:cxn>
                  <a:cxn ang="0">
                    <a:pos x="0" y="558800"/>
                  </a:cxn>
                  <a:cxn ang="0">
                    <a:pos x="0" y="544512"/>
                  </a:cxn>
                  <a:cxn ang="0">
                    <a:pos x="6248400" y="0"/>
                  </a:cxn>
                  <a:cxn ang="0">
                    <a:pos x="6248400" y="14287"/>
                  </a:cxn>
                </a:cxnLst>
                <a:rect l="0" t="0" r="0" b="0"/>
                <a:pathLst>
                  <a:path w="3936" h="352">
                    <a:moveTo>
                      <a:pt x="3936" y="9"/>
                    </a:moveTo>
                    <a:lnTo>
                      <a:pt x="0" y="352"/>
                    </a:lnTo>
                    <a:lnTo>
                      <a:pt x="0" y="343"/>
                    </a:lnTo>
                    <a:lnTo>
                      <a:pt x="3936" y="0"/>
                    </a:lnTo>
                    <a:lnTo>
                      <a:pt x="3936" y="9"/>
                    </a:lnTo>
                  </a:path>
                </a:pathLst>
              </a:custGeom>
              <a:noFill/>
              <a:ln w="9525">
                <a:noFill/>
              </a:ln>
            </p:spPr>
            <p:txBody>
              <a:bodyPr/>
              <a:lstStyle/>
              <a:p>
                <a:endParaRPr lang="zh-CN" altLang="en-US"/>
              </a:p>
            </p:txBody>
          </p:sp>
          <p:sp>
            <p:nvSpPr>
              <p:cNvPr id="30738" name="îṣlïḋe"/>
              <p:cNvSpPr/>
              <p:nvPr/>
            </p:nvSpPr>
            <p:spPr>
              <a:xfrm>
                <a:off x="4792663" y="5684838"/>
                <a:ext cx="2143125" cy="331787"/>
              </a:xfrm>
              <a:custGeom>
                <a:avLst/>
                <a:gdLst/>
                <a:ahLst/>
                <a:cxnLst>
                  <a:cxn ang="0">
                    <a:pos x="1082386" y="0"/>
                  </a:cxn>
                  <a:cxn ang="0">
                    <a:pos x="1028267" y="0"/>
                  </a:cxn>
                  <a:cxn ang="0">
                    <a:pos x="988579" y="90159"/>
                  </a:cxn>
                  <a:cxn ang="0">
                    <a:pos x="966931" y="86553"/>
                  </a:cxn>
                  <a:cxn ang="0">
                    <a:pos x="948892" y="194744"/>
                  </a:cxn>
                  <a:cxn ang="0">
                    <a:pos x="941676" y="238021"/>
                  </a:cxn>
                  <a:cxn ang="0">
                    <a:pos x="901988" y="252446"/>
                  </a:cxn>
                  <a:cxn ang="0">
                    <a:pos x="880340" y="252446"/>
                  </a:cxn>
                  <a:cxn ang="0">
                    <a:pos x="739630" y="241627"/>
                  </a:cxn>
                  <a:cxn ang="0">
                    <a:pos x="620568" y="223595"/>
                  </a:cxn>
                  <a:cxn ang="0">
                    <a:pos x="609744" y="205563"/>
                  </a:cxn>
                  <a:cxn ang="0">
                    <a:pos x="768494" y="201957"/>
                  </a:cxn>
                  <a:cxn ang="0">
                    <a:pos x="869517" y="173106"/>
                  </a:cxn>
                  <a:cxn ang="0">
                    <a:pos x="905596" y="90159"/>
                  </a:cxn>
                  <a:cxn ang="0">
                    <a:pos x="905596" y="79340"/>
                  </a:cxn>
                  <a:cxn ang="0">
                    <a:pos x="862301" y="68521"/>
                  </a:cxn>
                  <a:cxn ang="0">
                    <a:pos x="876732" y="3606"/>
                  </a:cxn>
                  <a:cxn ang="0">
                    <a:pos x="0" y="165893"/>
                  </a:cxn>
                  <a:cxn ang="0">
                    <a:pos x="1082386" y="331787"/>
                  </a:cxn>
                  <a:cxn ang="0">
                    <a:pos x="2143125" y="198350"/>
                  </a:cxn>
                  <a:cxn ang="0">
                    <a:pos x="1905000" y="93765"/>
                  </a:cxn>
                  <a:cxn ang="0">
                    <a:pos x="1926647" y="64914"/>
                  </a:cxn>
                  <a:cxn ang="0">
                    <a:pos x="1082386" y="0"/>
                  </a:cxn>
                </a:cxnLst>
                <a:rect l="0" t="0" r="0" b="0"/>
                <a:pathLst>
                  <a:path w="594" h="92">
                    <a:moveTo>
                      <a:pt x="300" y="0"/>
                    </a:moveTo>
                    <a:cubicBezTo>
                      <a:pt x="295" y="0"/>
                      <a:pt x="290" y="0"/>
                      <a:pt x="285" y="0"/>
                    </a:cubicBezTo>
                    <a:cubicBezTo>
                      <a:pt x="281" y="8"/>
                      <a:pt x="278" y="16"/>
                      <a:pt x="274" y="25"/>
                    </a:cubicBezTo>
                    <a:cubicBezTo>
                      <a:pt x="272" y="25"/>
                      <a:pt x="270" y="25"/>
                      <a:pt x="268" y="24"/>
                    </a:cubicBezTo>
                    <a:cubicBezTo>
                      <a:pt x="266" y="34"/>
                      <a:pt x="263" y="44"/>
                      <a:pt x="263" y="54"/>
                    </a:cubicBezTo>
                    <a:cubicBezTo>
                      <a:pt x="263" y="58"/>
                      <a:pt x="263" y="63"/>
                      <a:pt x="261" y="66"/>
                    </a:cubicBezTo>
                    <a:cubicBezTo>
                      <a:pt x="258" y="69"/>
                      <a:pt x="254" y="70"/>
                      <a:pt x="250" y="70"/>
                    </a:cubicBezTo>
                    <a:cubicBezTo>
                      <a:pt x="248" y="70"/>
                      <a:pt x="246" y="70"/>
                      <a:pt x="244" y="70"/>
                    </a:cubicBezTo>
                    <a:cubicBezTo>
                      <a:pt x="231" y="68"/>
                      <a:pt x="218" y="67"/>
                      <a:pt x="205" y="67"/>
                    </a:cubicBezTo>
                    <a:cubicBezTo>
                      <a:pt x="194" y="67"/>
                      <a:pt x="182" y="67"/>
                      <a:pt x="172" y="62"/>
                    </a:cubicBezTo>
                    <a:cubicBezTo>
                      <a:pt x="170" y="61"/>
                      <a:pt x="168" y="59"/>
                      <a:pt x="169" y="57"/>
                    </a:cubicBezTo>
                    <a:cubicBezTo>
                      <a:pt x="184" y="56"/>
                      <a:pt x="198" y="56"/>
                      <a:pt x="213" y="56"/>
                    </a:cubicBezTo>
                    <a:cubicBezTo>
                      <a:pt x="223" y="56"/>
                      <a:pt x="234" y="55"/>
                      <a:pt x="241" y="48"/>
                    </a:cubicBezTo>
                    <a:cubicBezTo>
                      <a:pt x="247" y="43"/>
                      <a:pt x="249" y="34"/>
                      <a:pt x="251" y="25"/>
                    </a:cubicBezTo>
                    <a:cubicBezTo>
                      <a:pt x="251" y="24"/>
                      <a:pt x="251" y="23"/>
                      <a:pt x="251" y="22"/>
                    </a:cubicBezTo>
                    <a:cubicBezTo>
                      <a:pt x="247" y="21"/>
                      <a:pt x="243" y="20"/>
                      <a:pt x="239" y="19"/>
                    </a:cubicBezTo>
                    <a:cubicBezTo>
                      <a:pt x="240" y="13"/>
                      <a:pt x="242" y="7"/>
                      <a:pt x="243" y="1"/>
                    </a:cubicBezTo>
                    <a:cubicBezTo>
                      <a:pt x="105" y="5"/>
                      <a:pt x="0" y="24"/>
                      <a:pt x="0" y="46"/>
                    </a:cubicBezTo>
                    <a:cubicBezTo>
                      <a:pt x="0" y="72"/>
                      <a:pt x="134" y="92"/>
                      <a:pt x="300" y="92"/>
                    </a:cubicBezTo>
                    <a:cubicBezTo>
                      <a:pt x="446" y="92"/>
                      <a:pt x="567" y="76"/>
                      <a:pt x="594" y="55"/>
                    </a:cubicBezTo>
                    <a:cubicBezTo>
                      <a:pt x="553" y="47"/>
                      <a:pt x="528" y="37"/>
                      <a:pt x="528" y="26"/>
                    </a:cubicBezTo>
                    <a:cubicBezTo>
                      <a:pt x="528" y="23"/>
                      <a:pt x="530" y="20"/>
                      <a:pt x="534" y="18"/>
                    </a:cubicBezTo>
                    <a:cubicBezTo>
                      <a:pt x="479" y="7"/>
                      <a:pt x="394" y="0"/>
                      <a:pt x="300" y="0"/>
                    </a:cubicBezTo>
                  </a:path>
                </a:pathLst>
              </a:custGeom>
              <a:gradFill rotWithShape="1">
                <a:gsLst>
                  <a:gs pos="0">
                    <a:srgbClr val="EAEAF5">
                      <a:alpha val="100000"/>
                    </a:srgbClr>
                  </a:gs>
                  <a:gs pos="56000">
                    <a:srgbClr val="EAEAF5">
                      <a:alpha val="80959"/>
                    </a:srgbClr>
                  </a:gs>
                  <a:gs pos="97000">
                    <a:srgbClr val="EAEAF5">
                      <a:alpha val="67019"/>
                    </a:srgbClr>
                  </a:gs>
                </a:gsLst>
                <a:lin ang="0"/>
                <a:tileRect/>
              </a:gradFill>
              <a:ln w="9525">
                <a:noFill/>
              </a:ln>
            </p:spPr>
            <p:txBody>
              <a:bodyPr/>
              <a:lstStyle/>
              <a:p>
                <a:endParaRPr lang="zh-CN" altLang="en-US"/>
              </a:p>
            </p:txBody>
          </p:sp>
          <p:sp>
            <p:nvSpPr>
              <p:cNvPr id="30739" name="îṩlíďè"/>
              <p:cNvSpPr/>
              <p:nvPr/>
            </p:nvSpPr>
            <p:spPr>
              <a:xfrm>
                <a:off x="3176588" y="5727700"/>
                <a:ext cx="879475" cy="115887"/>
              </a:xfrm>
              <a:prstGeom prst="ellipse">
                <a:avLst/>
              </a:prstGeom>
              <a:gradFill rotWithShape="1">
                <a:gsLst>
                  <a:gs pos="0">
                    <a:srgbClr val="EAEAF5">
                      <a:alpha val="100000"/>
                    </a:srgbClr>
                  </a:gs>
                  <a:gs pos="56000">
                    <a:srgbClr val="EAEAF5">
                      <a:alpha val="80959"/>
                    </a:srgbClr>
                  </a:gs>
                  <a:gs pos="97000">
                    <a:srgbClr val="EAEAF5">
                      <a:alpha val="67019"/>
                    </a:srgbClr>
                  </a:gs>
                </a:gsLst>
                <a:lin ang="0"/>
                <a:tileRect/>
              </a:gradFill>
              <a:ln w="9525">
                <a:noFill/>
              </a:ln>
            </p:spPr>
            <p:txBody>
              <a:bodyPr anchor="ctr"/>
              <a:lstStyle/>
              <a:p>
                <a:pPr algn="ctr"/>
                <a:endParaRPr lang="zh-CN">
                  <a:latin typeface="Arial" panose="020B0604020202020204" pitchFamily="34" charset="0"/>
                  <a:ea typeface="微软雅黑" panose="020B0503020204020204" pitchFamily="34" charset="-122"/>
                </a:endParaRPr>
              </a:p>
            </p:txBody>
          </p:sp>
          <p:sp>
            <p:nvSpPr>
              <p:cNvPr id="30740" name="iṡḻíḑè"/>
              <p:cNvSpPr/>
              <p:nvPr/>
            </p:nvSpPr>
            <p:spPr>
              <a:xfrm>
                <a:off x="6718300" y="5611813"/>
                <a:ext cx="2143125" cy="331787"/>
              </a:xfrm>
              <a:custGeom>
                <a:avLst/>
                <a:gdLst/>
                <a:ahLst/>
                <a:cxnLst>
                  <a:cxn ang="0">
                    <a:pos x="1060738" y="0"/>
                  </a:cxn>
                  <a:cxn ang="0">
                    <a:pos x="541193" y="21638"/>
                  </a:cxn>
                  <a:cxn ang="0">
                    <a:pos x="505113" y="82946"/>
                  </a:cxn>
                  <a:cxn ang="0">
                    <a:pos x="396875" y="54095"/>
                  </a:cxn>
                  <a:cxn ang="0">
                    <a:pos x="404090" y="36063"/>
                  </a:cxn>
                  <a:cxn ang="0">
                    <a:pos x="0" y="137042"/>
                  </a:cxn>
                  <a:cxn ang="0">
                    <a:pos x="238125" y="238021"/>
                  </a:cxn>
                  <a:cxn ang="0">
                    <a:pos x="216477" y="270478"/>
                  </a:cxn>
                  <a:cxn ang="0">
                    <a:pos x="1060738" y="331787"/>
                  </a:cxn>
                  <a:cxn ang="0">
                    <a:pos x="2143125" y="165893"/>
                  </a:cxn>
                  <a:cxn ang="0">
                    <a:pos x="1259176" y="3606"/>
                  </a:cxn>
                  <a:cxn ang="0">
                    <a:pos x="1266392" y="129829"/>
                  </a:cxn>
                  <a:cxn ang="0">
                    <a:pos x="1125681" y="129829"/>
                  </a:cxn>
                  <a:cxn ang="0">
                    <a:pos x="1093210" y="0"/>
                  </a:cxn>
                  <a:cxn ang="0">
                    <a:pos x="1060738" y="0"/>
                  </a:cxn>
                </a:cxnLst>
                <a:rect l="0" t="0" r="0" b="0"/>
                <a:pathLst>
                  <a:path w="594" h="92">
                    <a:moveTo>
                      <a:pt x="294" y="0"/>
                    </a:moveTo>
                    <a:cubicBezTo>
                      <a:pt x="242" y="0"/>
                      <a:pt x="193" y="2"/>
                      <a:pt x="150" y="6"/>
                    </a:cubicBezTo>
                    <a:cubicBezTo>
                      <a:pt x="147" y="12"/>
                      <a:pt x="143" y="17"/>
                      <a:pt x="140" y="23"/>
                    </a:cubicBezTo>
                    <a:cubicBezTo>
                      <a:pt x="128" y="21"/>
                      <a:pt x="120" y="19"/>
                      <a:pt x="110" y="15"/>
                    </a:cubicBezTo>
                    <a:cubicBezTo>
                      <a:pt x="110" y="14"/>
                      <a:pt x="111" y="12"/>
                      <a:pt x="112" y="10"/>
                    </a:cubicBezTo>
                    <a:cubicBezTo>
                      <a:pt x="55" y="17"/>
                      <a:pt x="14" y="26"/>
                      <a:pt x="0" y="38"/>
                    </a:cubicBezTo>
                    <a:cubicBezTo>
                      <a:pt x="41" y="45"/>
                      <a:pt x="66" y="55"/>
                      <a:pt x="66" y="66"/>
                    </a:cubicBezTo>
                    <a:cubicBezTo>
                      <a:pt x="66" y="69"/>
                      <a:pt x="64" y="72"/>
                      <a:pt x="60" y="75"/>
                    </a:cubicBezTo>
                    <a:cubicBezTo>
                      <a:pt x="115" y="86"/>
                      <a:pt x="200" y="92"/>
                      <a:pt x="294" y="92"/>
                    </a:cubicBezTo>
                    <a:cubicBezTo>
                      <a:pt x="460" y="92"/>
                      <a:pt x="594" y="72"/>
                      <a:pt x="594" y="46"/>
                    </a:cubicBezTo>
                    <a:cubicBezTo>
                      <a:pt x="594" y="24"/>
                      <a:pt x="489" y="5"/>
                      <a:pt x="349" y="1"/>
                    </a:cubicBezTo>
                    <a:cubicBezTo>
                      <a:pt x="350" y="13"/>
                      <a:pt x="350" y="24"/>
                      <a:pt x="351" y="36"/>
                    </a:cubicBezTo>
                    <a:cubicBezTo>
                      <a:pt x="339" y="36"/>
                      <a:pt x="324" y="36"/>
                      <a:pt x="312" y="36"/>
                    </a:cubicBezTo>
                    <a:cubicBezTo>
                      <a:pt x="309" y="24"/>
                      <a:pt x="306" y="12"/>
                      <a:pt x="303" y="0"/>
                    </a:cubicBezTo>
                    <a:cubicBezTo>
                      <a:pt x="300" y="0"/>
                      <a:pt x="297" y="0"/>
                      <a:pt x="294" y="0"/>
                    </a:cubicBezTo>
                  </a:path>
                </a:pathLst>
              </a:custGeom>
              <a:gradFill rotWithShape="1">
                <a:gsLst>
                  <a:gs pos="0">
                    <a:srgbClr val="EAEAF5">
                      <a:alpha val="100000"/>
                    </a:srgbClr>
                  </a:gs>
                  <a:gs pos="56000">
                    <a:srgbClr val="EAEAF5">
                      <a:alpha val="80959"/>
                    </a:srgbClr>
                  </a:gs>
                  <a:gs pos="97000">
                    <a:srgbClr val="EAEAF5">
                      <a:alpha val="67019"/>
                    </a:srgbClr>
                  </a:gs>
                </a:gsLst>
                <a:lin ang="0"/>
                <a:tileRect/>
              </a:gradFill>
              <a:ln w="9525">
                <a:noFill/>
              </a:ln>
            </p:spPr>
            <p:txBody>
              <a:bodyPr/>
              <a:lstStyle/>
              <a:p>
                <a:endParaRPr lang="zh-CN" altLang="en-US"/>
              </a:p>
            </p:txBody>
          </p:sp>
          <p:sp>
            <p:nvSpPr>
              <p:cNvPr id="30741" name="iśļídé"/>
              <p:cNvSpPr/>
              <p:nvPr/>
            </p:nvSpPr>
            <p:spPr>
              <a:xfrm>
                <a:off x="6697663" y="5749925"/>
                <a:ext cx="258762" cy="133350"/>
              </a:xfrm>
              <a:custGeom>
                <a:avLst/>
                <a:gdLst/>
                <a:ahLst/>
                <a:cxnLst>
                  <a:cxn ang="0">
                    <a:pos x="21563" y="0"/>
                  </a:cxn>
                  <a:cxn ang="0">
                    <a:pos x="0" y="28832"/>
                  </a:cxn>
                  <a:cxn ang="0">
                    <a:pos x="237198" y="133350"/>
                  </a:cxn>
                  <a:cxn ang="0">
                    <a:pos x="258762" y="100913"/>
                  </a:cxn>
                  <a:cxn ang="0">
                    <a:pos x="21563" y="0"/>
                  </a:cxn>
                </a:cxnLst>
                <a:rect l="0" t="0" r="0" b="0"/>
                <a:pathLst>
                  <a:path w="72" h="37">
                    <a:moveTo>
                      <a:pt x="6" y="0"/>
                    </a:moveTo>
                    <a:cubicBezTo>
                      <a:pt x="2" y="2"/>
                      <a:pt x="0" y="5"/>
                      <a:pt x="0" y="8"/>
                    </a:cubicBezTo>
                    <a:cubicBezTo>
                      <a:pt x="0" y="19"/>
                      <a:pt x="25" y="29"/>
                      <a:pt x="66" y="37"/>
                    </a:cubicBezTo>
                    <a:cubicBezTo>
                      <a:pt x="70" y="34"/>
                      <a:pt x="72" y="31"/>
                      <a:pt x="72" y="28"/>
                    </a:cubicBezTo>
                    <a:cubicBezTo>
                      <a:pt x="72" y="17"/>
                      <a:pt x="47" y="7"/>
                      <a:pt x="6" y="0"/>
                    </a:cubicBezTo>
                  </a:path>
                </a:pathLst>
              </a:custGeom>
              <a:solidFill>
                <a:srgbClr val="DDDDF1"/>
              </a:solidFill>
              <a:ln w="9525">
                <a:noFill/>
              </a:ln>
            </p:spPr>
            <p:txBody>
              <a:bodyPr/>
              <a:lstStyle/>
              <a:p>
                <a:endParaRPr lang="zh-CN" altLang="en-US"/>
              </a:p>
            </p:txBody>
          </p:sp>
          <p:sp>
            <p:nvSpPr>
              <p:cNvPr id="30742" name="ïšļidé"/>
              <p:cNvSpPr/>
              <p:nvPr/>
            </p:nvSpPr>
            <p:spPr>
              <a:xfrm>
                <a:off x="3425825" y="1560513"/>
                <a:ext cx="2628900" cy="3302000"/>
              </a:xfrm>
              <a:custGeom>
                <a:avLst/>
                <a:gdLst/>
                <a:ahLst/>
                <a:cxnLst>
                  <a:cxn ang="0">
                    <a:pos x="2628900" y="3089275"/>
                  </a:cxn>
                  <a:cxn ang="0">
                    <a:pos x="0" y="3302000"/>
                  </a:cxn>
                  <a:cxn ang="0">
                    <a:pos x="0" y="0"/>
                  </a:cxn>
                  <a:cxn ang="0">
                    <a:pos x="2628900" y="217487"/>
                  </a:cxn>
                  <a:cxn ang="0">
                    <a:pos x="2628900" y="3089275"/>
                  </a:cxn>
                </a:cxnLst>
                <a:rect l="0" t="0" r="0" b="0"/>
                <a:pathLst>
                  <a:path w="1656" h="2080">
                    <a:moveTo>
                      <a:pt x="1656" y="1946"/>
                    </a:moveTo>
                    <a:lnTo>
                      <a:pt x="0" y="2080"/>
                    </a:lnTo>
                    <a:lnTo>
                      <a:pt x="0" y="0"/>
                    </a:lnTo>
                    <a:lnTo>
                      <a:pt x="1656" y="137"/>
                    </a:lnTo>
                    <a:lnTo>
                      <a:pt x="1656" y="1946"/>
                    </a:lnTo>
                    <a:close/>
                  </a:path>
                </a:pathLst>
              </a:custGeom>
              <a:solidFill>
                <a:srgbClr val="FFFFFF"/>
              </a:solidFill>
              <a:ln w="9525">
                <a:noFill/>
              </a:ln>
            </p:spPr>
            <p:txBody>
              <a:bodyPr/>
              <a:lstStyle/>
              <a:p>
                <a:endParaRPr lang="zh-CN" altLang="en-US"/>
              </a:p>
            </p:txBody>
          </p:sp>
          <p:sp>
            <p:nvSpPr>
              <p:cNvPr id="30743" name="íşļíḍé"/>
              <p:cNvSpPr/>
              <p:nvPr/>
            </p:nvSpPr>
            <p:spPr>
              <a:xfrm>
                <a:off x="3425825" y="1560513"/>
                <a:ext cx="2628900" cy="3302000"/>
              </a:xfrm>
              <a:custGeom>
                <a:avLst/>
                <a:gdLst/>
                <a:ahLst/>
                <a:cxnLst>
                  <a:cxn ang="0">
                    <a:pos x="2628900" y="3089275"/>
                  </a:cxn>
                  <a:cxn ang="0">
                    <a:pos x="0" y="3302000"/>
                  </a:cxn>
                  <a:cxn ang="0">
                    <a:pos x="0" y="0"/>
                  </a:cxn>
                  <a:cxn ang="0">
                    <a:pos x="2628900" y="217487"/>
                  </a:cxn>
                  <a:cxn ang="0">
                    <a:pos x="2628900" y="3089275"/>
                  </a:cxn>
                </a:cxnLst>
                <a:rect l="0" t="0" r="0" b="0"/>
                <a:pathLst>
                  <a:path w="1656" h="2080">
                    <a:moveTo>
                      <a:pt x="1656" y="1946"/>
                    </a:moveTo>
                    <a:lnTo>
                      <a:pt x="0" y="2080"/>
                    </a:lnTo>
                    <a:lnTo>
                      <a:pt x="0" y="0"/>
                    </a:lnTo>
                    <a:lnTo>
                      <a:pt x="1656" y="137"/>
                    </a:lnTo>
                    <a:lnTo>
                      <a:pt x="1656" y="1946"/>
                    </a:lnTo>
                  </a:path>
                </a:pathLst>
              </a:custGeom>
              <a:noFill/>
              <a:ln w="9525">
                <a:noFill/>
              </a:ln>
            </p:spPr>
            <p:txBody>
              <a:bodyPr/>
              <a:lstStyle/>
              <a:p>
                <a:endParaRPr lang="zh-CN" altLang="en-US"/>
              </a:p>
            </p:txBody>
          </p:sp>
          <p:sp>
            <p:nvSpPr>
              <p:cNvPr id="30744" name="í$ľîḍè"/>
              <p:cNvSpPr/>
              <p:nvPr/>
            </p:nvSpPr>
            <p:spPr>
              <a:xfrm>
                <a:off x="3868738" y="1936750"/>
                <a:ext cx="1882775" cy="2370137"/>
              </a:xfrm>
              <a:custGeom>
                <a:avLst/>
                <a:gdLst/>
                <a:ahLst/>
                <a:cxnLst>
                  <a:cxn ang="0">
                    <a:pos x="1013524" y="0"/>
                  </a:cxn>
                  <a:cxn ang="0">
                    <a:pos x="656446" y="223325"/>
                  </a:cxn>
                  <a:cxn ang="0">
                    <a:pos x="375112" y="453856"/>
                  </a:cxn>
                  <a:cxn ang="0">
                    <a:pos x="476104" y="738416"/>
                  </a:cxn>
                  <a:cxn ang="0">
                    <a:pos x="281334" y="1030181"/>
                  </a:cxn>
                  <a:cxn ang="0">
                    <a:pos x="50495" y="1296731"/>
                  </a:cxn>
                  <a:cxn ang="0">
                    <a:pos x="86564" y="1631720"/>
                  </a:cxn>
                  <a:cxn ang="0">
                    <a:pos x="472497" y="1804617"/>
                  </a:cxn>
                  <a:cxn ang="0">
                    <a:pos x="652839" y="2071168"/>
                  </a:cxn>
                  <a:cxn ang="0">
                    <a:pos x="1201080" y="2370137"/>
                  </a:cxn>
                  <a:cxn ang="0">
                    <a:pos x="1247969" y="2370137"/>
                  </a:cxn>
                  <a:cxn ang="0">
                    <a:pos x="1413884" y="2290892"/>
                  </a:cxn>
                  <a:cxn ang="0">
                    <a:pos x="1395850" y="2074770"/>
                  </a:cxn>
                  <a:cxn ang="0">
                    <a:pos x="1287644" y="1869454"/>
                  </a:cxn>
                  <a:cxn ang="0">
                    <a:pos x="1525696" y="1473231"/>
                  </a:cxn>
                  <a:cxn ang="0">
                    <a:pos x="1850313" y="1116629"/>
                  </a:cxn>
                  <a:cxn ang="0">
                    <a:pos x="1615868" y="680784"/>
                  </a:cxn>
                  <a:cxn ang="0">
                    <a:pos x="1392243" y="464662"/>
                  </a:cxn>
                  <a:cxn ang="0">
                    <a:pos x="1327320" y="219723"/>
                  </a:cxn>
                  <a:cxn ang="0">
                    <a:pos x="1064020" y="3602"/>
                  </a:cxn>
                  <a:cxn ang="0">
                    <a:pos x="1013524" y="0"/>
                  </a:cxn>
                </a:cxnLst>
                <a:rect l="0" t="0" r="0" b="0"/>
                <a:pathLst>
                  <a:path w="522" h="658">
                    <a:moveTo>
                      <a:pt x="281" y="0"/>
                    </a:moveTo>
                    <a:cubicBezTo>
                      <a:pt x="233" y="0"/>
                      <a:pt x="221" y="43"/>
                      <a:pt x="182" y="62"/>
                    </a:cubicBezTo>
                    <a:cubicBezTo>
                      <a:pt x="150" y="77"/>
                      <a:pt x="97" y="68"/>
                      <a:pt x="104" y="126"/>
                    </a:cubicBezTo>
                    <a:cubicBezTo>
                      <a:pt x="107" y="154"/>
                      <a:pt x="130" y="177"/>
                      <a:pt x="132" y="205"/>
                    </a:cubicBezTo>
                    <a:cubicBezTo>
                      <a:pt x="133" y="239"/>
                      <a:pt x="104" y="264"/>
                      <a:pt x="78" y="286"/>
                    </a:cubicBezTo>
                    <a:cubicBezTo>
                      <a:pt x="53" y="307"/>
                      <a:pt x="27" y="330"/>
                      <a:pt x="14" y="360"/>
                    </a:cubicBezTo>
                    <a:cubicBezTo>
                      <a:pt x="0" y="390"/>
                      <a:pt x="1" y="429"/>
                      <a:pt x="24" y="453"/>
                    </a:cubicBezTo>
                    <a:cubicBezTo>
                      <a:pt x="52" y="481"/>
                      <a:pt x="100" y="477"/>
                      <a:pt x="131" y="501"/>
                    </a:cubicBezTo>
                    <a:cubicBezTo>
                      <a:pt x="155" y="519"/>
                      <a:pt x="165" y="549"/>
                      <a:pt x="181" y="575"/>
                    </a:cubicBezTo>
                    <a:cubicBezTo>
                      <a:pt x="213" y="626"/>
                      <a:pt x="273" y="658"/>
                      <a:pt x="333" y="658"/>
                    </a:cubicBezTo>
                    <a:cubicBezTo>
                      <a:pt x="337" y="658"/>
                      <a:pt x="341" y="658"/>
                      <a:pt x="346" y="658"/>
                    </a:cubicBezTo>
                    <a:cubicBezTo>
                      <a:pt x="363" y="656"/>
                      <a:pt x="383" y="651"/>
                      <a:pt x="392" y="636"/>
                    </a:cubicBezTo>
                    <a:cubicBezTo>
                      <a:pt x="404" y="619"/>
                      <a:pt x="398" y="594"/>
                      <a:pt x="387" y="576"/>
                    </a:cubicBezTo>
                    <a:cubicBezTo>
                      <a:pt x="376" y="557"/>
                      <a:pt x="362" y="540"/>
                      <a:pt x="357" y="519"/>
                    </a:cubicBezTo>
                    <a:cubicBezTo>
                      <a:pt x="347" y="475"/>
                      <a:pt x="385" y="435"/>
                      <a:pt x="423" y="409"/>
                    </a:cubicBezTo>
                    <a:cubicBezTo>
                      <a:pt x="460" y="382"/>
                      <a:pt x="504" y="355"/>
                      <a:pt x="513" y="310"/>
                    </a:cubicBezTo>
                    <a:cubicBezTo>
                      <a:pt x="522" y="263"/>
                      <a:pt x="486" y="218"/>
                      <a:pt x="448" y="189"/>
                    </a:cubicBezTo>
                    <a:cubicBezTo>
                      <a:pt x="424" y="171"/>
                      <a:pt x="398" y="155"/>
                      <a:pt x="386" y="129"/>
                    </a:cubicBezTo>
                    <a:cubicBezTo>
                      <a:pt x="375" y="108"/>
                      <a:pt x="376" y="83"/>
                      <a:pt x="368" y="61"/>
                    </a:cubicBezTo>
                    <a:cubicBezTo>
                      <a:pt x="356" y="30"/>
                      <a:pt x="327" y="6"/>
                      <a:pt x="295" y="1"/>
                    </a:cubicBezTo>
                    <a:cubicBezTo>
                      <a:pt x="290" y="1"/>
                      <a:pt x="285" y="0"/>
                      <a:pt x="281" y="0"/>
                    </a:cubicBezTo>
                  </a:path>
                </a:pathLst>
              </a:custGeom>
              <a:solidFill>
                <a:srgbClr val="E5ECF8"/>
              </a:solidFill>
              <a:ln w="9525">
                <a:noFill/>
              </a:ln>
            </p:spPr>
            <p:txBody>
              <a:bodyPr/>
              <a:lstStyle/>
              <a:p>
                <a:endParaRPr lang="zh-CN" altLang="en-US"/>
              </a:p>
            </p:txBody>
          </p:sp>
          <p:sp>
            <p:nvSpPr>
              <p:cNvPr id="30745" name="ïṥļïďê"/>
              <p:cNvSpPr/>
              <p:nvPr/>
            </p:nvSpPr>
            <p:spPr>
              <a:xfrm>
                <a:off x="6176963" y="5634038"/>
                <a:ext cx="346075" cy="241300"/>
              </a:xfrm>
              <a:custGeom>
                <a:avLst/>
                <a:gdLst/>
                <a:ahLst/>
                <a:cxnLst>
                  <a:cxn ang="0">
                    <a:pos x="281185" y="61225"/>
                  </a:cxn>
                  <a:cxn ang="0">
                    <a:pos x="255951" y="147661"/>
                  </a:cxn>
                  <a:cxn ang="0">
                    <a:pos x="158617" y="187277"/>
                  </a:cxn>
                  <a:cxn ang="0">
                    <a:pos x="3604" y="208886"/>
                  </a:cxn>
                  <a:cxn ang="0">
                    <a:pos x="18024" y="226894"/>
                  </a:cxn>
                  <a:cxn ang="0">
                    <a:pos x="136988" y="230495"/>
                  </a:cxn>
                  <a:cxn ang="0">
                    <a:pos x="277580" y="223292"/>
                  </a:cxn>
                  <a:cxn ang="0">
                    <a:pos x="335260" y="201683"/>
                  </a:cxn>
                  <a:cxn ang="0">
                    <a:pos x="335260" y="154864"/>
                  </a:cxn>
                  <a:cxn ang="0">
                    <a:pos x="338865" y="14405"/>
                  </a:cxn>
                  <a:cxn ang="0">
                    <a:pos x="331655" y="0"/>
                  </a:cxn>
                  <a:cxn ang="0">
                    <a:pos x="320840" y="0"/>
                  </a:cxn>
                  <a:cxn ang="0">
                    <a:pos x="281185" y="61225"/>
                  </a:cxn>
                </a:cxnLst>
                <a:rect l="0" t="0" r="0" b="0"/>
                <a:pathLst>
                  <a:path w="96" h="67">
                    <a:moveTo>
                      <a:pt x="78" y="17"/>
                    </a:moveTo>
                    <a:cubicBezTo>
                      <a:pt x="77" y="25"/>
                      <a:pt x="76" y="34"/>
                      <a:pt x="71" y="41"/>
                    </a:cubicBezTo>
                    <a:cubicBezTo>
                      <a:pt x="65" y="49"/>
                      <a:pt x="54" y="51"/>
                      <a:pt x="44" y="52"/>
                    </a:cubicBezTo>
                    <a:cubicBezTo>
                      <a:pt x="30" y="54"/>
                      <a:pt x="15" y="56"/>
                      <a:pt x="1" y="58"/>
                    </a:cubicBezTo>
                    <a:cubicBezTo>
                      <a:pt x="0" y="61"/>
                      <a:pt x="2" y="62"/>
                      <a:pt x="5" y="63"/>
                    </a:cubicBezTo>
                    <a:cubicBezTo>
                      <a:pt x="15" y="67"/>
                      <a:pt x="27" y="65"/>
                      <a:pt x="38" y="64"/>
                    </a:cubicBezTo>
                    <a:cubicBezTo>
                      <a:pt x="51" y="63"/>
                      <a:pt x="64" y="62"/>
                      <a:pt x="77" y="62"/>
                    </a:cubicBezTo>
                    <a:cubicBezTo>
                      <a:pt x="83" y="62"/>
                      <a:pt x="90" y="61"/>
                      <a:pt x="93" y="56"/>
                    </a:cubicBezTo>
                    <a:cubicBezTo>
                      <a:pt x="95" y="52"/>
                      <a:pt x="94" y="48"/>
                      <a:pt x="93" y="43"/>
                    </a:cubicBezTo>
                    <a:cubicBezTo>
                      <a:pt x="92" y="30"/>
                      <a:pt x="96" y="17"/>
                      <a:pt x="94" y="4"/>
                    </a:cubicBezTo>
                    <a:cubicBezTo>
                      <a:pt x="93" y="2"/>
                      <a:pt x="93" y="1"/>
                      <a:pt x="92" y="0"/>
                    </a:cubicBezTo>
                    <a:cubicBezTo>
                      <a:pt x="91" y="0"/>
                      <a:pt x="90" y="0"/>
                      <a:pt x="89" y="0"/>
                    </a:cubicBezTo>
                    <a:cubicBezTo>
                      <a:pt x="78" y="2"/>
                      <a:pt x="78" y="7"/>
                      <a:pt x="78" y="17"/>
                    </a:cubicBezTo>
                    <a:close/>
                  </a:path>
                </a:pathLst>
              </a:custGeom>
              <a:solidFill>
                <a:srgbClr val="F9CCDA"/>
              </a:solidFill>
              <a:ln w="9525">
                <a:noFill/>
              </a:ln>
            </p:spPr>
            <p:txBody>
              <a:bodyPr/>
              <a:lstStyle/>
              <a:p>
                <a:endParaRPr lang="zh-CN" altLang="en-US"/>
              </a:p>
            </p:txBody>
          </p:sp>
          <p:sp>
            <p:nvSpPr>
              <p:cNvPr id="30746" name="ïşḷiḑe"/>
              <p:cNvSpPr/>
              <p:nvPr/>
            </p:nvSpPr>
            <p:spPr>
              <a:xfrm>
                <a:off x="6167438" y="5756275"/>
                <a:ext cx="366712" cy="133350"/>
              </a:xfrm>
              <a:custGeom>
                <a:avLst/>
                <a:gdLst/>
                <a:ahLst/>
                <a:cxnLst>
                  <a:cxn ang="0">
                    <a:pos x="305593" y="61268"/>
                  </a:cxn>
                  <a:cxn ang="0">
                    <a:pos x="179760" y="86497"/>
                  </a:cxn>
                  <a:cxn ang="0">
                    <a:pos x="161784" y="82893"/>
                  </a:cxn>
                  <a:cxn ang="0">
                    <a:pos x="154594" y="64872"/>
                  </a:cxn>
                  <a:cxn ang="0">
                    <a:pos x="57523" y="72081"/>
                  </a:cxn>
                  <a:cxn ang="0">
                    <a:pos x="3595" y="82893"/>
                  </a:cxn>
                  <a:cxn ang="0">
                    <a:pos x="7190" y="104517"/>
                  </a:cxn>
                  <a:cxn ang="0">
                    <a:pos x="25166" y="118933"/>
                  </a:cxn>
                  <a:cxn ang="0">
                    <a:pos x="143808" y="129745"/>
                  </a:cxn>
                  <a:cxn ang="0">
                    <a:pos x="287617" y="122537"/>
                  </a:cxn>
                  <a:cxn ang="0">
                    <a:pos x="337950" y="111725"/>
                  </a:cxn>
                  <a:cxn ang="0">
                    <a:pos x="363116" y="46852"/>
                  </a:cxn>
                  <a:cxn ang="0">
                    <a:pos x="305593" y="61268"/>
                  </a:cxn>
                </a:cxnLst>
                <a:rect l="0" t="0" r="0" b="0"/>
                <a:pathLst>
                  <a:path w="102" h="37">
                    <a:moveTo>
                      <a:pt x="85" y="17"/>
                    </a:moveTo>
                    <a:cubicBezTo>
                      <a:pt x="74" y="23"/>
                      <a:pt x="63" y="25"/>
                      <a:pt x="50" y="24"/>
                    </a:cubicBezTo>
                    <a:cubicBezTo>
                      <a:pt x="50" y="24"/>
                      <a:pt x="46" y="23"/>
                      <a:pt x="45" y="23"/>
                    </a:cubicBezTo>
                    <a:cubicBezTo>
                      <a:pt x="44" y="20"/>
                      <a:pt x="45" y="18"/>
                      <a:pt x="43" y="18"/>
                    </a:cubicBezTo>
                    <a:cubicBezTo>
                      <a:pt x="34" y="18"/>
                      <a:pt x="25" y="19"/>
                      <a:pt x="16" y="20"/>
                    </a:cubicBezTo>
                    <a:cubicBezTo>
                      <a:pt x="13" y="20"/>
                      <a:pt x="2" y="21"/>
                      <a:pt x="1" y="23"/>
                    </a:cubicBezTo>
                    <a:cubicBezTo>
                      <a:pt x="0" y="25"/>
                      <a:pt x="0" y="27"/>
                      <a:pt x="2" y="29"/>
                    </a:cubicBezTo>
                    <a:cubicBezTo>
                      <a:pt x="3" y="31"/>
                      <a:pt x="5" y="32"/>
                      <a:pt x="7" y="33"/>
                    </a:cubicBezTo>
                    <a:cubicBezTo>
                      <a:pt x="18" y="37"/>
                      <a:pt x="29" y="36"/>
                      <a:pt x="40" y="36"/>
                    </a:cubicBezTo>
                    <a:cubicBezTo>
                      <a:pt x="53" y="35"/>
                      <a:pt x="67" y="34"/>
                      <a:pt x="80" y="34"/>
                    </a:cubicBezTo>
                    <a:cubicBezTo>
                      <a:pt x="85" y="33"/>
                      <a:pt x="90" y="33"/>
                      <a:pt x="94" y="31"/>
                    </a:cubicBezTo>
                    <a:cubicBezTo>
                      <a:pt x="99" y="27"/>
                      <a:pt x="101" y="20"/>
                      <a:pt x="101" y="13"/>
                    </a:cubicBezTo>
                    <a:cubicBezTo>
                      <a:pt x="102" y="0"/>
                      <a:pt x="88" y="14"/>
                      <a:pt x="85" y="17"/>
                    </a:cubicBezTo>
                    <a:close/>
                  </a:path>
                </a:pathLst>
              </a:custGeom>
              <a:solidFill>
                <a:srgbClr val="5353C6"/>
              </a:solidFill>
              <a:ln w="9525">
                <a:noFill/>
              </a:ln>
            </p:spPr>
            <p:txBody>
              <a:bodyPr/>
              <a:lstStyle/>
              <a:p>
                <a:endParaRPr lang="zh-CN" altLang="en-US"/>
              </a:p>
            </p:txBody>
          </p:sp>
          <p:sp>
            <p:nvSpPr>
              <p:cNvPr id="30747" name="îṡľîḋè"/>
              <p:cNvSpPr/>
              <p:nvPr/>
            </p:nvSpPr>
            <p:spPr>
              <a:xfrm>
                <a:off x="6238875" y="3244850"/>
                <a:ext cx="223837" cy="331787"/>
              </a:xfrm>
              <a:custGeom>
                <a:avLst/>
                <a:gdLst/>
                <a:ahLst/>
                <a:cxnLst>
                  <a:cxn ang="0">
                    <a:pos x="0" y="331787"/>
                  </a:cxn>
                  <a:cxn ang="0">
                    <a:pos x="176903" y="317361"/>
                  </a:cxn>
                  <a:cxn ang="0">
                    <a:pos x="151631" y="144255"/>
                  </a:cxn>
                  <a:cxn ang="0">
                    <a:pos x="216616" y="25244"/>
                  </a:cxn>
                  <a:cxn ang="0">
                    <a:pos x="220226" y="3606"/>
                  </a:cxn>
                  <a:cxn ang="0">
                    <a:pos x="202175" y="3606"/>
                  </a:cxn>
                  <a:cxn ang="0">
                    <a:pos x="104697" y="36063"/>
                  </a:cxn>
                  <a:cxn ang="0">
                    <a:pos x="0" y="111797"/>
                  </a:cxn>
                  <a:cxn ang="0">
                    <a:pos x="0" y="331787"/>
                  </a:cxn>
                </a:cxnLst>
                <a:rect l="0" t="0" r="0" b="0"/>
                <a:pathLst>
                  <a:path w="62" h="92">
                    <a:moveTo>
                      <a:pt x="0" y="92"/>
                    </a:moveTo>
                    <a:cubicBezTo>
                      <a:pt x="0" y="92"/>
                      <a:pt x="49" y="89"/>
                      <a:pt x="49" y="88"/>
                    </a:cubicBezTo>
                    <a:cubicBezTo>
                      <a:pt x="48" y="73"/>
                      <a:pt x="35" y="52"/>
                      <a:pt x="42" y="40"/>
                    </a:cubicBezTo>
                    <a:cubicBezTo>
                      <a:pt x="49" y="27"/>
                      <a:pt x="54" y="20"/>
                      <a:pt x="60" y="7"/>
                    </a:cubicBezTo>
                    <a:cubicBezTo>
                      <a:pt x="61" y="5"/>
                      <a:pt x="62" y="3"/>
                      <a:pt x="61" y="1"/>
                    </a:cubicBezTo>
                    <a:cubicBezTo>
                      <a:pt x="59" y="0"/>
                      <a:pt x="57" y="1"/>
                      <a:pt x="56" y="1"/>
                    </a:cubicBezTo>
                    <a:cubicBezTo>
                      <a:pt x="47" y="4"/>
                      <a:pt x="38" y="7"/>
                      <a:pt x="29" y="10"/>
                    </a:cubicBezTo>
                    <a:cubicBezTo>
                      <a:pt x="15" y="16"/>
                      <a:pt x="1" y="16"/>
                      <a:pt x="0" y="31"/>
                    </a:cubicBezTo>
                    <a:cubicBezTo>
                      <a:pt x="0" y="48"/>
                      <a:pt x="0" y="92"/>
                      <a:pt x="0" y="92"/>
                    </a:cubicBezTo>
                    <a:close/>
                  </a:path>
                </a:pathLst>
              </a:custGeom>
              <a:solidFill>
                <a:srgbClr val="F9CCDA"/>
              </a:solidFill>
              <a:ln w="9525">
                <a:noFill/>
              </a:ln>
            </p:spPr>
            <p:txBody>
              <a:bodyPr/>
              <a:lstStyle/>
              <a:p>
                <a:endParaRPr lang="zh-CN" altLang="en-US"/>
              </a:p>
            </p:txBody>
          </p:sp>
          <p:sp>
            <p:nvSpPr>
              <p:cNvPr id="30748" name="íṩľîďê"/>
              <p:cNvSpPr/>
              <p:nvPr/>
            </p:nvSpPr>
            <p:spPr>
              <a:xfrm>
                <a:off x="5399088" y="5719763"/>
                <a:ext cx="360362" cy="220662"/>
              </a:xfrm>
              <a:custGeom>
                <a:avLst/>
                <a:gdLst/>
                <a:ahLst/>
                <a:cxnLst>
                  <a:cxn ang="0">
                    <a:pos x="299100" y="54261"/>
                  </a:cxn>
                  <a:cxn ang="0">
                    <a:pos x="263064" y="137461"/>
                  </a:cxn>
                  <a:cxn ang="0">
                    <a:pos x="162162" y="166400"/>
                  </a:cxn>
                  <a:cxn ang="0">
                    <a:pos x="3603" y="170018"/>
                  </a:cxn>
                  <a:cxn ang="0">
                    <a:pos x="14414" y="188105"/>
                  </a:cxn>
                  <a:cxn ang="0">
                    <a:pos x="133333" y="206192"/>
                  </a:cxn>
                  <a:cxn ang="0">
                    <a:pos x="273875" y="217044"/>
                  </a:cxn>
                  <a:cxn ang="0">
                    <a:pos x="335136" y="202574"/>
                  </a:cxn>
                  <a:cxn ang="0">
                    <a:pos x="342343" y="159166"/>
                  </a:cxn>
                  <a:cxn ang="0">
                    <a:pos x="360362" y="18087"/>
                  </a:cxn>
                  <a:cxn ang="0">
                    <a:pos x="356758" y="3617"/>
                  </a:cxn>
                  <a:cxn ang="0">
                    <a:pos x="345947" y="0"/>
                  </a:cxn>
                  <a:cxn ang="0">
                    <a:pos x="299100" y="54261"/>
                  </a:cxn>
                </a:cxnLst>
                <a:rect l="0" t="0" r="0" b="0"/>
                <a:pathLst>
                  <a:path w="100" h="61">
                    <a:moveTo>
                      <a:pt x="83" y="15"/>
                    </a:moveTo>
                    <a:cubicBezTo>
                      <a:pt x="81" y="24"/>
                      <a:pt x="79" y="33"/>
                      <a:pt x="73" y="38"/>
                    </a:cubicBezTo>
                    <a:cubicBezTo>
                      <a:pt x="66" y="45"/>
                      <a:pt x="55" y="46"/>
                      <a:pt x="45" y="46"/>
                    </a:cubicBezTo>
                    <a:cubicBezTo>
                      <a:pt x="30" y="46"/>
                      <a:pt x="16" y="46"/>
                      <a:pt x="1" y="47"/>
                    </a:cubicBezTo>
                    <a:cubicBezTo>
                      <a:pt x="0" y="49"/>
                      <a:pt x="2" y="51"/>
                      <a:pt x="4" y="52"/>
                    </a:cubicBezTo>
                    <a:cubicBezTo>
                      <a:pt x="14" y="57"/>
                      <a:pt x="26" y="57"/>
                      <a:pt x="37" y="57"/>
                    </a:cubicBezTo>
                    <a:cubicBezTo>
                      <a:pt x="50" y="57"/>
                      <a:pt x="63" y="58"/>
                      <a:pt x="76" y="60"/>
                    </a:cubicBezTo>
                    <a:cubicBezTo>
                      <a:pt x="82" y="61"/>
                      <a:pt x="89" y="61"/>
                      <a:pt x="93" y="56"/>
                    </a:cubicBezTo>
                    <a:cubicBezTo>
                      <a:pt x="95" y="53"/>
                      <a:pt x="95" y="48"/>
                      <a:pt x="95" y="44"/>
                    </a:cubicBezTo>
                    <a:cubicBezTo>
                      <a:pt x="95" y="31"/>
                      <a:pt x="100" y="18"/>
                      <a:pt x="100" y="5"/>
                    </a:cubicBezTo>
                    <a:cubicBezTo>
                      <a:pt x="100" y="3"/>
                      <a:pt x="100" y="1"/>
                      <a:pt x="99" y="1"/>
                    </a:cubicBezTo>
                    <a:cubicBezTo>
                      <a:pt x="98" y="0"/>
                      <a:pt x="97" y="0"/>
                      <a:pt x="96" y="0"/>
                    </a:cubicBezTo>
                    <a:cubicBezTo>
                      <a:pt x="85" y="1"/>
                      <a:pt x="85" y="6"/>
                      <a:pt x="83" y="15"/>
                    </a:cubicBezTo>
                  </a:path>
                </a:pathLst>
              </a:custGeom>
              <a:solidFill>
                <a:srgbClr val="F9CCDA"/>
              </a:solidFill>
              <a:ln w="9525">
                <a:noFill/>
              </a:ln>
            </p:spPr>
            <p:txBody>
              <a:bodyPr/>
              <a:lstStyle/>
              <a:p>
                <a:endParaRPr lang="zh-CN" altLang="en-US"/>
              </a:p>
            </p:txBody>
          </p:sp>
          <p:sp>
            <p:nvSpPr>
              <p:cNvPr id="30749" name="ïŝḻídè"/>
              <p:cNvSpPr/>
              <p:nvPr/>
            </p:nvSpPr>
            <p:spPr>
              <a:xfrm>
                <a:off x="6224588" y="4332288"/>
                <a:ext cx="342900" cy="1377950"/>
              </a:xfrm>
              <a:custGeom>
                <a:avLst/>
                <a:gdLst/>
                <a:ahLst/>
                <a:cxnLst>
                  <a:cxn ang="0">
                    <a:pos x="339290" y="0"/>
                  </a:cxn>
                  <a:cxn ang="0">
                    <a:pos x="288757" y="458114"/>
                  </a:cxn>
                  <a:cxn ang="0">
                    <a:pos x="339290" y="1197590"/>
                  </a:cxn>
                  <a:cxn ang="0">
                    <a:pos x="306805" y="1377950"/>
                  </a:cxn>
                  <a:cxn ang="0">
                    <a:pos x="205740" y="1377950"/>
                  </a:cxn>
                  <a:cxn ang="0">
                    <a:pos x="79408" y="728654"/>
                  </a:cxn>
                  <a:cxn ang="0">
                    <a:pos x="0" y="28857"/>
                  </a:cxn>
                  <a:cxn ang="0">
                    <a:pos x="339290" y="0"/>
                  </a:cxn>
                </a:cxnLst>
                <a:rect l="0" t="0" r="0" b="0"/>
                <a:pathLst>
                  <a:path w="95" h="382">
                    <a:moveTo>
                      <a:pt x="94" y="0"/>
                    </a:moveTo>
                    <a:cubicBezTo>
                      <a:pt x="94" y="0"/>
                      <a:pt x="84" y="72"/>
                      <a:pt x="80" y="127"/>
                    </a:cubicBezTo>
                    <a:cubicBezTo>
                      <a:pt x="77" y="182"/>
                      <a:pt x="95" y="300"/>
                      <a:pt x="94" y="332"/>
                    </a:cubicBezTo>
                    <a:cubicBezTo>
                      <a:pt x="93" y="363"/>
                      <a:pt x="85" y="382"/>
                      <a:pt x="85" y="382"/>
                    </a:cubicBezTo>
                    <a:cubicBezTo>
                      <a:pt x="57" y="382"/>
                      <a:pt x="57" y="382"/>
                      <a:pt x="57" y="382"/>
                    </a:cubicBezTo>
                    <a:cubicBezTo>
                      <a:pt x="57" y="382"/>
                      <a:pt x="23" y="234"/>
                      <a:pt x="22" y="202"/>
                    </a:cubicBezTo>
                    <a:cubicBezTo>
                      <a:pt x="21" y="171"/>
                      <a:pt x="0" y="8"/>
                      <a:pt x="0" y="8"/>
                    </a:cubicBezTo>
                    <a:cubicBezTo>
                      <a:pt x="94" y="0"/>
                      <a:pt x="94" y="0"/>
                      <a:pt x="94" y="0"/>
                    </a:cubicBezTo>
                  </a:path>
                </a:pathLst>
              </a:custGeom>
              <a:solidFill>
                <a:srgbClr val="D37897"/>
              </a:solidFill>
              <a:ln w="9525">
                <a:noFill/>
              </a:ln>
            </p:spPr>
            <p:txBody>
              <a:bodyPr/>
              <a:lstStyle/>
              <a:p>
                <a:endParaRPr lang="zh-CN" altLang="en-US"/>
              </a:p>
            </p:txBody>
          </p:sp>
          <p:sp>
            <p:nvSpPr>
              <p:cNvPr id="30750" name="ïṥḻiḍé"/>
              <p:cNvSpPr/>
              <p:nvPr/>
            </p:nvSpPr>
            <p:spPr>
              <a:xfrm>
                <a:off x="5056188" y="2736850"/>
                <a:ext cx="158750" cy="658812"/>
              </a:xfrm>
              <a:custGeom>
                <a:avLst/>
                <a:gdLst/>
                <a:ahLst/>
                <a:cxnLst>
                  <a:cxn ang="0">
                    <a:pos x="158750" y="644411"/>
                  </a:cxn>
                  <a:cxn ang="0">
                    <a:pos x="140710" y="648011"/>
                  </a:cxn>
                  <a:cxn ang="0">
                    <a:pos x="0" y="57601"/>
                  </a:cxn>
                  <a:cxn ang="0">
                    <a:pos x="25255" y="0"/>
                  </a:cxn>
                  <a:cxn ang="0">
                    <a:pos x="57727" y="0"/>
                  </a:cxn>
                  <a:cxn ang="0">
                    <a:pos x="82982" y="57601"/>
                  </a:cxn>
                  <a:cxn ang="0">
                    <a:pos x="158750" y="644411"/>
                  </a:cxn>
                </a:cxnLst>
                <a:rect l="0" t="0" r="0" b="0"/>
                <a:pathLst>
                  <a:path w="44" h="183">
                    <a:moveTo>
                      <a:pt x="44" y="179"/>
                    </a:moveTo>
                    <a:cubicBezTo>
                      <a:pt x="44" y="182"/>
                      <a:pt x="40" y="183"/>
                      <a:pt x="39" y="180"/>
                    </a:cubicBezTo>
                    <a:cubicBezTo>
                      <a:pt x="27" y="138"/>
                      <a:pt x="0" y="30"/>
                      <a:pt x="0" y="16"/>
                    </a:cubicBezTo>
                    <a:cubicBezTo>
                      <a:pt x="1" y="6"/>
                      <a:pt x="7" y="0"/>
                      <a:pt x="7" y="0"/>
                    </a:cubicBezTo>
                    <a:cubicBezTo>
                      <a:pt x="16" y="0"/>
                      <a:pt x="16" y="0"/>
                      <a:pt x="16" y="0"/>
                    </a:cubicBezTo>
                    <a:cubicBezTo>
                      <a:pt x="16" y="0"/>
                      <a:pt x="23" y="7"/>
                      <a:pt x="23" y="16"/>
                    </a:cubicBezTo>
                    <a:cubicBezTo>
                      <a:pt x="24" y="22"/>
                      <a:pt x="40" y="137"/>
                      <a:pt x="44" y="179"/>
                    </a:cubicBezTo>
                    <a:close/>
                  </a:path>
                </a:pathLst>
              </a:custGeom>
              <a:solidFill>
                <a:srgbClr val="5353C6"/>
              </a:solidFill>
              <a:ln w="9525">
                <a:noFill/>
              </a:ln>
            </p:spPr>
            <p:txBody>
              <a:bodyPr/>
              <a:lstStyle/>
              <a:p>
                <a:endParaRPr lang="zh-CN" altLang="en-US"/>
              </a:p>
            </p:txBody>
          </p:sp>
          <p:sp>
            <p:nvSpPr>
              <p:cNvPr id="30751" name="ïşḻîde"/>
              <p:cNvSpPr/>
              <p:nvPr/>
            </p:nvSpPr>
            <p:spPr>
              <a:xfrm>
                <a:off x="6142038" y="2890838"/>
                <a:ext cx="374650" cy="501650"/>
              </a:xfrm>
              <a:custGeom>
                <a:avLst/>
                <a:gdLst/>
                <a:ahLst/>
                <a:cxnLst>
                  <a:cxn ang="0">
                    <a:pos x="115276" y="104660"/>
                  </a:cxn>
                  <a:cxn ang="0">
                    <a:pos x="32421" y="187667"/>
                  </a:cxn>
                  <a:cxn ang="0">
                    <a:pos x="10807" y="191276"/>
                  </a:cxn>
                  <a:cxn ang="0">
                    <a:pos x="0" y="227366"/>
                  </a:cxn>
                  <a:cxn ang="0">
                    <a:pos x="7204" y="368117"/>
                  </a:cxn>
                  <a:cxn ang="0">
                    <a:pos x="50433" y="487214"/>
                  </a:cxn>
                  <a:cxn ang="0">
                    <a:pos x="140493" y="490823"/>
                  </a:cxn>
                  <a:cxn ang="0">
                    <a:pos x="212541" y="472778"/>
                  </a:cxn>
                  <a:cxn ang="0">
                    <a:pos x="353035" y="295937"/>
                  </a:cxn>
                  <a:cxn ang="0">
                    <a:pos x="349433" y="115487"/>
                  </a:cxn>
                  <a:cxn ang="0">
                    <a:pos x="115276" y="104660"/>
                  </a:cxn>
                </a:cxnLst>
                <a:rect l="0" t="0" r="0" b="0"/>
                <a:pathLst>
                  <a:path w="104" h="139">
                    <a:moveTo>
                      <a:pt x="32" y="29"/>
                    </a:moveTo>
                    <a:cubicBezTo>
                      <a:pt x="27" y="39"/>
                      <a:pt x="20" y="51"/>
                      <a:pt x="9" y="52"/>
                    </a:cubicBezTo>
                    <a:cubicBezTo>
                      <a:pt x="7" y="52"/>
                      <a:pt x="5" y="52"/>
                      <a:pt x="3" y="53"/>
                    </a:cubicBezTo>
                    <a:cubicBezTo>
                      <a:pt x="0" y="55"/>
                      <a:pt x="0" y="59"/>
                      <a:pt x="0" y="63"/>
                    </a:cubicBezTo>
                    <a:cubicBezTo>
                      <a:pt x="1" y="76"/>
                      <a:pt x="1" y="89"/>
                      <a:pt x="2" y="102"/>
                    </a:cubicBezTo>
                    <a:cubicBezTo>
                      <a:pt x="2" y="114"/>
                      <a:pt x="4" y="128"/>
                      <a:pt x="14" y="135"/>
                    </a:cubicBezTo>
                    <a:cubicBezTo>
                      <a:pt x="21" y="139"/>
                      <a:pt x="31" y="138"/>
                      <a:pt x="39" y="136"/>
                    </a:cubicBezTo>
                    <a:cubicBezTo>
                      <a:pt x="46" y="135"/>
                      <a:pt x="53" y="133"/>
                      <a:pt x="59" y="131"/>
                    </a:cubicBezTo>
                    <a:cubicBezTo>
                      <a:pt x="79" y="122"/>
                      <a:pt x="92" y="103"/>
                      <a:pt x="98" y="82"/>
                    </a:cubicBezTo>
                    <a:cubicBezTo>
                      <a:pt x="103" y="66"/>
                      <a:pt x="104" y="48"/>
                      <a:pt x="97" y="32"/>
                    </a:cubicBezTo>
                    <a:cubicBezTo>
                      <a:pt x="83" y="3"/>
                      <a:pt x="48" y="0"/>
                      <a:pt x="32" y="29"/>
                    </a:cubicBezTo>
                    <a:close/>
                  </a:path>
                </a:pathLst>
              </a:custGeom>
              <a:solidFill>
                <a:srgbClr val="F9CCDA"/>
              </a:solidFill>
              <a:ln w="9525">
                <a:noFill/>
              </a:ln>
            </p:spPr>
            <p:txBody>
              <a:bodyPr/>
              <a:lstStyle/>
              <a:p>
                <a:endParaRPr lang="zh-CN" altLang="en-US"/>
              </a:p>
            </p:txBody>
          </p:sp>
          <p:sp>
            <p:nvSpPr>
              <p:cNvPr id="30752" name="iśľíḓe"/>
              <p:cNvSpPr/>
              <p:nvPr/>
            </p:nvSpPr>
            <p:spPr>
              <a:xfrm>
                <a:off x="5654675" y="4300538"/>
                <a:ext cx="973137" cy="1474787"/>
              </a:xfrm>
              <a:custGeom>
                <a:avLst/>
                <a:gdLst/>
                <a:ahLst/>
                <a:cxnLst>
                  <a:cxn ang="0">
                    <a:pos x="857802" y="21635"/>
                  </a:cxn>
                  <a:cxn ang="0">
                    <a:pos x="800134" y="28846"/>
                  </a:cxn>
                  <a:cxn ang="0">
                    <a:pos x="789322" y="25240"/>
                  </a:cxn>
                  <a:cxn ang="0">
                    <a:pos x="382046" y="57693"/>
                  </a:cxn>
                  <a:cxn ang="0">
                    <a:pos x="100917" y="1092568"/>
                  </a:cxn>
                  <a:cxn ang="0">
                    <a:pos x="0" y="1453151"/>
                  </a:cxn>
                  <a:cxn ang="0">
                    <a:pos x="126147" y="1474787"/>
                  </a:cxn>
                  <a:cxn ang="0">
                    <a:pos x="371233" y="876218"/>
                  </a:cxn>
                  <a:cxn ang="0">
                    <a:pos x="472151" y="703138"/>
                  </a:cxn>
                  <a:cxn ang="0">
                    <a:pos x="879427" y="180291"/>
                  </a:cxn>
                  <a:cxn ang="0">
                    <a:pos x="857802" y="21635"/>
                  </a:cxn>
                </a:cxnLst>
                <a:rect l="0" t="0" r="0" b="0"/>
                <a:pathLst>
                  <a:path w="270" h="409">
                    <a:moveTo>
                      <a:pt x="238" y="6"/>
                    </a:moveTo>
                    <a:cubicBezTo>
                      <a:pt x="233" y="6"/>
                      <a:pt x="227" y="7"/>
                      <a:pt x="222" y="8"/>
                    </a:cubicBezTo>
                    <a:cubicBezTo>
                      <a:pt x="221" y="8"/>
                      <a:pt x="220" y="7"/>
                      <a:pt x="219" y="7"/>
                    </a:cubicBezTo>
                    <a:cubicBezTo>
                      <a:pt x="181" y="0"/>
                      <a:pt x="142" y="2"/>
                      <a:pt x="106" y="16"/>
                    </a:cubicBezTo>
                    <a:cubicBezTo>
                      <a:pt x="88" y="72"/>
                      <a:pt x="38" y="276"/>
                      <a:pt x="28" y="303"/>
                    </a:cubicBezTo>
                    <a:cubicBezTo>
                      <a:pt x="15" y="336"/>
                      <a:pt x="8" y="370"/>
                      <a:pt x="0" y="403"/>
                    </a:cubicBezTo>
                    <a:cubicBezTo>
                      <a:pt x="12" y="406"/>
                      <a:pt x="22" y="408"/>
                      <a:pt x="35" y="409"/>
                    </a:cubicBezTo>
                    <a:cubicBezTo>
                      <a:pt x="78" y="306"/>
                      <a:pt x="97" y="311"/>
                      <a:pt x="103" y="243"/>
                    </a:cubicBezTo>
                    <a:cubicBezTo>
                      <a:pt x="104" y="229"/>
                      <a:pt x="123" y="206"/>
                      <a:pt x="131" y="195"/>
                    </a:cubicBezTo>
                    <a:cubicBezTo>
                      <a:pt x="169" y="141"/>
                      <a:pt x="234" y="65"/>
                      <a:pt x="244" y="50"/>
                    </a:cubicBezTo>
                    <a:cubicBezTo>
                      <a:pt x="253" y="35"/>
                      <a:pt x="270" y="1"/>
                      <a:pt x="238" y="6"/>
                    </a:cubicBezTo>
                  </a:path>
                </a:pathLst>
              </a:custGeom>
              <a:solidFill>
                <a:srgbClr val="E28DA5"/>
              </a:solidFill>
              <a:ln w="9525">
                <a:noFill/>
              </a:ln>
            </p:spPr>
            <p:txBody>
              <a:bodyPr/>
              <a:lstStyle/>
              <a:p>
                <a:endParaRPr lang="zh-CN" altLang="en-US"/>
              </a:p>
            </p:txBody>
          </p:sp>
          <p:sp>
            <p:nvSpPr>
              <p:cNvPr id="30753" name="iŝḻïdê"/>
              <p:cNvSpPr/>
              <p:nvPr/>
            </p:nvSpPr>
            <p:spPr>
              <a:xfrm>
                <a:off x="5065713" y="3017838"/>
                <a:ext cx="214312" cy="215900"/>
              </a:xfrm>
              <a:custGeom>
                <a:avLst/>
                <a:gdLst/>
                <a:ahLst/>
                <a:cxnLst>
                  <a:cxn ang="0">
                    <a:pos x="156193" y="28786"/>
                  </a:cxn>
                  <a:cxn ang="0">
                    <a:pos x="145296" y="7196"/>
                  </a:cxn>
                  <a:cxn ang="0">
                    <a:pos x="108972" y="7196"/>
                  </a:cxn>
                  <a:cxn ang="0">
                    <a:pos x="76280" y="21590"/>
                  </a:cxn>
                  <a:cxn ang="0">
                    <a:pos x="14529" y="32385"/>
                  </a:cxn>
                  <a:cxn ang="0">
                    <a:pos x="3632" y="64770"/>
                  </a:cxn>
                  <a:cxn ang="0">
                    <a:pos x="10897" y="79163"/>
                  </a:cxn>
                  <a:cxn ang="0">
                    <a:pos x="32691" y="143933"/>
                  </a:cxn>
                  <a:cxn ang="0">
                    <a:pos x="72648" y="169121"/>
                  </a:cxn>
                  <a:cxn ang="0">
                    <a:pos x="185252" y="212301"/>
                  </a:cxn>
                  <a:cxn ang="0">
                    <a:pos x="192517" y="212301"/>
                  </a:cxn>
                  <a:cxn ang="0">
                    <a:pos x="196149" y="208703"/>
                  </a:cxn>
                  <a:cxn ang="0">
                    <a:pos x="185252" y="118745"/>
                  </a:cxn>
                  <a:cxn ang="0">
                    <a:pos x="156193" y="28786"/>
                  </a:cxn>
                </a:cxnLst>
                <a:rect l="0" t="0" r="0" b="0"/>
                <a:pathLst>
                  <a:path w="59" h="60">
                    <a:moveTo>
                      <a:pt x="43" y="8"/>
                    </a:moveTo>
                    <a:cubicBezTo>
                      <a:pt x="43" y="6"/>
                      <a:pt x="42" y="3"/>
                      <a:pt x="40" y="2"/>
                    </a:cubicBezTo>
                    <a:cubicBezTo>
                      <a:pt x="37" y="0"/>
                      <a:pt x="33" y="0"/>
                      <a:pt x="30" y="2"/>
                    </a:cubicBezTo>
                    <a:cubicBezTo>
                      <a:pt x="27" y="3"/>
                      <a:pt x="25" y="5"/>
                      <a:pt x="21" y="6"/>
                    </a:cubicBezTo>
                    <a:cubicBezTo>
                      <a:pt x="16" y="7"/>
                      <a:pt x="9" y="5"/>
                      <a:pt x="4" y="9"/>
                    </a:cubicBezTo>
                    <a:cubicBezTo>
                      <a:pt x="2" y="11"/>
                      <a:pt x="0" y="14"/>
                      <a:pt x="1" y="18"/>
                    </a:cubicBezTo>
                    <a:cubicBezTo>
                      <a:pt x="2" y="19"/>
                      <a:pt x="3" y="21"/>
                      <a:pt x="3" y="22"/>
                    </a:cubicBezTo>
                    <a:cubicBezTo>
                      <a:pt x="6" y="28"/>
                      <a:pt x="5" y="35"/>
                      <a:pt x="9" y="40"/>
                    </a:cubicBezTo>
                    <a:cubicBezTo>
                      <a:pt x="12" y="43"/>
                      <a:pt x="16" y="45"/>
                      <a:pt x="20" y="47"/>
                    </a:cubicBezTo>
                    <a:cubicBezTo>
                      <a:pt x="31" y="51"/>
                      <a:pt x="41" y="55"/>
                      <a:pt x="51" y="59"/>
                    </a:cubicBezTo>
                    <a:cubicBezTo>
                      <a:pt x="52" y="59"/>
                      <a:pt x="53" y="60"/>
                      <a:pt x="53" y="59"/>
                    </a:cubicBezTo>
                    <a:cubicBezTo>
                      <a:pt x="54" y="59"/>
                      <a:pt x="54" y="59"/>
                      <a:pt x="54" y="58"/>
                    </a:cubicBezTo>
                    <a:cubicBezTo>
                      <a:pt x="59" y="47"/>
                      <a:pt x="57" y="42"/>
                      <a:pt x="51" y="33"/>
                    </a:cubicBezTo>
                    <a:cubicBezTo>
                      <a:pt x="47" y="26"/>
                      <a:pt x="45" y="17"/>
                      <a:pt x="43" y="8"/>
                    </a:cubicBezTo>
                    <a:close/>
                  </a:path>
                </a:pathLst>
              </a:custGeom>
              <a:solidFill>
                <a:srgbClr val="F9CCDA"/>
              </a:solidFill>
              <a:ln w="9525">
                <a:noFill/>
              </a:ln>
            </p:spPr>
            <p:txBody>
              <a:bodyPr/>
              <a:lstStyle/>
              <a:p>
                <a:endParaRPr lang="zh-CN" altLang="en-US"/>
              </a:p>
            </p:txBody>
          </p:sp>
          <p:sp>
            <p:nvSpPr>
              <p:cNvPr id="30754" name="ï$ḷîde"/>
              <p:cNvSpPr/>
              <p:nvPr/>
            </p:nvSpPr>
            <p:spPr>
              <a:xfrm>
                <a:off x="6159500" y="2959100"/>
                <a:ext cx="87312" cy="192087"/>
              </a:xfrm>
              <a:custGeom>
                <a:avLst/>
                <a:gdLst/>
                <a:ahLst/>
                <a:cxnLst>
                  <a:cxn ang="0">
                    <a:pos x="72760" y="101479"/>
                  </a:cxn>
                  <a:cxn ang="0">
                    <a:pos x="14552" y="188462"/>
                  </a:cxn>
                  <a:cxn ang="0">
                    <a:pos x="18190" y="86982"/>
                  </a:cxn>
                  <a:cxn ang="0">
                    <a:pos x="72760" y="3624"/>
                  </a:cxn>
                  <a:cxn ang="0">
                    <a:pos x="72760" y="101479"/>
                  </a:cxn>
                </a:cxnLst>
                <a:rect l="0" t="0" r="0" b="0"/>
                <a:pathLst>
                  <a:path w="24" h="53">
                    <a:moveTo>
                      <a:pt x="20" y="28"/>
                    </a:moveTo>
                    <a:cubicBezTo>
                      <a:pt x="15" y="42"/>
                      <a:pt x="8" y="53"/>
                      <a:pt x="4" y="52"/>
                    </a:cubicBezTo>
                    <a:cubicBezTo>
                      <a:pt x="0" y="50"/>
                      <a:pt x="0" y="38"/>
                      <a:pt x="5" y="24"/>
                    </a:cubicBezTo>
                    <a:cubicBezTo>
                      <a:pt x="9" y="10"/>
                      <a:pt x="16" y="0"/>
                      <a:pt x="20" y="1"/>
                    </a:cubicBezTo>
                    <a:cubicBezTo>
                      <a:pt x="24" y="2"/>
                      <a:pt x="24" y="14"/>
                      <a:pt x="20" y="28"/>
                    </a:cubicBezTo>
                    <a:close/>
                  </a:path>
                </a:pathLst>
              </a:custGeom>
              <a:solidFill>
                <a:srgbClr val="FFFFFF"/>
              </a:solidFill>
              <a:ln w="9525">
                <a:noFill/>
              </a:ln>
            </p:spPr>
            <p:txBody>
              <a:bodyPr/>
              <a:lstStyle/>
              <a:p>
                <a:endParaRPr lang="zh-CN" altLang="en-US"/>
              </a:p>
            </p:txBody>
          </p:sp>
          <p:sp>
            <p:nvSpPr>
              <p:cNvPr id="30755" name="iŝḻíḋe"/>
              <p:cNvSpPr/>
              <p:nvPr/>
            </p:nvSpPr>
            <p:spPr>
              <a:xfrm>
                <a:off x="6159500" y="2955925"/>
                <a:ext cx="87312" cy="195262"/>
              </a:xfrm>
              <a:custGeom>
                <a:avLst/>
                <a:gdLst/>
                <a:ahLst/>
                <a:cxnLst>
                  <a:cxn ang="0">
                    <a:pos x="18190" y="195262"/>
                  </a:cxn>
                  <a:cxn ang="0">
                    <a:pos x="14552" y="191646"/>
                  </a:cxn>
                  <a:cxn ang="0">
                    <a:pos x="0" y="155486"/>
                  </a:cxn>
                  <a:cxn ang="0">
                    <a:pos x="14552" y="90399"/>
                  </a:cxn>
                  <a:cxn ang="0">
                    <a:pos x="40018" y="25311"/>
                  </a:cxn>
                  <a:cxn ang="0">
                    <a:pos x="72760" y="3615"/>
                  </a:cxn>
                  <a:cxn ang="0">
                    <a:pos x="87312" y="39775"/>
                  </a:cxn>
                  <a:cxn ang="0">
                    <a:pos x="76398" y="108478"/>
                  </a:cxn>
                  <a:cxn ang="0">
                    <a:pos x="47294" y="169950"/>
                  </a:cxn>
                  <a:cxn ang="0">
                    <a:pos x="18190" y="195262"/>
                  </a:cxn>
                  <a:cxn ang="0">
                    <a:pos x="69122" y="10847"/>
                  </a:cxn>
                  <a:cxn ang="0">
                    <a:pos x="47294" y="28927"/>
                  </a:cxn>
                  <a:cxn ang="0">
                    <a:pos x="21828" y="90399"/>
                  </a:cxn>
                  <a:cxn ang="0">
                    <a:pos x="7276" y="155486"/>
                  </a:cxn>
                  <a:cxn ang="0">
                    <a:pos x="18190" y="188030"/>
                  </a:cxn>
                  <a:cxn ang="0">
                    <a:pos x="40018" y="166334"/>
                  </a:cxn>
                  <a:cxn ang="0">
                    <a:pos x="69122" y="104862"/>
                  </a:cxn>
                  <a:cxn ang="0">
                    <a:pos x="80036" y="39775"/>
                  </a:cxn>
                  <a:cxn ang="0">
                    <a:pos x="72760" y="10847"/>
                  </a:cxn>
                  <a:cxn ang="0">
                    <a:pos x="69122" y="10847"/>
                  </a:cxn>
                </a:cxnLst>
                <a:rect l="0" t="0" r="0" b="0"/>
                <a:pathLst>
                  <a:path w="24" h="54">
                    <a:moveTo>
                      <a:pt x="5" y="54"/>
                    </a:moveTo>
                    <a:cubicBezTo>
                      <a:pt x="4" y="53"/>
                      <a:pt x="4" y="53"/>
                      <a:pt x="4" y="53"/>
                    </a:cubicBezTo>
                    <a:cubicBezTo>
                      <a:pt x="1" y="53"/>
                      <a:pt x="0" y="49"/>
                      <a:pt x="0" y="43"/>
                    </a:cubicBezTo>
                    <a:cubicBezTo>
                      <a:pt x="0" y="38"/>
                      <a:pt x="2" y="31"/>
                      <a:pt x="4" y="25"/>
                    </a:cubicBezTo>
                    <a:cubicBezTo>
                      <a:pt x="6" y="18"/>
                      <a:pt x="9" y="11"/>
                      <a:pt x="11" y="7"/>
                    </a:cubicBezTo>
                    <a:cubicBezTo>
                      <a:pt x="15" y="2"/>
                      <a:pt x="18" y="0"/>
                      <a:pt x="20" y="1"/>
                    </a:cubicBezTo>
                    <a:cubicBezTo>
                      <a:pt x="23" y="2"/>
                      <a:pt x="24" y="5"/>
                      <a:pt x="24" y="11"/>
                    </a:cubicBezTo>
                    <a:cubicBezTo>
                      <a:pt x="24" y="16"/>
                      <a:pt x="23" y="23"/>
                      <a:pt x="21" y="30"/>
                    </a:cubicBezTo>
                    <a:cubicBezTo>
                      <a:pt x="18" y="37"/>
                      <a:pt x="16" y="43"/>
                      <a:pt x="13" y="47"/>
                    </a:cubicBezTo>
                    <a:cubicBezTo>
                      <a:pt x="10" y="51"/>
                      <a:pt x="7" y="54"/>
                      <a:pt x="5" y="54"/>
                    </a:cubicBezTo>
                    <a:close/>
                    <a:moveTo>
                      <a:pt x="19" y="3"/>
                    </a:moveTo>
                    <a:cubicBezTo>
                      <a:pt x="18" y="3"/>
                      <a:pt x="16" y="4"/>
                      <a:pt x="13" y="8"/>
                    </a:cubicBezTo>
                    <a:cubicBezTo>
                      <a:pt x="10" y="12"/>
                      <a:pt x="8" y="18"/>
                      <a:pt x="6" y="25"/>
                    </a:cubicBezTo>
                    <a:cubicBezTo>
                      <a:pt x="3" y="32"/>
                      <a:pt x="2" y="38"/>
                      <a:pt x="2" y="43"/>
                    </a:cubicBezTo>
                    <a:cubicBezTo>
                      <a:pt x="2" y="49"/>
                      <a:pt x="3" y="51"/>
                      <a:pt x="5" y="52"/>
                    </a:cubicBezTo>
                    <a:cubicBezTo>
                      <a:pt x="6" y="52"/>
                      <a:pt x="8" y="51"/>
                      <a:pt x="11" y="46"/>
                    </a:cubicBezTo>
                    <a:cubicBezTo>
                      <a:pt x="14" y="42"/>
                      <a:pt x="17" y="36"/>
                      <a:pt x="19" y="29"/>
                    </a:cubicBezTo>
                    <a:cubicBezTo>
                      <a:pt x="21" y="22"/>
                      <a:pt x="22" y="16"/>
                      <a:pt x="22" y="11"/>
                    </a:cubicBezTo>
                    <a:cubicBezTo>
                      <a:pt x="22" y="5"/>
                      <a:pt x="21" y="3"/>
                      <a:pt x="20" y="3"/>
                    </a:cubicBezTo>
                    <a:lnTo>
                      <a:pt x="19" y="3"/>
                    </a:lnTo>
                    <a:close/>
                  </a:path>
                </a:pathLst>
              </a:custGeom>
              <a:solidFill>
                <a:srgbClr val="3535A5"/>
              </a:solidFill>
              <a:ln w="9525">
                <a:noFill/>
              </a:ln>
            </p:spPr>
            <p:txBody>
              <a:bodyPr/>
              <a:lstStyle/>
              <a:p>
                <a:endParaRPr lang="zh-CN" altLang="en-US"/>
              </a:p>
            </p:txBody>
          </p:sp>
          <p:sp>
            <p:nvSpPr>
              <p:cNvPr id="30756" name="íṩḻïḑe"/>
              <p:cNvSpPr/>
              <p:nvPr/>
            </p:nvSpPr>
            <p:spPr>
              <a:xfrm>
                <a:off x="5387975" y="5849938"/>
                <a:ext cx="374650" cy="107950"/>
              </a:xfrm>
              <a:custGeom>
                <a:avLst/>
                <a:gdLst/>
                <a:ahLst/>
                <a:cxnLst>
                  <a:cxn ang="0">
                    <a:pos x="306204" y="50376"/>
                  </a:cxn>
                  <a:cxn ang="0">
                    <a:pos x="183722" y="57573"/>
                  </a:cxn>
                  <a:cxn ang="0">
                    <a:pos x="162108" y="50376"/>
                  </a:cxn>
                  <a:cxn ang="0">
                    <a:pos x="154903" y="32385"/>
                  </a:cxn>
                  <a:cxn ang="0">
                    <a:pos x="57638" y="28786"/>
                  </a:cxn>
                  <a:cxn ang="0">
                    <a:pos x="3602" y="32385"/>
                  </a:cxn>
                  <a:cxn ang="0">
                    <a:pos x="7204" y="53975"/>
                  </a:cxn>
                  <a:cxn ang="0">
                    <a:pos x="25216" y="68368"/>
                  </a:cxn>
                  <a:cxn ang="0">
                    <a:pos x="136891" y="93556"/>
                  </a:cxn>
                  <a:cxn ang="0">
                    <a:pos x="284589" y="107950"/>
                  </a:cxn>
                  <a:cxn ang="0">
                    <a:pos x="331421" y="104351"/>
                  </a:cxn>
                  <a:cxn ang="0">
                    <a:pos x="367445" y="43180"/>
                  </a:cxn>
                  <a:cxn ang="0">
                    <a:pos x="306204" y="50376"/>
                  </a:cxn>
                </a:cxnLst>
                <a:rect l="0" t="0" r="0" b="0"/>
                <a:pathLst>
                  <a:path w="104" h="30">
                    <a:moveTo>
                      <a:pt x="85" y="14"/>
                    </a:moveTo>
                    <a:cubicBezTo>
                      <a:pt x="74" y="19"/>
                      <a:pt x="63" y="19"/>
                      <a:pt x="51" y="16"/>
                    </a:cubicBezTo>
                    <a:cubicBezTo>
                      <a:pt x="50" y="16"/>
                      <a:pt x="46" y="14"/>
                      <a:pt x="45" y="14"/>
                    </a:cubicBezTo>
                    <a:cubicBezTo>
                      <a:pt x="45" y="12"/>
                      <a:pt x="45" y="9"/>
                      <a:pt x="43" y="9"/>
                    </a:cubicBezTo>
                    <a:cubicBezTo>
                      <a:pt x="34" y="8"/>
                      <a:pt x="25" y="8"/>
                      <a:pt x="16" y="8"/>
                    </a:cubicBezTo>
                    <a:cubicBezTo>
                      <a:pt x="14" y="8"/>
                      <a:pt x="3" y="7"/>
                      <a:pt x="1" y="9"/>
                    </a:cubicBezTo>
                    <a:cubicBezTo>
                      <a:pt x="0" y="11"/>
                      <a:pt x="0" y="13"/>
                      <a:pt x="2" y="15"/>
                    </a:cubicBezTo>
                    <a:cubicBezTo>
                      <a:pt x="3" y="17"/>
                      <a:pt x="5" y="18"/>
                      <a:pt x="7" y="19"/>
                    </a:cubicBezTo>
                    <a:cubicBezTo>
                      <a:pt x="16" y="24"/>
                      <a:pt x="28" y="25"/>
                      <a:pt x="38" y="26"/>
                    </a:cubicBezTo>
                    <a:cubicBezTo>
                      <a:pt x="52" y="27"/>
                      <a:pt x="65" y="29"/>
                      <a:pt x="79" y="30"/>
                    </a:cubicBezTo>
                    <a:cubicBezTo>
                      <a:pt x="83" y="30"/>
                      <a:pt x="88" y="30"/>
                      <a:pt x="92" y="29"/>
                    </a:cubicBezTo>
                    <a:cubicBezTo>
                      <a:pt x="98" y="26"/>
                      <a:pt x="101" y="19"/>
                      <a:pt x="102" y="12"/>
                    </a:cubicBezTo>
                    <a:cubicBezTo>
                      <a:pt x="104" y="0"/>
                      <a:pt x="89" y="12"/>
                      <a:pt x="85" y="14"/>
                    </a:cubicBezTo>
                    <a:close/>
                  </a:path>
                </a:pathLst>
              </a:custGeom>
              <a:solidFill>
                <a:srgbClr val="5353C6"/>
              </a:solidFill>
              <a:ln w="9525">
                <a:noFill/>
              </a:ln>
            </p:spPr>
            <p:txBody>
              <a:bodyPr/>
              <a:lstStyle/>
              <a:p>
                <a:endParaRPr lang="zh-CN" altLang="en-US"/>
              </a:p>
            </p:txBody>
          </p:sp>
          <p:sp>
            <p:nvSpPr>
              <p:cNvPr id="30757" name="îŝľiḑé"/>
              <p:cNvSpPr/>
              <p:nvPr/>
            </p:nvSpPr>
            <p:spPr>
              <a:xfrm>
                <a:off x="5224463" y="3140075"/>
                <a:ext cx="1652587" cy="1276350"/>
              </a:xfrm>
              <a:custGeom>
                <a:avLst/>
                <a:gdLst/>
                <a:ahLst/>
                <a:cxnLst>
                  <a:cxn ang="0">
                    <a:pos x="1392791" y="447083"/>
                  </a:cxn>
                  <a:cxn ang="0">
                    <a:pos x="1215986" y="356945"/>
                  </a:cxn>
                  <a:cxn ang="0">
                    <a:pos x="801035" y="274018"/>
                  </a:cxn>
                  <a:cxn ang="0">
                    <a:pos x="36082" y="0"/>
                  </a:cxn>
                  <a:cxn ang="0">
                    <a:pos x="10824" y="72110"/>
                  </a:cxn>
                  <a:cxn ang="0">
                    <a:pos x="68557" y="129798"/>
                  </a:cxn>
                  <a:cxn ang="0">
                    <a:pos x="815468" y="584092"/>
                  </a:cxn>
                  <a:cxn ang="0">
                    <a:pos x="891242" y="865322"/>
                  </a:cxn>
                  <a:cxn ang="0">
                    <a:pos x="790210" y="1225872"/>
                  </a:cxn>
                  <a:cxn ang="0">
                    <a:pos x="1071655" y="1269138"/>
                  </a:cxn>
                  <a:cxn ang="0">
                    <a:pos x="1371142" y="1204239"/>
                  </a:cxn>
                  <a:cxn ang="0">
                    <a:pos x="1349492" y="1085258"/>
                  </a:cxn>
                  <a:cxn ang="0">
                    <a:pos x="1612896" y="876138"/>
                  </a:cxn>
                  <a:cxn ang="0">
                    <a:pos x="1641762" y="811239"/>
                  </a:cxn>
                  <a:cxn ang="0">
                    <a:pos x="1392791" y="447083"/>
                  </a:cxn>
                  <a:cxn ang="0">
                    <a:pos x="1335059" y="973487"/>
                  </a:cxn>
                  <a:cxn ang="0">
                    <a:pos x="1410833" y="746340"/>
                  </a:cxn>
                  <a:cxn ang="0">
                    <a:pos x="1475781" y="818450"/>
                  </a:cxn>
                  <a:cxn ang="0">
                    <a:pos x="1335059" y="973487"/>
                  </a:cxn>
                </a:cxnLst>
                <a:rect l="0" t="0" r="0" b="0"/>
                <a:pathLst>
                  <a:path w="458" h="354">
                    <a:moveTo>
                      <a:pt x="386" y="124"/>
                    </a:moveTo>
                    <a:cubicBezTo>
                      <a:pt x="372" y="112"/>
                      <a:pt x="356" y="98"/>
                      <a:pt x="337" y="99"/>
                    </a:cubicBezTo>
                    <a:cubicBezTo>
                      <a:pt x="330" y="99"/>
                      <a:pt x="233" y="77"/>
                      <a:pt x="222" y="76"/>
                    </a:cubicBezTo>
                    <a:cubicBezTo>
                      <a:pt x="146" y="70"/>
                      <a:pt x="85" y="10"/>
                      <a:pt x="10" y="0"/>
                    </a:cubicBezTo>
                    <a:cubicBezTo>
                      <a:pt x="2" y="2"/>
                      <a:pt x="0" y="12"/>
                      <a:pt x="3" y="20"/>
                    </a:cubicBezTo>
                    <a:cubicBezTo>
                      <a:pt x="6" y="27"/>
                      <a:pt x="13" y="32"/>
                      <a:pt x="19" y="36"/>
                    </a:cubicBezTo>
                    <a:cubicBezTo>
                      <a:pt x="87" y="82"/>
                      <a:pt x="152" y="126"/>
                      <a:pt x="226" y="162"/>
                    </a:cubicBezTo>
                    <a:cubicBezTo>
                      <a:pt x="209" y="206"/>
                      <a:pt x="250" y="229"/>
                      <a:pt x="247" y="240"/>
                    </a:cubicBezTo>
                    <a:cubicBezTo>
                      <a:pt x="244" y="252"/>
                      <a:pt x="216" y="328"/>
                      <a:pt x="219" y="340"/>
                    </a:cubicBezTo>
                    <a:cubicBezTo>
                      <a:pt x="246" y="348"/>
                      <a:pt x="268" y="349"/>
                      <a:pt x="297" y="352"/>
                    </a:cubicBezTo>
                    <a:cubicBezTo>
                      <a:pt x="325" y="354"/>
                      <a:pt x="356" y="349"/>
                      <a:pt x="380" y="334"/>
                    </a:cubicBezTo>
                    <a:cubicBezTo>
                      <a:pt x="377" y="319"/>
                      <a:pt x="365" y="306"/>
                      <a:pt x="374" y="301"/>
                    </a:cubicBezTo>
                    <a:cubicBezTo>
                      <a:pt x="402" y="283"/>
                      <a:pt x="429" y="270"/>
                      <a:pt x="447" y="243"/>
                    </a:cubicBezTo>
                    <a:cubicBezTo>
                      <a:pt x="451" y="237"/>
                      <a:pt x="454" y="232"/>
                      <a:pt x="455" y="225"/>
                    </a:cubicBezTo>
                    <a:cubicBezTo>
                      <a:pt x="458" y="208"/>
                      <a:pt x="407" y="143"/>
                      <a:pt x="386" y="124"/>
                    </a:cubicBezTo>
                    <a:close/>
                    <a:moveTo>
                      <a:pt x="370" y="270"/>
                    </a:moveTo>
                    <a:cubicBezTo>
                      <a:pt x="373" y="254"/>
                      <a:pt x="391" y="207"/>
                      <a:pt x="391" y="207"/>
                    </a:cubicBezTo>
                    <a:cubicBezTo>
                      <a:pt x="400" y="211"/>
                      <a:pt x="409" y="227"/>
                      <a:pt x="409" y="227"/>
                    </a:cubicBezTo>
                    <a:cubicBezTo>
                      <a:pt x="409" y="227"/>
                      <a:pt x="378" y="265"/>
                      <a:pt x="370" y="270"/>
                    </a:cubicBezTo>
                    <a:close/>
                  </a:path>
                </a:pathLst>
              </a:custGeom>
              <a:solidFill>
                <a:srgbClr val="5353C6"/>
              </a:solidFill>
              <a:ln w="9525">
                <a:noFill/>
              </a:ln>
            </p:spPr>
            <p:txBody>
              <a:bodyPr/>
              <a:lstStyle/>
              <a:p>
                <a:endParaRPr lang="zh-CN" altLang="en-US"/>
              </a:p>
            </p:txBody>
          </p:sp>
          <p:sp>
            <p:nvSpPr>
              <p:cNvPr id="30758" name="îṩ1ïdè"/>
              <p:cNvSpPr/>
              <p:nvPr/>
            </p:nvSpPr>
            <p:spPr>
              <a:xfrm>
                <a:off x="5041900" y="2563813"/>
                <a:ext cx="111125" cy="179387"/>
              </a:xfrm>
              <a:custGeom>
                <a:avLst/>
                <a:gdLst/>
                <a:ahLst/>
                <a:cxnLst>
                  <a:cxn ang="0">
                    <a:pos x="75278" y="168623"/>
                  </a:cxn>
                  <a:cxn ang="0">
                    <a:pos x="14338" y="157860"/>
                  </a:cxn>
                  <a:cxn ang="0">
                    <a:pos x="7169" y="121983"/>
                  </a:cxn>
                  <a:cxn ang="0">
                    <a:pos x="32262" y="25114"/>
                  </a:cxn>
                  <a:cxn ang="0">
                    <a:pos x="21508" y="3587"/>
                  </a:cxn>
                  <a:cxn ang="0">
                    <a:pos x="93201" y="68167"/>
                  </a:cxn>
                  <a:cxn ang="0">
                    <a:pos x="75278" y="168623"/>
                  </a:cxn>
                </a:cxnLst>
                <a:rect l="0" t="0" r="0" b="0"/>
                <a:pathLst>
                  <a:path w="31" h="50">
                    <a:moveTo>
                      <a:pt x="21" y="47"/>
                    </a:moveTo>
                    <a:cubicBezTo>
                      <a:pt x="15" y="50"/>
                      <a:pt x="8" y="49"/>
                      <a:pt x="4" y="44"/>
                    </a:cubicBezTo>
                    <a:cubicBezTo>
                      <a:pt x="2" y="42"/>
                      <a:pt x="0" y="38"/>
                      <a:pt x="2" y="34"/>
                    </a:cubicBezTo>
                    <a:cubicBezTo>
                      <a:pt x="5" y="25"/>
                      <a:pt x="12" y="13"/>
                      <a:pt x="9" y="7"/>
                    </a:cubicBezTo>
                    <a:cubicBezTo>
                      <a:pt x="6" y="1"/>
                      <a:pt x="6" y="1"/>
                      <a:pt x="6" y="1"/>
                    </a:cubicBezTo>
                    <a:cubicBezTo>
                      <a:pt x="6" y="0"/>
                      <a:pt x="23" y="11"/>
                      <a:pt x="26" y="19"/>
                    </a:cubicBezTo>
                    <a:cubicBezTo>
                      <a:pt x="31" y="37"/>
                      <a:pt x="26" y="44"/>
                      <a:pt x="21" y="47"/>
                    </a:cubicBezTo>
                    <a:close/>
                  </a:path>
                </a:pathLst>
              </a:custGeom>
              <a:solidFill>
                <a:srgbClr val="FFFFFF"/>
              </a:solidFill>
              <a:ln w="9525">
                <a:noFill/>
              </a:ln>
            </p:spPr>
            <p:txBody>
              <a:bodyPr/>
              <a:lstStyle/>
              <a:p>
                <a:endParaRPr lang="zh-CN" altLang="en-US"/>
              </a:p>
            </p:txBody>
          </p:sp>
          <p:sp>
            <p:nvSpPr>
              <p:cNvPr id="30759" name="íşľiḋè"/>
              <p:cNvSpPr/>
              <p:nvPr/>
            </p:nvSpPr>
            <p:spPr>
              <a:xfrm>
                <a:off x="5160963" y="2927350"/>
                <a:ext cx="63500" cy="158750"/>
              </a:xfrm>
              <a:custGeom>
                <a:avLst/>
                <a:gdLst/>
                <a:ahLst/>
                <a:cxnLst>
                  <a:cxn ang="0">
                    <a:pos x="35277" y="21647"/>
                  </a:cxn>
                  <a:cxn ang="0">
                    <a:pos x="24694" y="3607"/>
                  </a:cxn>
                  <a:cxn ang="0">
                    <a:pos x="3527" y="14431"/>
                  </a:cxn>
                  <a:cxn ang="0">
                    <a:pos x="0" y="43295"/>
                  </a:cxn>
                  <a:cxn ang="0">
                    <a:pos x="7055" y="115454"/>
                  </a:cxn>
                  <a:cxn ang="0">
                    <a:pos x="24694" y="151534"/>
                  </a:cxn>
                  <a:cxn ang="0">
                    <a:pos x="52916" y="144318"/>
                  </a:cxn>
                  <a:cxn ang="0">
                    <a:pos x="52916" y="93806"/>
                  </a:cxn>
                  <a:cxn ang="0">
                    <a:pos x="35277" y="21647"/>
                  </a:cxn>
                </a:cxnLst>
                <a:rect l="0" t="0" r="0" b="0"/>
                <a:pathLst>
                  <a:path w="18" h="44">
                    <a:moveTo>
                      <a:pt x="10" y="6"/>
                    </a:moveTo>
                    <a:cubicBezTo>
                      <a:pt x="10" y="4"/>
                      <a:pt x="9" y="2"/>
                      <a:pt x="7" y="1"/>
                    </a:cubicBezTo>
                    <a:cubicBezTo>
                      <a:pt x="4" y="0"/>
                      <a:pt x="2" y="2"/>
                      <a:pt x="1" y="4"/>
                    </a:cubicBezTo>
                    <a:cubicBezTo>
                      <a:pt x="0" y="7"/>
                      <a:pt x="0" y="9"/>
                      <a:pt x="0" y="12"/>
                    </a:cubicBezTo>
                    <a:cubicBezTo>
                      <a:pt x="1" y="19"/>
                      <a:pt x="2" y="25"/>
                      <a:pt x="2" y="32"/>
                    </a:cubicBezTo>
                    <a:cubicBezTo>
                      <a:pt x="3" y="36"/>
                      <a:pt x="4" y="41"/>
                      <a:pt x="7" y="42"/>
                    </a:cubicBezTo>
                    <a:cubicBezTo>
                      <a:pt x="10" y="44"/>
                      <a:pt x="13" y="42"/>
                      <a:pt x="15" y="40"/>
                    </a:cubicBezTo>
                    <a:cubicBezTo>
                      <a:pt x="18" y="36"/>
                      <a:pt x="16" y="31"/>
                      <a:pt x="15" y="26"/>
                    </a:cubicBezTo>
                    <a:cubicBezTo>
                      <a:pt x="14" y="19"/>
                      <a:pt x="13" y="12"/>
                      <a:pt x="10" y="6"/>
                    </a:cubicBezTo>
                    <a:close/>
                  </a:path>
                </a:pathLst>
              </a:custGeom>
              <a:solidFill>
                <a:srgbClr val="F9CCDA"/>
              </a:solidFill>
              <a:ln w="9525">
                <a:noFill/>
              </a:ln>
            </p:spPr>
            <p:txBody>
              <a:bodyPr/>
              <a:lstStyle/>
              <a:p>
                <a:endParaRPr lang="zh-CN" altLang="en-US"/>
              </a:p>
            </p:txBody>
          </p:sp>
          <p:sp>
            <p:nvSpPr>
              <p:cNvPr id="30760" name="ïśḻîḓè"/>
              <p:cNvSpPr/>
              <p:nvPr/>
            </p:nvSpPr>
            <p:spPr>
              <a:xfrm>
                <a:off x="5048250" y="2563813"/>
                <a:ext cx="93662" cy="139700"/>
              </a:xfrm>
              <a:custGeom>
                <a:avLst/>
                <a:gdLst/>
                <a:ahLst/>
                <a:cxnLst>
                  <a:cxn ang="0">
                    <a:pos x="93662" y="96715"/>
                  </a:cxn>
                  <a:cxn ang="0">
                    <a:pos x="86457" y="68058"/>
                  </a:cxn>
                  <a:cxn ang="0">
                    <a:pos x="14409" y="3582"/>
                  </a:cxn>
                  <a:cxn ang="0">
                    <a:pos x="14409" y="3582"/>
                  </a:cxn>
                  <a:cxn ang="0">
                    <a:pos x="14409" y="3582"/>
                  </a:cxn>
                  <a:cxn ang="0">
                    <a:pos x="25216" y="25074"/>
                  </a:cxn>
                  <a:cxn ang="0">
                    <a:pos x="0" y="118207"/>
                  </a:cxn>
                  <a:cxn ang="0">
                    <a:pos x="14409" y="118207"/>
                  </a:cxn>
                  <a:cxn ang="0">
                    <a:pos x="39626" y="100297"/>
                  </a:cxn>
                  <a:cxn ang="0">
                    <a:pos x="61240" y="136117"/>
                  </a:cxn>
                  <a:cxn ang="0">
                    <a:pos x="79252" y="121789"/>
                  </a:cxn>
                  <a:cxn ang="0">
                    <a:pos x="90059" y="100297"/>
                  </a:cxn>
                  <a:cxn ang="0">
                    <a:pos x="93662" y="96715"/>
                  </a:cxn>
                </a:cxnLst>
                <a:rect l="0" t="0" r="0" b="0"/>
                <a:pathLst>
                  <a:path w="26" h="39">
                    <a:moveTo>
                      <a:pt x="26" y="27"/>
                    </a:moveTo>
                    <a:cubicBezTo>
                      <a:pt x="25" y="25"/>
                      <a:pt x="25" y="22"/>
                      <a:pt x="24" y="19"/>
                    </a:cubicBezTo>
                    <a:cubicBezTo>
                      <a:pt x="21" y="11"/>
                      <a:pt x="4" y="0"/>
                      <a:pt x="4" y="1"/>
                    </a:cubicBezTo>
                    <a:cubicBezTo>
                      <a:pt x="4" y="1"/>
                      <a:pt x="4" y="1"/>
                      <a:pt x="4" y="1"/>
                    </a:cubicBezTo>
                    <a:cubicBezTo>
                      <a:pt x="4" y="1"/>
                      <a:pt x="4" y="1"/>
                      <a:pt x="4" y="1"/>
                    </a:cubicBezTo>
                    <a:cubicBezTo>
                      <a:pt x="5" y="2"/>
                      <a:pt x="5" y="3"/>
                      <a:pt x="7" y="7"/>
                    </a:cubicBezTo>
                    <a:cubicBezTo>
                      <a:pt x="10" y="13"/>
                      <a:pt x="4" y="23"/>
                      <a:pt x="0" y="33"/>
                    </a:cubicBezTo>
                    <a:cubicBezTo>
                      <a:pt x="1" y="33"/>
                      <a:pt x="3" y="33"/>
                      <a:pt x="4" y="33"/>
                    </a:cubicBezTo>
                    <a:cubicBezTo>
                      <a:pt x="6" y="32"/>
                      <a:pt x="8" y="28"/>
                      <a:pt x="11" y="28"/>
                    </a:cubicBezTo>
                    <a:cubicBezTo>
                      <a:pt x="14" y="29"/>
                      <a:pt x="13" y="36"/>
                      <a:pt x="17" y="38"/>
                    </a:cubicBezTo>
                    <a:cubicBezTo>
                      <a:pt x="19" y="39"/>
                      <a:pt x="21" y="36"/>
                      <a:pt x="22" y="34"/>
                    </a:cubicBezTo>
                    <a:cubicBezTo>
                      <a:pt x="23" y="32"/>
                      <a:pt x="23" y="29"/>
                      <a:pt x="25" y="28"/>
                    </a:cubicBezTo>
                    <a:lnTo>
                      <a:pt x="26" y="27"/>
                    </a:lnTo>
                    <a:close/>
                  </a:path>
                </a:pathLst>
              </a:custGeom>
              <a:solidFill>
                <a:srgbClr val="5353C6"/>
              </a:solidFill>
              <a:ln w="9525">
                <a:noFill/>
              </a:ln>
            </p:spPr>
            <p:txBody>
              <a:bodyPr/>
              <a:lstStyle/>
              <a:p>
                <a:endParaRPr lang="zh-CN" altLang="en-US"/>
              </a:p>
            </p:txBody>
          </p:sp>
          <p:sp>
            <p:nvSpPr>
              <p:cNvPr id="30761" name="íŝḻíde"/>
              <p:cNvSpPr/>
              <p:nvPr/>
            </p:nvSpPr>
            <p:spPr>
              <a:xfrm>
                <a:off x="6216650" y="3071813"/>
                <a:ext cx="69850" cy="39687"/>
              </a:xfrm>
              <a:custGeom>
                <a:avLst/>
                <a:gdLst/>
                <a:ahLst/>
                <a:cxnLst>
                  <a:cxn ang="0">
                    <a:pos x="0" y="0"/>
                  </a:cxn>
                  <a:cxn ang="0">
                    <a:pos x="69850" y="39687"/>
                  </a:cxn>
                  <a:cxn ang="0">
                    <a:pos x="0" y="0"/>
                  </a:cxn>
                </a:cxnLst>
                <a:rect l="0" t="0" r="0" b="0"/>
                <a:pathLst>
                  <a:path w="44" h="25">
                    <a:moveTo>
                      <a:pt x="0" y="0"/>
                    </a:moveTo>
                    <a:lnTo>
                      <a:pt x="44" y="25"/>
                    </a:lnTo>
                    <a:lnTo>
                      <a:pt x="0" y="0"/>
                    </a:lnTo>
                    <a:close/>
                  </a:path>
                </a:pathLst>
              </a:custGeom>
              <a:solidFill>
                <a:srgbClr val="FFFFFF"/>
              </a:solidFill>
              <a:ln w="9525">
                <a:noFill/>
              </a:ln>
            </p:spPr>
            <p:txBody>
              <a:bodyPr/>
              <a:lstStyle/>
              <a:p>
                <a:endParaRPr lang="zh-CN" altLang="en-US"/>
              </a:p>
            </p:txBody>
          </p:sp>
          <p:sp>
            <p:nvSpPr>
              <p:cNvPr id="30762" name="iṡ1ïḍè"/>
              <p:cNvSpPr/>
              <p:nvPr/>
            </p:nvSpPr>
            <p:spPr>
              <a:xfrm>
                <a:off x="6216650" y="3071813"/>
                <a:ext cx="69850" cy="39687"/>
              </a:xfrm>
              <a:prstGeom prst="line">
                <a:avLst/>
              </a:prstGeom>
              <a:ln w="9525">
                <a:noFill/>
              </a:ln>
            </p:spPr>
            <p:txBody>
              <a:bodyPr anchor="ctr"/>
              <a:lstStyle/>
              <a:p>
                <a:pPr algn="ctr"/>
                <a:endParaRPr lang="zh-CN">
                  <a:latin typeface="Arial" panose="020B0604020202020204" pitchFamily="34" charset="0"/>
                  <a:ea typeface="微软雅黑" panose="020B0503020204020204" pitchFamily="34" charset="-122"/>
                </a:endParaRPr>
              </a:p>
            </p:txBody>
          </p:sp>
          <p:sp>
            <p:nvSpPr>
              <p:cNvPr id="30763" name="íṧļidé"/>
              <p:cNvSpPr/>
              <p:nvPr/>
            </p:nvSpPr>
            <p:spPr>
              <a:xfrm>
                <a:off x="6216650" y="3071813"/>
                <a:ext cx="73025" cy="42862"/>
              </a:xfrm>
              <a:custGeom>
                <a:avLst/>
                <a:gdLst/>
                <a:ahLst/>
                <a:cxnLst>
                  <a:cxn ang="0">
                    <a:pos x="69850" y="42862"/>
                  </a:cxn>
                  <a:cxn ang="0">
                    <a:pos x="0" y="3174"/>
                  </a:cxn>
                  <a:cxn ang="0">
                    <a:pos x="4762" y="0"/>
                  </a:cxn>
                  <a:cxn ang="0">
                    <a:pos x="73025" y="39687"/>
                  </a:cxn>
                  <a:cxn ang="0">
                    <a:pos x="69850" y="42862"/>
                  </a:cxn>
                </a:cxnLst>
                <a:rect l="0" t="0" r="0" b="0"/>
                <a:pathLst>
                  <a:path w="46" h="27">
                    <a:moveTo>
                      <a:pt x="44" y="27"/>
                    </a:moveTo>
                    <a:lnTo>
                      <a:pt x="0" y="2"/>
                    </a:lnTo>
                    <a:lnTo>
                      <a:pt x="3" y="0"/>
                    </a:lnTo>
                    <a:lnTo>
                      <a:pt x="46" y="25"/>
                    </a:lnTo>
                    <a:lnTo>
                      <a:pt x="44" y="27"/>
                    </a:lnTo>
                    <a:close/>
                  </a:path>
                </a:pathLst>
              </a:custGeom>
              <a:solidFill>
                <a:srgbClr val="3535A5"/>
              </a:solidFill>
              <a:ln w="9525">
                <a:noFill/>
              </a:ln>
            </p:spPr>
            <p:txBody>
              <a:bodyPr/>
              <a:lstStyle/>
              <a:p>
                <a:endParaRPr lang="zh-CN" altLang="en-US"/>
              </a:p>
            </p:txBody>
          </p:sp>
          <p:sp>
            <p:nvSpPr>
              <p:cNvPr id="30764" name="iśļîďè"/>
              <p:cNvSpPr/>
              <p:nvPr/>
            </p:nvSpPr>
            <p:spPr>
              <a:xfrm>
                <a:off x="6253163" y="2890838"/>
                <a:ext cx="428625" cy="601662"/>
              </a:xfrm>
              <a:custGeom>
                <a:avLst/>
                <a:gdLst/>
                <a:ahLst/>
                <a:cxnLst>
                  <a:cxn ang="0">
                    <a:pos x="367392" y="108082"/>
                  </a:cxn>
                  <a:cxn ang="0">
                    <a:pos x="237724" y="28822"/>
                  </a:cxn>
                  <a:cxn ang="0">
                    <a:pos x="118862" y="0"/>
                  </a:cxn>
                  <a:cxn ang="0">
                    <a:pos x="18009" y="50438"/>
                  </a:cxn>
                  <a:cxn ang="0">
                    <a:pos x="3601" y="140507"/>
                  </a:cxn>
                  <a:cxn ang="0">
                    <a:pos x="32417" y="216165"/>
                  </a:cxn>
                  <a:cxn ang="0">
                    <a:pos x="75639" y="237782"/>
                  </a:cxn>
                  <a:cxn ang="0">
                    <a:pos x="79241" y="281015"/>
                  </a:cxn>
                  <a:cxn ang="0">
                    <a:pos x="54028" y="317043"/>
                  </a:cxn>
                  <a:cxn ang="0">
                    <a:pos x="43222" y="324248"/>
                  </a:cxn>
                  <a:cxn ang="0">
                    <a:pos x="14407" y="367482"/>
                  </a:cxn>
                  <a:cxn ang="0">
                    <a:pos x="46824" y="457551"/>
                  </a:cxn>
                  <a:cxn ang="0">
                    <a:pos x="61232" y="471962"/>
                  </a:cxn>
                  <a:cxn ang="0">
                    <a:pos x="57630" y="500784"/>
                  </a:cxn>
                  <a:cxn ang="0">
                    <a:pos x="90047" y="565634"/>
                  </a:cxn>
                  <a:cxn ang="0">
                    <a:pos x="72037" y="529606"/>
                  </a:cxn>
                  <a:cxn ang="0">
                    <a:pos x="97251" y="504387"/>
                  </a:cxn>
                  <a:cxn ang="0">
                    <a:pos x="115260" y="533209"/>
                  </a:cxn>
                  <a:cxn ang="0">
                    <a:pos x="97251" y="601662"/>
                  </a:cxn>
                  <a:cxn ang="0">
                    <a:pos x="144075" y="565634"/>
                  </a:cxn>
                  <a:cxn ang="0">
                    <a:pos x="172890" y="507990"/>
                  </a:cxn>
                  <a:cxn ang="0">
                    <a:pos x="183696" y="497181"/>
                  </a:cxn>
                  <a:cxn ang="0">
                    <a:pos x="187298" y="504387"/>
                  </a:cxn>
                  <a:cxn ang="0">
                    <a:pos x="190900" y="554826"/>
                  </a:cxn>
                  <a:cxn ang="0">
                    <a:pos x="180094" y="572839"/>
                  </a:cxn>
                  <a:cxn ang="0">
                    <a:pos x="198103" y="489976"/>
                  </a:cxn>
                  <a:cxn ang="0">
                    <a:pos x="219715" y="482770"/>
                  </a:cxn>
                  <a:cxn ang="0">
                    <a:pos x="349383" y="378290"/>
                  </a:cxn>
                  <a:cxn ang="0">
                    <a:pos x="421421" y="244988"/>
                  </a:cxn>
                  <a:cxn ang="0">
                    <a:pos x="367392" y="108082"/>
                  </a:cxn>
                </a:cxnLst>
                <a:rect l="0" t="0" r="0" b="0"/>
                <a:pathLst>
                  <a:path w="119" h="167">
                    <a:moveTo>
                      <a:pt x="102" y="30"/>
                    </a:moveTo>
                    <a:cubicBezTo>
                      <a:pt x="92" y="20"/>
                      <a:pt x="79" y="13"/>
                      <a:pt x="66" y="8"/>
                    </a:cubicBezTo>
                    <a:cubicBezTo>
                      <a:pt x="55" y="3"/>
                      <a:pt x="44" y="0"/>
                      <a:pt x="33" y="0"/>
                    </a:cubicBezTo>
                    <a:cubicBezTo>
                      <a:pt x="22" y="0"/>
                      <a:pt x="11" y="5"/>
                      <a:pt x="5" y="14"/>
                    </a:cubicBezTo>
                    <a:cubicBezTo>
                      <a:pt x="0" y="22"/>
                      <a:pt x="0" y="31"/>
                      <a:pt x="1" y="39"/>
                    </a:cubicBezTo>
                    <a:cubicBezTo>
                      <a:pt x="2" y="44"/>
                      <a:pt x="5" y="56"/>
                      <a:pt x="9" y="60"/>
                    </a:cubicBezTo>
                    <a:cubicBezTo>
                      <a:pt x="12" y="63"/>
                      <a:pt x="18" y="61"/>
                      <a:pt x="21" y="66"/>
                    </a:cubicBezTo>
                    <a:cubicBezTo>
                      <a:pt x="23" y="70"/>
                      <a:pt x="23" y="74"/>
                      <a:pt x="22" y="78"/>
                    </a:cubicBezTo>
                    <a:cubicBezTo>
                      <a:pt x="21" y="82"/>
                      <a:pt x="19" y="86"/>
                      <a:pt x="15" y="88"/>
                    </a:cubicBezTo>
                    <a:cubicBezTo>
                      <a:pt x="14" y="89"/>
                      <a:pt x="13" y="89"/>
                      <a:pt x="12" y="90"/>
                    </a:cubicBezTo>
                    <a:cubicBezTo>
                      <a:pt x="7" y="91"/>
                      <a:pt x="3" y="96"/>
                      <a:pt x="4" y="102"/>
                    </a:cubicBezTo>
                    <a:cubicBezTo>
                      <a:pt x="5" y="111"/>
                      <a:pt x="8" y="119"/>
                      <a:pt x="13" y="127"/>
                    </a:cubicBezTo>
                    <a:cubicBezTo>
                      <a:pt x="15" y="128"/>
                      <a:pt x="16" y="130"/>
                      <a:pt x="17" y="131"/>
                    </a:cubicBezTo>
                    <a:cubicBezTo>
                      <a:pt x="17" y="134"/>
                      <a:pt x="16" y="137"/>
                      <a:pt x="16" y="139"/>
                    </a:cubicBezTo>
                    <a:cubicBezTo>
                      <a:pt x="15" y="146"/>
                      <a:pt x="18" y="155"/>
                      <a:pt x="25" y="157"/>
                    </a:cubicBezTo>
                    <a:cubicBezTo>
                      <a:pt x="23" y="155"/>
                      <a:pt x="20" y="151"/>
                      <a:pt x="20" y="147"/>
                    </a:cubicBezTo>
                    <a:cubicBezTo>
                      <a:pt x="20" y="143"/>
                      <a:pt x="24" y="139"/>
                      <a:pt x="27" y="140"/>
                    </a:cubicBezTo>
                    <a:cubicBezTo>
                      <a:pt x="30" y="141"/>
                      <a:pt x="32" y="144"/>
                      <a:pt x="32" y="148"/>
                    </a:cubicBezTo>
                    <a:cubicBezTo>
                      <a:pt x="33" y="155"/>
                      <a:pt x="31" y="162"/>
                      <a:pt x="27" y="167"/>
                    </a:cubicBezTo>
                    <a:cubicBezTo>
                      <a:pt x="31" y="165"/>
                      <a:pt x="37" y="162"/>
                      <a:pt x="40" y="157"/>
                    </a:cubicBezTo>
                    <a:cubicBezTo>
                      <a:pt x="43" y="152"/>
                      <a:pt x="45" y="146"/>
                      <a:pt x="48" y="141"/>
                    </a:cubicBezTo>
                    <a:cubicBezTo>
                      <a:pt x="49" y="140"/>
                      <a:pt x="50" y="139"/>
                      <a:pt x="51" y="138"/>
                    </a:cubicBezTo>
                    <a:cubicBezTo>
                      <a:pt x="51" y="139"/>
                      <a:pt x="52" y="139"/>
                      <a:pt x="52" y="140"/>
                    </a:cubicBezTo>
                    <a:cubicBezTo>
                      <a:pt x="55" y="144"/>
                      <a:pt x="56" y="147"/>
                      <a:pt x="53" y="154"/>
                    </a:cubicBezTo>
                    <a:cubicBezTo>
                      <a:pt x="53" y="155"/>
                      <a:pt x="50" y="159"/>
                      <a:pt x="50" y="159"/>
                    </a:cubicBezTo>
                    <a:cubicBezTo>
                      <a:pt x="51" y="159"/>
                      <a:pt x="63" y="150"/>
                      <a:pt x="55" y="136"/>
                    </a:cubicBezTo>
                    <a:cubicBezTo>
                      <a:pt x="57" y="135"/>
                      <a:pt x="59" y="135"/>
                      <a:pt x="61" y="134"/>
                    </a:cubicBezTo>
                    <a:cubicBezTo>
                      <a:pt x="76" y="129"/>
                      <a:pt x="87" y="117"/>
                      <a:pt x="97" y="105"/>
                    </a:cubicBezTo>
                    <a:cubicBezTo>
                      <a:pt x="106" y="94"/>
                      <a:pt x="115" y="82"/>
                      <a:pt x="117" y="68"/>
                    </a:cubicBezTo>
                    <a:cubicBezTo>
                      <a:pt x="119" y="54"/>
                      <a:pt x="112" y="40"/>
                      <a:pt x="102" y="30"/>
                    </a:cubicBezTo>
                    <a:close/>
                  </a:path>
                </a:pathLst>
              </a:custGeom>
              <a:solidFill>
                <a:srgbClr val="D3805F"/>
              </a:solidFill>
              <a:ln w="9525">
                <a:noFill/>
              </a:ln>
            </p:spPr>
            <p:txBody>
              <a:bodyPr/>
              <a:lstStyle/>
              <a:p>
                <a:endParaRPr lang="zh-CN" altLang="en-US"/>
              </a:p>
            </p:txBody>
          </p:sp>
          <p:sp>
            <p:nvSpPr>
              <p:cNvPr id="30765" name="î$lîďè"/>
              <p:cNvSpPr/>
              <p:nvPr/>
            </p:nvSpPr>
            <p:spPr>
              <a:xfrm>
                <a:off x="6429375" y="3514725"/>
                <a:ext cx="447675" cy="868362"/>
              </a:xfrm>
              <a:custGeom>
                <a:avLst/>
                <a:gdLst/>
                <a:ahLst/>
                <a:cxnLst>
                  <a:cxn ang="0">
                    <a:pos x="187734" y="72063"/>
                  </a:cxn>
                  <a:cxn ang="0">
                    <a:pos x="90257" y="0"/>
                  </a:cxn>
                  <a:cxn ang="0">
                    <a:pos x="133580" y="82872"/>
                  </a:cxn>
                  <a:cxn ang="0">
                    <a:pos x="140801" y="165745"/>
                  </a:cxn>
                  <a:cxn ang="0">
                    <a:pos x="144411" y="338697"/>
                  </a:cxn>
                  <a:cxn ang="0">
                    <a:pos x="129970" y="457601"/>
                  </a:cxn>
                  <a:cxn ang="0">
                    <a:pos x="32492" y="540474"/>
                  </a:cxn>
                  <a:cxn ang="0">
                    <a:pos x="10830" y="558490"/>
                  </a:cxn>
                  <a:cxn ang="0">
                    <a:pos x="28882" y="608934"/>
                  </a:cxn>
                  <a:cxn ang="0">
                    <a:pos x="75815" y="644965"/>
                  </a:cxn>
                  <a:cxn ang="0">
                    <a:pos x="75815" y="868362"/>
                  </a:cxn>
                  <a:cxn ang="0">
                    <a:pos x="166072" y="828727"/>
                  </a:cxn>
                  <a:cxn ang="0">
                    <a:pos x="144411" y="709822"/>
                  </a:cxn>
                  <a:cxn ang="0">
                    <a:pos x="407961" y="500839"/>
                  </a:cxn>
                  <a:cxn ang="0">
                    <a:pos x="436844" y="435982"/>
                  </a:cxn>
                  <a:cxn ang="0">
                    <a:pos x="187734" y="72063"/>
                  </a:cxn>
                  <a:cxn ang="0">
                    <a:pos x="129970" y="598124"/>
                  </a:cxn>
                  <a:cxn ang="0">
                    <a:pos x="205786" y="371125"/>
                  </a:cxn>
                  <a:cxn ang="0">
                    <a:pos x="270771" y="443188"/>
                  </a:cxn>
                  <a:cxn ang="0">
                    <a:pos x="129970" y="598124"/>
                  </a:cxn>
                </a:cxnLst>
                <a:rect l="0" t="0" r="0" b="0"/>
                <a:pathLst>
                  <a:path w="124" h="241">
                    <a:moveTo>
                      <a:pt x="52" y="20"/>
                    </a:moveTo>
                    <a:cubicBezTo>
                      <a:pt x="44" y="13"/>
                      <a:pt x="35" y="5"/>
                      <a:pt x="25" y="0"/>
                    </a:cubicBezTo>
                    <a:cubicBezTo>
                      <a:pt x="29" y="8"/>
                      <a:pt x="35" y="15"/>
                      <a:pt x="37" y="23"/>
                    </a:cubicBezTo>
                    <a:cubicBezTo>
                      <a:pt x="39" y="31"/>
                      <a:pt x="39" y="38"/>
                      <a:pt x="39" y="46"/>
                    </a:cubicBezTo>
                    <a:cubicBezTo>
                      <a:pt x="40" y="62"/>
                      <a:pt x="40" y="78"/>
                      <a:pt x="40" y="94"/>
                    </a:cubicBezTo>
                    <a:cubicBezTo>
                      <a:pt x="41" y="105"/>
                      <a:pt x="41" y="117"/>
                      <a:pt x="36" y="127"/>
                    </a:cubicBezTo>
                    <a:cubicBezTo>
                      <a:pt x="30" y="137"/>
                      <a:pt x="19" y="144"/>
                      <a:pt x="9" y="150"/>
                    </a:cubicBezTo>
                    <a:cubicBezTo>
                      <a:pt x="6" y="151"/>
                      <a:pt x="4" y="153"/>
                      <a:pt x="3" y="155"/>
                    </a:cubicBezTo>
                    <a:cubicBezTo>
                      <a:pt x="0" y="160"/>
                      <a:pt x="3" y="166"/>
                      <a:pt x="8" y="169"/>
                    </a:cubicBezTo>
                    <a:cubicBezTo>
                      <a:pt x="12" y="173"/>
                      <a:pt x="17" y="175"/>
                      <a:pt x="21" y="179"/>
                    </a:cubicBezTo>
                    <a:cubicBezTo>
                      <a:pt x="21" y="200"/>
                      <a:pt x="21" y="220"/>
                      <a:pt x="21" y="241"/>
                    </a:cubicBezTo>
                    <a:cubicBezTo>
                      <a:pt x="30" y="238"/>
                      <a:pt x="38" y="234"/>
                      <a:pt x="46" y="230"/>
                    </a:cubicBezTo>
                    <a:cubicBezTo>
                      <a:pt x="43" y="215"/>
                      <a:pt x="31" y="202"/>
                      <a:pt x="40" y="197"/>
                    </a:cubicBezTo>
                    <a:cubicBezTo>
                      <a:pt x="68" y="179"/>
                      <a:pt x="95" y="166"/>
                      <a:pt x="113" y="139"/>
                    </a:cubicBezTo>
                    <a:cubicBezTo>
                      <a:pt x="117" y="133"/>
                      <a:pt x="120" y="128"/>
                      <a:pt x="121" y="121"/>
                    </a:cubicBezTo>
                    <a:cubicBezTo>
                      <a:pt x="124" y="104"/>
                      <a:pt x="73" y="39"/>
                      <a:pt x="52" y="20"/>
                    </a:cubicBezTo>
                    <a:close/>
                    <a:moveTo>
                      <a:pt x="36" y="166"/>
                    </a:moveTo>
                    <a:cubicBezTo>
                      <a:pt x="39" y="150"/>
                      <a:pt x="57" y="103"/>
                      <a:pt x="57" y="103"/>
                    </a:cubicBezTo>
                    <a:cubicBezTo>
                      <a:pt x="66" y="107"/>
                      <a:pt x="75" y="123"/>
                      <a:pt x="75" y="123"/>
                    </a:cubicBezTo>
                    <a:cubicBezTo>
                      <a:pt x="75" y="123"/>
                      <a:pt x="44" y="161"/>
                      <a:pt x="36" y="166"/>
                    </a:cubicBezTo>
                    <a:close/>
                  </a:path>
                </a:pathLst>
              </a:custGeom>
              <a:solidFill>
                <a:srgbClr val="3535A5"/>
              </a:solidFill>
              <a:ln w="9525">
                <a:noFill/>
              </a:ln>
            </p:spPr>
            <p:txBody>
              <a:bodyPr/>
              <a:lstStyle/>
              <a:p>
                <a:endParaRPr lang="zh-CN" altLang="en-US"/>
              </a:p>
            </p:txBody>
          </p:sp>
          <p:sp>
            <p:nvSpPr>
              <p:cNvPr id="30766" name="íṧ1iďê"/>
              <p:cNvSpPr/>
              <p:nvPr/>
            </p:nvSpPr>
            <p:spPr>
              <a:xfrm>
                <a:off x="6542088" y="3759200"/>
                <a:ext cx="230187" cy="404812"/>
              </a:xfrm>
              <a:custGeom>
                <a:avLst/>
                <a:gdLst/>
                <a:ahLst/>
                <a:cxnLst>
                  <a:cxn ang="0">
                    <a:pos x="115093" y="0"/>
                  </a:cxn>
                  <a:cxn ang="0">
                    <a:pos x="89916" y="122889"/>
                  </a:cxn>
                  <a:cxn ang="0">
                    <a:pos x="89916" y="137346"/>
                  </a:cxn>
                  <a:cxn ang="0">
                    <a:pos x="93513" y="126503"/>
                  </a:cxn>
                  <a:cxn ang="0">
                    <a:pos x="158253" y="198791"/>
                  </a:cxn>
                  <a:cxn ang="0">
                    <a:pos x="17983" y="354210"/>
                  </a:cxn>
                  <a:cxn ang="0">
                    <a:pos x="17983" y="354210"/>
                  </a:cxn>
                  <a:cxn ang="0">
                    <a:pos x="7193" y="372282"/>
                  </a:cxn>
                  <a:cxn ang="0">
                    <a:pos x="10790" y="401197"/>
                  </a:cxn>
                  <a:cxn ang="0">
                    <a:pos x="25176" y="397583"/>
                  </a:cxn>
                  <a:cxn ang="0">
                    <a:pos x="104303" y="332524"/>
                  </a:cxn>
                  <a:cxn ang="0">
                    <a:pos x="147463" y="296380"/>
                  </a:cxn>
                  <a:cxn ang="0">
                    <a:pos x="190623" y="231321"/>
                  </a:cxn>
                  <a:cxn ang="0">
                    <a:pos x="219396" y="177105"/>
                  </a:cxn>
                  <a:cxn ang="0">
                    <a:pos x="230187" y="151804"/>
                  </a:cxn>
                  <a:cxn ang="0">
                    <a:pos x="222993" y="130118"/>
                  </a:cxn>
                  <a:cxn ang="0">
                    <a:pos x="115093" y="0"/>
                  </a:cxn>
                </a:cxnLst>
                <a:rect l="0" t="0" r="0" b="0"/>
                <a:pathLst>
                  <a:path w="64" h="112">
                    <a:moveTo>
                      <a:pt x="32" y="0"/>
                    </a:moveTo>
                    <a:cubicBezTo>
                      <a:pt x="33" y="1"/>
                      <a:pt x="26" y="30"/>
                      <a:pt x="25" y="34"/>
                    </a:cubicBezTo>
                    <a:cubicBezTo>
                      <a:pt x="25" y="35"/>
                      <a:pt x="25" y="36"/>
                      <a:pt x="25" y="38"/>
                    </a:cubicBezTo>
                    <a:cubicBezTo>
                      <a:pt x="26" y="36"/>
                      <a:pt x="26" y="35"/>
                      <a:pt x="26" y="35"/>
                    </a:cubicBezTo>
                    <a:cubicBezTo>
                      <a:pt x="35" y="39"/>
                      <a:pt x="44" y="55"/>
                      <a:pt x="44" y="55"/>
                    </a:cubicBezTo>
                    <a:cubicBezTo>
                      <a:pt x="44" y="55"/>
                      <a:pt x="13" y="93"/>
                      <a:pt x="5" y="98"/>
                    </a:cubicBezTo>
                    <a:cubicBezTo>
                      <a:pt x="5" y="98"/>
                      <a:pt x="5" y="98"/>
                      <a:pt x="5" y="98"/>
                    </a:cubicBezTo>
                    <a:cubicBezTo>
                      <a:pt x="4" y="100"/>
                      <a:pt x="3" y="101"/>
                      <a:pt x="2" y="103"/>
                    </a:cubicBezTo>
                    <a:cubicBezTo>
                      <a:pt x="0" y="106"/>
                      <a:pt x="0" y="111"/>
                      <a:pt x="3" y="111"/>
                    </a:cubicBezTo>
                    <a:cubicBezTo>
                      <a:pt x="5" y="112"/>
                      <a:pt x="6" y="111"/>
                      <a:pt x="7" y="110"/>
                    </a:cubicBezTo>
                    <a:cubicBezTo>
                      <a:pt x="14" y="104"/>
                      <a:pt x="22" y="98"/>
                      <a:pt x="29" y="92"/>
                    </a:cubicBezTo>
                    <a:cubicBezTo>
                      <a:pt x="33" y="89"/>
                      <a:pt x="37" y="85"/>
                      <a:pt x="41" y="82"/>
                    </a:cubicBezTo>
                    <a:cubicBezTo>
                      <a:pt x="46" y="76"/>
                      <a:pt x="49" y="70"/>
                      <a:pt x="53" y="64"/>
                    </a:cubicBezTo>
                    <a:cubicBezTo>
                      <a:pt x="56" y="59"/>
                      <a:pt x="59" y="54"/>
                      <a:pt x="61" y="49"/>
                    </a:cubicBezTo>
                    <a:cubicBezTo>
                      <a:pt x="63" y="47"/>
                      <a:pt x="64" y="45"/>
                      <a:pt x="64" y="42"/>
                    </a:cubicBezTo>
                    <a:cubicBezTo>
                      <a:pt x="64" y="40"/>
                      <a:pt x="63" y="38"/>
                      <a:pt x="62" y="36"/>
                    </a:cubicBezTo>
                    <a:cubicBezTo>
                      <a:pt x="53" y="23"/>
                      <a:pt x="43" y="11"/>
                      <a:pt x="32" y="0"/>
                    </a:cubicBezTo>
                    <a:close/>
                  </a:path>
                </a:pathLst>
              </a:custGeom>
              <a:solidFill>
                <a:srgbClr val="5353C6"/>
              </a:solidFill>
              <a:ln w="9525">
                <a:noFill/>
              </a:ln>
            </p:spPr>
            <p:txBody>
              <a:bodyPr/>
              <a:lstStyle/>
              <a:p>
                <a:endParaRPr lang="zh-CN" altLang="en-US"/>
              </a:p>
            </p:txBody>
          </p:sp>
          <p:sp>
            <p:nvSpPr>
              <p:cNvPr id="30767" name="îśľïḑé"/>
              <p:cNvSpPr/>
              <p:nvPr/>
            </p:nvSpPr>
            <p:spPr>
              <a:xfrm>
                <a:off x="6083300" y="3568700"/>
                <a:ext cx="234950" cy="230187"/>
              </a:xfrm>
              <a:custGeom>
                <a:avLst/>
                <a:gdLst/>
                <a:ahLst/>
                <a:cxnLst>
                  <a:cxn ang="0">
                    <a:pos x="39760" y="122286"/>
                  </a:cxn>
                  <a:cxn ang="0">
                    <a:pos x="122896" y="46756"/>
                  </a:cxn>
                  <a:cxn ang="0">
                    <a:pos x="148199" y="0"/>
                  </a:cxn>
                  <a:cxn ang="0">
                    <a:pos x="224106" y="133076"/>
                  </a:cxn>
                  <a:cxn ang="0">
                    <a:pos x="231335" y="190623"/>
                  </a:cxn>
                  <a:cxn ang="0">
                    <a:pos x="191574" y="230187"/>
                  </a:cxn>
                  <a:cxn ang="0">
                    <a:pos x="162657" y="222993"/>
                  </a:cxn>
                  <a:cxn ang="0">
                    <a:pos x="0" y="140270"/>
                  </a:cxn>
                  <a:cxn ang="0">
                    <a:pos x="39760" y="122286"/>
                  </a:cxn>
                </a:cxnLst>
                <a:rect l="0" t="0" r="0" b="0"/>
                <a:pathLst>
                  <a:path w="65" h="64">
                    <a:moveTo>
                      <a:pt x="11" y="34"/>
                    </a:moveTo>
                    <a:cubicBezTo>
                      <a:pt x="20" y="29"/>
                      <a:pt x="29" y="23"/>
                      <a:pt x="34" y="13"/>
                    </a:cubicBezTo>
                    <a:cubicBezTo>
                      <a:pt x="36" y="9"/>
                      <a:pt x="37" y="3"/>
                      <a:pt x="41" y="0"/>
                    </a:cubicBezTo>
                    <a:cubicBezTo>
                      <a:pt x="50" y="11"/>
                      <a:pt x="57" y="24"/>
                      <a:pt x="62" y="37"/>
                    </a:cubicBezTo>
                    <a:cubicBezTo>
                      <a:pt x="63" y="42"/>
                      <a:pt x="65" y="48"/>
                      <a:pt x="64" y="53"/>
                    </a:cubicBezTo>
                    <a:cubicBezTo>
                      <a:pt x="63" y="59"/>
                      <a:pt x="58" y="64"/>
                      <a:pt x="53" y="64"/>
                    </a:cubicBezTo>
                    <a:cubicBezTo>
                      <a:pt x="50" y="64"/>
                      <a:pt x="48" y="63"/>
                      <a:pt x="45" y="62"/>
                    </a:cubicBezTo>
                    <a:cubicBezTo>
                      <a:pt x="32" y="56"/>
                      <a:pt x="9" y="49"/>
                      <a:pt x="0" y="39"/>
                    </a:cubicBezTo>
                    <a:cubicBezTo>
                      <a:pt x="3" y="37"/>
                      <a:pt x="7" y="36"/>
                      <a:pt x="11" y="34"/>
                    </a:cubicBezTo>
                    <a:close/>
                  </a:path>
                </a:pathLst>
              </a:custGeom>
              <a:solidFill>
                <a:srgbClr val="3535A5"/>
              </a:solidFill>
              <a:ln w="9525">
                <a:noFill/>
              </a:ln>
            </p:spPr>
            <p:txBody>
              <a:bodyPr/>
              <a:lstStyle/>
              <a:p>
                <a:endParaRPr lang="zh-CN" altLang="en-US"/>
              </a:p>
            </p:txBody>
          </p:sp>
          <p:sp>
            <p:nvSpPr>
              <p:cNvPr id="30768" name="iṣļiḑè"/>
              <p:cNvSpPr/>
              <p:nvPr/>
            </p:nvSpPr>
            <p:spPr>
              <a:xfrm>
                <a:off x="6054725" y="3979863"/>
                <a:ext cx="187325" cy="215900"/>
              </a:xfrm>
              <a:custGeom>
                <a:avLst/>
                <a:gdLst/>
                <a:ahLst/>
                <a:cxnLst>
                  <a:cxn ang="0">
                    <a:pos x="140493" y="32385"/>
                  </a:cxn>
                  <a:cxn ang="0">
                    <a:pos x="50433" y="0"/>
                  </a:cxn>
                  <a:cxn ang="0">
                    <a:pos x="61240" y="25188"/>
                  </a:cxn>
                  <a:cxn ang="0">
                    <a:pos x="0" y="215900"/>
                  </a:cxn>
                  <a:cxn ang="0">
                    <a:pos x="57638" y="197908"/>
                  </a:cxn>
                  <a:cxn ang="0">
                    <a:pos x="172915" y="122343"/>
                  </a:cxn>
                  <a:cxn ang="0">
                    <a:pos x="180120" y="64770"/>
                  </a:cxn>
                  <a:cxn ang="0">
                    <a:pos x="140493" y="32385"/>
                  </a:cxn>
                </a:cxnLst>
                <a:rect l="0" t="0" r="0" b="0"/>
                <a:pathLst>
                  <a:path w="52" h="60">
                    <a:moveTo>
                      <a:pt x="39" y="9"/>
                    </a:moveTo>
                    <a:cubicBezTo>
                      <a:pt x="32" y="6"/>
                      <a:pt x="22" y="0"/>
                      <a:pt x="14" y="0"/>
                    </a:cubicBezTo>
                    <a:cubicBezTo>
                      <a:pt x="16" y="3"/>
                      <a:pt x="17" y="5"/>
                      <a:pt x="17" y="7"/>
                    </a:cubicBezTo>
                    <a:cubicBezTo>
                      <a:pt x="15" y="13"/>
                      <a:pt x="7" y="37"/>
                      <a:pt x="0" y="60"/>
                    </a:cubicBezTo>
                    <a:cubicBezTo>
                      <a:pt x="5" y="60"/>
                      <a:pt x="11" y="58"/>
                      <a:pt x="16" y="55"/>
                    </a:cubicBezTo>
                    <a:cubicBezTo>
                      <a:pt x="28" y="50"/>
                      <a:pt x="41" y="45"/>
                      <a:pt x="48" y="34"/>
                    </a:cubicBezTo>
                    <a:cubicBezTo>
                      <a:pt x="50" y="29"/>
                      <a:pt x="52" y="23"/>
                      <a:pt x="50" y="18"/>
                    </a:cubicBezTo>
                    <a:cubicBezTo>
                      <a:pt x="48" y="14"/>
                      <a:pt x="43" y="11"/>
                      <a:pt x="39" y="9"/>
                    </a:cubicBezTo>
                    <a:close/>
                  </a:path>
                </a:pathLst>
              </a:custGeom>
              <a:solidFill>
                <a:srgbClr val="3535A5"/>
              </a:solidFill>
              <a:ln w="9525">
                <a:noFill/>
              </a:ln>
            </p:spPr>
            <p:txBody>
              <a:bodyPr/>
              <a:lstStyle/>
              <a:p>
                <a:endParaRPr lang="zh-CN" altLang="en-US"/>
              </a:p>
            </p:txBody>
          </p:sp>
          <p:sp>
            <p:nvSpPr>
              <p:cNvPr id="30769" name="îṧlíḑè"/>
              <p:cNvSpPr/>
              <p:nvPr/>
            </p:nvSpPr>
            <p:spPr>
              <a:xfrm>
                <a:off x="5254625" y="3236913"/>
                <a:ext cx="955675" cy="515937"/>
              </a:xfrm>
              <a:custGeom>
                <a:avLst/>
                <a:gdLst/>
                <a:ahLst/>
                <a:cxnLst>
                  <a:cxn ang="0">
                    <a:pos x="923218" y="404090"/>
                  </a:cxn>
                  <a:cxn ang="0">
                    <a:pos x="861910" y="396874"/>
                  </a:cxn>
                  <a:cxn ang="0">
                    <a:pos x="577011" y="321107"/>
                  </a:cxn>
                  <a:cxn ang="0">
                    <a:pos x="418333" y="223692"/>
                  </a:cxn>
                  <a:cxn ang="0">
                    <a:pos x="274080" y="173181"/>
                  </a:cxn>
                  <a:cxn ang="0">
                    <a:pos x="173103" y="97414"/>
                  </a:cxn>
                  <a:cxn ang="0">
                    <a:pos x="0" y="0"/>
                  </a:cxn>
                  <a:cxn ang="0">
                    <a:pos x="39669" y="32471"/>
                  </a:cxn>
                  <a:cxn ang="0">
                    <a:pos x="786177" y="487073"/>
                  </a:cxn>
                  <a:cxn ang="0">
                    <a:pos x="775358" y="515937"/>
                  </a:cxn>
                  <a:cxn ang="0">
                    <a:pos x="786177" y="515937"/>
                  </a:cxn>
                  <a:cxn ang="0">
                    <a:pos x="869123" y="490681"/>
                  </a:cxn>
                  <a:cxn ang="0">
                    <a:pos x="952068" y="450993"/>
                  </a:cxn>
                  <a:cxn ang="0">
                    <a:pos x="923218" y="404090"/>
                  </a:cxn>
                </a:cxnLst>
                <a:rect l="0" t="0" r="0" b="0"/>
                <a:pathLst>
                  <a:path w="265" h="143">
                    <a:moveTo>
                      <a:pt x="256" y="112"/>
                    </a:moveTo>
                    <a:cubicBezTo>
                      <a:pt x="250" y="110"/>
                      <a:pt x="244" y="110"/>
                      <a:pt x="239" y="110"/>
                    </a:cubicBezTo>
                    <a:cubicBezTo>
                      <a:pt x="211" y="110"/>
                      <a:pt x="184" y="103"/>
                      <a:pt x="160" y="89"/>
                    </a:cubicBezTo>
                    <a:cubicBezTo>
                      <a:pt x="145" y="80"/>
                      <a:pt x="132" y="69"/>
                      <a:pt x="116" y="62"/>
                    </a:cubicBezTo>
                    <a:cubicBezTo>
                      <a:pt x="103" y="57"/>
                      <a:pt x="89" y="55"/>
                      <a:pt x="76" y="48"/>
                    </a:cubicBezTo>
                    <a:cubicBezTo>
                      <a:pt x="66" y="43"/>
                      <a:pt x="57" y="35"/>
                      <a:pt x="48" y="27"/>
                    </a:cubicBezTo>
                    <a:cubicBezTo>
                      <a:pt x="42" y="22"/>
                      <a:pt x="14" y="0"/>
                      <a:pt x="0" y="0"/>
                    </a:cubicBezTo>
                    <a:cubicBezTo>
                      <a:pt x="3" y="3"/>
                      <a:pt x="7" y="6"/>
                      <a:pt x="11" y="9"/>
                    </a:cubicBezTo>
                    <a:cubicBezTo>
                      <a:pt x="79" y="55"/>
                      <a:pt x="144" y="99"/>
                      <a:pt x="218" y="135"/>
                    </a:cubicBezTo>
                    <a:cubicBezTo>
                      <a:pt x="217" y="138"/>
                      <a:pt x="216" y="141"/>
                      <a:pt x="215" y="143"/>
                    </a:cubicBezTo>
                    <a:cubicBezTo>
                      <a:pt x="216" y="143"/>
                      <a:pt x="217" y="143"/>
                      <a:pt x="218" y="143"/>
                    </a:cubicBezTo>
                    <a:cubicBezTo>
                      <a:pt x="226" y="142"/>
                      <a:pt x="233" y="137"/>
                      <a:pt x="241" y="136"/>
                    </a:cubicBezTo>
                    <a:cubicBezTo>
                      <a:pt x="250" y="134"/>
                      <a:pt x="261" y="134"/>
                      <a:pt x="264" y="125"/>
                    </a:cubicBezTo>
                    <a:cubicBezTo>
                      <a:pt x="265" y="120"/>
                      <a:pt x="261" y="114"/>
                      <a:pt x="256" y="112"/>
                    </a:cubicBezTo>
                    <a:close/>
                  </a:path>
                </a:pathLst>
              </a:custGeom>
              <a:solidFill>
                <a:srgbClr val="3535A5"/>
              </a:solidFill>
              <a:ln w="9525">
                <a:noFill/>
              </a:ln>
            </p:spPr>
            <p:txBody>
              <a:bodyPr/>
              <a:lstStyle/>
              <a:p>
                <a:endParaRPr lang="zh-CN" altLang="en-US"/>
              </a:p>
            </p:txBody>
          </p:sp>
          <p:sp>
            <p:nvSpPr>
              <p:cNvPr id="30770" name="îṣḷîḓê"/>
              <p:cNvSpPr/>
              <p:nvPr/>
            </p:nvSpPr>
            <p:spPr>
              <a:xfrm>
                <a:off x="6383338" y="2973388"/>
                <a:ext cx="298450" cy="490537"/>
              </a:xfrm>
              <a:custGeom>
                <a:avLst/>
                <a:gdLst/>
                <a:ahLst/>
                <a:cxnLst>
                  <a:cxn ang="0">
                    <a:pos x="208555" y="0"/>
                  </a:cxn>
                  <a:cxn ang="0">
                    <a:pos x="104277" y="111813"/>
                  </a:cxn>
                  <a:cxn ang="0">
                    <a:pos x="115065" y="173130"/>
                  </a:cxn>
                  <a:cxn ang="0">
                    <a:pos x="21574" y="400364"/>
                  </a:cxn>
                  <a:cxn ang="0">
                    <a:pos x="17978" y="476109"/>
                  </a:cxn>
                  <a:cxn ang="0">
                    <a:pos x="17978" y="476109"/>
                  </a:cxn>
                  <a:cxn ang="0">
                    <a:pos x="43149" y="425612"/>
                  </a:cxn>
                  <a:cxn ang="0">
                    <a:pos x="53936" y="414792"/>
                  </a:cxn>
                  <a:cxn ang="0">
                    <a:pos x="57532" y="422006"/>
                  </a:cxn>
                  <a:cxn ang="0">
                    <a:pos x="61128" y="472502"/>
                  </a:cxn>
                  <a:cxn ang="0">
                    <a:pos x="50340" y="490537"/>
                  </a:cxn>
                  <a:cxn ang="0">
                    <a:pos x="68319" y="407578"/>
                  </a:cxn>
                  <a:cxn ang="0">
                    <a:pos x="89894" y="400364"/>
                  </a:cxn>
                  <a:cxn ang="0">
                    <a:pos x="219342" y="295764"/>
                  </a:cxn>
                  <a:cxn ang="0">
                    <a:pos x="291258" y="162310"/>
                  </a:cxn>
                  <a:cxn ang="0">
                    <a:pos x="237321" y="25248"/>
                  </a:cxn>
                  <a:cxn ang="0">
                    <a:pos x="208555" y="0"/>
                  </a:cxn>
                </a:cxnLst>
                <a:rect l="0" t="0" r="0" b="0"/>
                <a:pathLst>
                  <a:path w="83" h="136">
                    <a:moveTo>
                      <a:pt x="58" y="0"/>
                    </a:moveTo>
                    <a:cubicBezTo>
                      <a:pt x="42" y="0"/>
                      <a:pt x="28" y="9"/>
                      <a:pt x="29" y="31"/>
                    </a:cubicBezTo>
                    <a:cubicBezTo>
                      <a:pt x="30" y="37"/>
                      <a:pt x="32" y="42"/>
                      <a:pt x="32" y="48"/>
                    </a:cubicBezTo>
                    <a:cubicBezTo>
                      <a:pt x="35" y="71"/>
                      <a:pt x="17" y="90"/>
                      <a:pt x="6" y="111"/>
                    </a:cubicBezTo>
                    <a:cubicBezTo>
                      <a:pt x="2" y="118"/>
                      <a:pt x="0" y="127"/>
                      <a:pt x="5" y="132"/>
                    </a:cubicBezTo>
                    <a:cubicBezTo>
                      <a:pt x="5" y="132"/>
                      <a:pt x="5" y="132"/>
                      <a:pt x="5" y="132"/>
                    </a:cubicBezTo>
                    <a:cubicBezTo>
                      <a:pt x="8" y="128"/>
                      <a:pt x="9" y="122"/>
                      <a:pt x="12" y="118"/>
                    </a:cubicBezTo>
                    <a:cubicBezTo>
                      <a:pt x="13" y="117"/>
                      <a:pt x="14" y="116"/>
                      <a:pt x="15" y="115"/>
                    </a:cubicBezTo>
                    <a:cubicBezTo>
                      <a:pt x="15" y="116"/>
                      <a:pt x="16" y="116"/>
                      <a:pt x="16" y="117"/>
                    </a:cubicBezTo>
                    <a:cubicBezTo>
                      <a:pt x="19" y="121"/>
                      <a:pt x="20" y="124"/>
                      <a:pt x="17" y="131"/>
                    </a:cubicBezTo>
                    <a:cubicBezTo>
                      <a:pt x="17" y="132"/>
                      <a:pt x="14" y="136"/>
                      <a:pt x="14" y="136"/>
                    </a:cubicBezTo>
                    <a:cubicBezTo>
                      <a:pt x="15" y="136"/>
                      <a:pt x="27" y="127"/>
                      <a:pt x="19" y="113"/>
                    </a:cubicBezTo>
                    <a:cubicBezTo>
                      <a:pt x="21" y="112"/>
                      <a:pt x="23" y="112"/>
                      <a:pt x="25" y="111"/>
                    </a:cubicBezTo>
                    <a:cubicBezTo>
                      <a:pt x="40" y="106"/>
                      <a:pt x="51" y="94"/>
                      <a:pt x="61" y="82"/>
                    </a:cubicBezTo>
                    <a:cubicBezTo>
                      <a:pt x="70" y="71"/>
                      <a:pt x="79" y="59"/>
                      <a:pt x="81" y="45"/>
                    </a:cubicBezTo>
                    <a:cubicBezTo>
                      <a:pt x="83" y="31"/>
                      <a:pt x="76" y="17"/>
                      <a:pt x="66" y="7"/>
                    </a:cubicBezTo>
                    <a:cubicBezTo>
                      <a:pt x="63" y="4"/>
                      <a:pt x="61" y="2"/>
                      <a:pt x="58" y="0"/>
                    </a:cubicBezTo>
                    <a:close/>
                  </a:path>
                </a:pathLst>
              </a:custGeom>
              <a:solidFill>
                <a:srgbClr val="B2664F"/>
              </a:solidFill>
              <a:ln w="9525">
                <a:noFill/>
              </a:ln>
            </p:spPr>
            <p:txBody>
              <a:bodyPr/>
              <a:lstStyle/>
              <a:p>
                <a:endParaRPr lang="zh-CN" altLang="en-US"/>
              </a:p>
            </p:txBody>
          </p:sp>
          <p:sp>
            <p:nvSpPr>
              <p:cNvPr id="30771" name="iṥľïḍé"/>
              <p:cNvSpPr/>
              <p:nvPr/>
            </p:nvSpPr>
            <p:spPr>
              <a:xfrm>
                <a:off x="6505575" y="2924175"/>
                <a:ext cx="285750" cy="287337"/>
              </a:xfrm>
              <a:prstGeom prst="ellipse">
                <a:avLst/>
              </a:prstGeom>
              <a:solidFill>
                <a:srgbClr val="D3805F"/>
              </a:solidFill>
              <a:ln w="9525">
                <a:noFill/>
              </a:ln>
            </p:spPr>
            <p:txBody>
              <a:bodyPr anchor="ctr"/>
              <a:lstStyle/>
              <a:p>
                <a:pPr algn="ctr"/>
                <a:endParaRPr lang="zh-CN">
                  <a:latin typeface="Arial" panose="020B0604020202020204" pitchFamily="34" charset="0"/>
                  <a:ea typeface="微软雅黑" panose="020B0503020204020204" pitchFamily="34" charset="-122"/>
                </a:endParaRPr>
              </a:p>
            </p:txBody>
          </p:sp>
          <p:sp>
            <p:nvSpPr>
              <p:cNvPr id="30772" name="íṡḻïḍê"/>
              <p:cNvSpPr/>
              <p:nvPr/>
            </p:nvSpPr>
            <p:spPr>
              <a:xfrm>
                <a:off x="7151688" y="3363913"/>
                <a:ext cx="422275" cy="655637"/>
              </a:xfrm>
              <a:custGeom>
                <a:avLst/>
                <a:gdLst/>
                <a:ahLst/>
                <a:cxnLst>
                  <a:cxn ang="0">
                    <a:pos x="422275" y="0"/>
                  </a:cxn>
                  <a:cxn ang="0">
                    <a:pos x="104666" y="302601"/>
                  </a:cxn>
                  <a:cxn ang="0">
                    <a:pos x="0" y="612408"/>
                  </a:cxn>
                  <a:cxn ang="0">
                    <a:pos x="68574" y="626817"/>
                  </a:cxn>
                  <a:cxn ang="0">
                    <a:pos x="353700" y="291794"/>
                  </a:cxn>
                  <a:cxn ang="0">
                    <a:pos x="422275" y="0"/>
                  </a:cxn>
                </a:cxnLst>
                <a:rect l="0" t="0" r="0" b="0"/>
                <a:pathLst>
                  <a:path w="117" h="182">
                    <a:moveTo>
                      <a:pt x="117" y="0"/>
                    </a:moveTo>
                    <a:cubicBezTo>
                      <a:pt x="117" y="0"/>
                      <a:pt x="93" y="4"/>
                      <a:pt x="29" y="84"/>
                    </a:cubicBezTo>
                    <a:cubicBezTo>
                      <a:pt x="1" y="143"/>
                      <a:pt x="0" y="170"/>
                      <a:pt x="0" y="170"/>
                    </a:cubicBezTo>
                    <a:cubicBezTo>
                      <a:pt x="0" y="170"/>
                      <a:pt x="1" y="182"/>
                      <a:pt x="19" y="174"/>
                    </a:cubicBezTo>
                    <a:cubicBezTo>
                      <a:pt x="37" y="165"/>
                      <a:pt x="98" y="81"/>
                      <a:pt x="98" y="81"/>
                    </a:cubicBezTo>
                    <a:lnTo>
                      <a:pt x="117" y="0"/>
                    </a:lnTo>
                    <a:close/>
                  </a:path>
                </a:pathLst>
              </a:custGeom>
              <a:solidFill>
                <a:srgbClr val="D37897"/>
              </a:solidFill>
              <a:ln w="9525">
                <a:noFill/>
              </a:ln>
            </p:spPr>
            <p:txBody>
              <a:bodyPr/>
              <a:lstStyle/>
              <a:p>
                <a:endParaRPr lang="zh-CN" altLang="en-US"/>
              </a:p>
            </p:txBody>
          </p:sp>
          <p:sp>
            <p:nvSpPr>
              <p:cNvPr id="30773" name="iṡļïḍè"/>
              <p:cNvSpPr/>
              <p:nvPr/>
            </p:nvSpPr>
            <p:spPr>
              <a:xfrm>
                <a:off x="7389813" y="3324225"/>
                <a:ext cx="515937" cy="673100"/>
              </a:xfrm>
              <a:custGeom>
                <a:avLst/>
                <a:gdLst/>
                <a:ahLst/>
                <a:cxnLst>
                  <a:cxn ang="0">
                    <a:pos x="82982" y="89986"/>
                  </a:cxn>
                  <a:cxn ang="0">
                    <a:pos x="39687" y="629906"/>
                  </a:cxn>
                  <a:cxn ang="0">
                    <a:pos x="331931" y="669500"/>
                  </a:cxn>
                  <a:cxn ang="0">
                    <a:pos x="411306" y="658702"/>
                  </a:cxn>
                  <a:cxn ang="0">
                    <a:pos x="479857" y="590312"/>
                  </a:cxn>
                  <a:cxn ang="0">
                    <a:pos x="505113" y="421137"/>
                  </a:cxn>
                  <a:cxn ang="0">
                    <a:pos x="429346" y="259161"/>
                  </a:cxn>
                  <a:cxn ang="0">
                    <a:pos x="328323" y="122381"/>
                  </a:cxn>
                  <a:cxn ang="0">
                    <a:pos x="238124" y="7198"/>
                  </a:cxn>
                  <a:cxn ang="0">
                    <a:pos x="82982" y="89986"/>
                  </a:cxn>
                </a:cxnLst>
                <a:rect l="0" t="0" r="0" b="0"/>
                <a:pathLst>
                  <a:path w="143" h="187">
                    <a:moveTo>
                      <a:pt x="23" y="25"/>
                    </a:moveTo>
                    <a:cubicBezTo>
                      <a:pt x="10" y="41"/>
                      <a:pt x="0" y="169"/>
                      <a:pt x="11" y="175"/>
                    </a:cubicBezTo>
                    <a:cubicBezTo>
                      <a:pt x="36" y="187"/>
                      <a:pt x="64" y="187"/>
                      <a:pt x="92" y="186"/>
                    </a:cubicBezTo>
                    <a:cubicBezTo>
                      <a:pt x="99" y="186"/>
                      <a:pt x="107" y="185"/>
                      <a:pt x="114" y="183"/>
                    </a:cubicBezTo>
                    <a:cubicBezTo>
                      <a:pt x="122" y="179"/>
                      <a:pt x="129" y="172"/>
                      <a:pt x="133" y="164"/>
                    </a:cubicBezTo>
                    <a:cubicBezTo>
                      <a:pt x="141" y="150"/>
                      <a:pt x="143" y="133"/>
                      <a:pt x="140" y="117"/>
                    </a:cubicBezTo>
                    <a:cubicBezTo>
                      <a:pt x="137" y="100"/>
                      <a:pt x="129" y="85"/>
                      <a:pt x="119" y="72"/>
                    </a:cubicBezTo>
                    <a:cubicBezTo>
                      <a:pt x="110" y="60"/>
                      <a:pt x="98" y="48"/>
                      <a:pt x="91" y="34"/>
                    </a:cubicBezTo>
                    <a:cubicBezTo>
                      <a:pt x="85" y="19"/>
                      <a:pt x="85" y="0"/>
                      <a:pt x="66" y="2"/>
                    </a:cubicBezTo>
                    <a:cubicBezTo>
                      <a:pt x="49" y="3"/>
                      <a:pt x="34" y="13"/>
                      <a:pt x="23" y="25"/>
                    </a:cubicBezTo>
                  </a:path>
                </a:pathLst>
              </a:custGeom>
              <a:solidFill>
                <a:srgbClr val="E28DA5"/>
              </a:solidFill>
              <a:ln w="9525">
                <a:noFill/>
              </a:ln>
            </p:spPr>
            <p:txBody>
              <a:bodyPr/>
              <a:lstStyle/>
              <a:p>
                <a:endParaRPr lang="zh-CN" altLang="en-US"/>
              </a:p>
            </p:txBody>
          </p:sp>
          <p:sp>
            <p:nvSpPr>
              <p:cNvPr id="30774" name="îṣļîde"/>
              <p:cNvSpPr/>
              <p:nvPr/>
            </p:nvSpPr>
            <p:spPr>
              <a:xfrm>
                <a:off x="6902450" y="5605463"/>
                <a:ext cx="320675" cy="179387"/>
              </a:xfrm>
              <a:custGeom>
                <a:avLst/>
                <a:gdLst/>
                <a:ahLst/>
                <a:cxnLst>
                  <a:cxn ang="0">
                    <a:pos x="320675" y="86105"/>
                  </a:cxn>
                  <a:cxn ang="0">
                    <a:pos x="270231" y="179387"/>
                  </a:cxn>
                  <a:cxn ang="0">
                    <a:pos x="0" y="35877"/>
                  </a:cxn>
                  <a:cxn ang="0">
                    <a:pos x="54046" y="17938"/>
                  </a:cxn>
                  <a:cxn ang="0">
                    <a:pos x="245010" y="107632"/>
                  </a:cxn>
                  <a:cxn ang="0">
                    <a:pos x="273834" y="46640"/>
                  </a:cxn>
                  <a:cxn ang="0">
                    <a:pos x="320675" y="86105"/>
                  </a:cxn>
                </a:cxnLst>
                <a:rect l="0" t="0" r="0" b="0"/>
                <a:pathLst>
                  <a:path w="89" h="50">
                    <a:moveTo>
                      <a:pt x="89" y="24"/>
                    </a:moveTo>
                    <a:cubicBezTo>
                      <a:pt x="75" y="50"/>
                      <a:pt x="75" y="50"/>
                      <a:pt x="75" y="50"/>
                    </a:cubicBezTo>
                    <a:cubicBezTo>
                      <a:pt x="0" y="10"/>
                      <a:pt x="0" y="10"/>
                      <a:pt x="0" y="10"/>
                    </a:cubicBezTo>
                    <a:cubicBezTo>
                      <a:pt x="0" y="10"/>
                      <a:pt x="0" y="0"/>
                      <a:pt x="15" y="5"/>
                    </a:cubicBezTo>
                    <a:cubicBezTo>
                      <a:pt x="31" y="9"/>
                      <a:pt x="68" y="30"/>
                      <a:pt x="68" y="30"/>
                    </a:cubicBezTo>
                    <a:cubicBezTo>
                      <a:pt x="76" y="13"/>
                      <a:pt x="76" y="13"/>
                      <a:pt x="76" y="13"/>
                    </a:cubicBezTo>
                    <a:lnTo>
                      <a:pt x="89" y="24"/>
                    </a:lnTo>
                    <a:close/>
                  </a:path>
                </a:pathLst>
              </a:custGeom>
              <a:solidFill>
                <a:srgbClr val="5353C6"/>
              </a:solidFill>
              <a:ln w="9525">
                <a:noFill/>
              </a:ln>
            </p:spPr>
            <p:txBody>
              <a:bodyPr/>
              <a:lstStyle/>
              <a:p>
                <a:endParaRPr lang="zh-CN" altLang="en-US"/>
              </a:p>
            </p:txBody>
          </p:sp>
          <p:sp>
            <p:nvSpPr>
              <p:cNvPr id="30775" name="islîḋè"/>
              <p:cNvSpPr/>
              <p:nvPr/>
            </p:nvSpPr>
            <p:spPr>
              <a:xfrm>
                <a:off x="7718425" y="5681663"/>
                <a:ext cx="252412" cy="284162"/>
              </a:xfrm>
              <a:custGeom>
                <a:avLst/>
                <a:gdLst/>
                <a:ahLst/>
                <a:cxnLst>
                  <a:cxn ang="0">
                    <a:pos x="248806" y="35969"/>
                  </a:cxn>
                  <a:cxn ang="0">
                    <a:pos x="252412" y="143879"/>
                  </a:cxn>
                  <a:cxn ang="0">
                    <a:pos x="147841" y="240998"/>
                  </a:cxn>
                  <a:cxn ang="0">
                    <a:pos x="28847" y="273371"/>
                  </a:cxn>
                  <a:cxn ang="0">
                    <a:pos x="7211" y="255386"/>
                  </a:cxn>
                  <a:cxn ang="0">
                    <a:pos x="176688" y="136685"/>
                  </a:cxn>
                  <a:cxn ang="0">
                    <a:pos x="183900" y="0"/>
                  </a:cxn>
                  <a:cxn ang="0">
                    <a:pos x="248806" y="35969"/>
                  </a:cxn>
                </a:cxnLst>
                <a:rect l="0" t="0" r="0" b="0"/>
                <a:pathLst>
                  <a:path w="70" h="79">
                    <a:moveTo>
                      <a:pt x="69" y="10"/>
                    </a:moveTo>
                    <a:cubicBezTo>
                      <a:pt x="70" y="40"/>
                      <a:pt x="70" y="40"/>
                      <a:pt x="70" y="40"/>
                    </a:cubicBezTo>
                    <a:cubicBezTo>
                      <a:pt x="41" y="67"/>
                      <a:pt x="41" y="67"/>
                      <a:pt x="41" y="67"/>
                    </a:cubicBezTo>
                    <a:cubicBezTo>
                      <a:pt x="32" y="75"/>
                      <a:pt x="20" y="79"/>
                      <a:pt x="8" y="76"/>
                    </a:cubicBezTo>
                    <a:cubicBezTo>
                      <a:pt x="3" y="75"/>
                      <a:pt x="0" y="74"/>
                      <a:pt x="2" y="71"/>
                    </a:cubicBezTo>
                    <a:cubicBezTo>
                      <a:pt x="6" y="63"/>
                      <a:pt x="49" y="38"/>
                      <a:pt x="49" y="38"/>
                    </a:cubicBezTo>
                    <a:cubicBezTo>
                      <a:pt x="51" y="0"/>
                      <a:pt x="51" y="0"/>
                      <a:pt x="51" y="0"/>
                    </a:cubicBezTo>
                    <a:lnTo>
                      <a:pt x="69" y="10"/>
                    </a:lnTo>
                    <a:close/>
                  </a:path>
                </a:pathLst>
              </a:custGeom>
              <a:solidFill>
                <a:srgbClr val="5353C6"/>
              </a:solidFill>
              <a:ln w="9525">
                <a:noFill/>
              </a:ln>
            </p:spPr>
            <p:txBody>
              <a:bodyPr/>
              <a:lstStyle/>
              <a:p>
                <a:endParaRPr lang="zh-CN" altLang="en-US"/>
              </a:p>
            </p:txBody>
          </p:sp>
          <p:sp>
            <p:nvSpPr>
              <p:cNvPr id="30776" name="iSļîḓe"/>
              <p:cNvSpPr/>
              <p:nvPr/>
            </p:nvSpPr>
            <p:spPr>
              <a:xfrm>
                <a:off x="7115175" y="4079875"/>
                <a:ext cx="642937" cy="1616075"/>
              </a:xfrm>
              <a:custGeom>
                <a:avLst/>
                <a:gdLst/>
                <a:ahLst/>
                <a:cxnLst>
                  <a:cxn ang="0">
                    <a:pos x="339528" y="0"/>
                  </a:cxn>
                  <a:cxn ang="0">
                    <a:pos x="137256" y="905434"/>
                  </a:cxn>
                  <a:cxn ang="0">
                    <a:pos x="0" y="1587216"/>
                  </a:cxn>
                  <a:cxn ang="0">
                    <a:pos x="108360" y="1616075"/>
                  </a:cxn>
                  <a:cxn ang="0">
                    <a:pos x="234780" y="1388814"/>
                  </a:cxn>
                  <a:cxn ang="0">
                    <a:pos x="288960" y="1226485"/>
                  </a:cxn>
                  <a:cxn ang="0">
                    <a:pos x="325080" y="955937"/>
                  </a:cxn>
                  <a:cxn ang="0">
                    <a:pos x="635712" y="122648"/>
                  </a:cxn>
                  <a:cxn ang="0">
                    <a:pos x="639324" y="86575"/>
                  </a:cxn>
                  <a:cxn ang="0">
                    <a:pos x="599592" y="64931"/>
                  </a:cxn>
                  <a:cxn ang="0">
                    <a:pos x="339528" y="0"/>
                  </a:cxn>
                </a:cxnLst>
                <a:rect l="0" t="0" r="0" b="0"/>
                <a:pathLst>
                  <a:path w="178" h="448">
                    <a:moveTo>
                      <a:pt x="94" y="0"/>
                    </a:moveTo>
                    <a:cubicBezTo>
                      <a:pt x="71" y="83"/>
                      <a:pt x="52" y="167"/>
                      <a:pt x="38" y="251"/>
                    </a:cubicBezTo>
                    <a:cubicBezTo>
                      <a:pt x="27" y="315"/>
                      <a:pt x="23" y="380"/>
                      <a:pt x="0" y="440"/>
                    </a:cubicBezTo>
                    <a:cubicBezTo>
                      <a:pt x="10" y="444"/>
                      <a:pt x="18" y="446"/>
                      <a:pt x="30" y="448"/>
                    </a:cubicBezTo>
                    <a:cubicBezTo>
                      <a:pt x="43" y="426"/>
                      <a:pt x="54" y="409"/>
                      <a:pt x="65" y="385"/>
                    </a:cubicBezTo>
                    <a:cubicBezTo>
                      <a:pt x="71" y="371"/>
                      <a:pt x="78" y="356"/>
                      <a:pt x="80" y="340"/>
                    </a:cubicBezTo>
                    <a:cubicBezTo>
                      <a:pt x="85" y="315"/>
                      <a:pt x="81" y="289"/>
                      <a:pt x="90" y="265"/>
                    </a:cubicBezTo>
                    <a:cubicBezTo>
                      <a:pt x="118" y="187"/>
                      <a:pt x="153" y="114"/>
                      <a:pt x="176" y="34"/>
                    </a:cubicBezTo>
                    <a:cubicBezTo>
                      <a:pt x="177" y="31"/>
                      <a:pt x="178" y="27"/>
                      <a:pt x="177" y="24"/>
                    </a:cubicBezTo>
                    <a:cubicBezTo>
                      <a:pt x="175" y="20"/>
                      <a:pt x="170" y="19"/>
                      <a:pt x="166" y="18"/>
                    </a:cubicBezTo>
                    <a:cubicBezTo>
                      <a:pt x="141" y="12"/>
                      <a:pt x="119" y="2"/>
                      <a:pt x="94" y="0"/>
                    </a:cubicBezTo>
                  </a:path>
                </a:pathLst>
              </a:custGeom>
              <a:solidFill>
                <a:srgbClr val="D6A659"/>
              </a:solidFill>
              <a:ln w="9525">
                <a:noFill/>
              </a:ln>
            </p:spPr>
            <p:txBody>
              <a:bodyPr/>
              <a:lstStyle/>
              <a:p>
                <a:endParaRPr lang="zh-CN" altLang="en-US"/>
              </a:p>
            </p:txBody>
          </p:sp>
          <p:sp>
            <p:nvSpPr>
              <p:cNvPr id="30777" name="íṩlïḑe"/>
              <p:cNvSpPr/>
              <p:nvPr/>
            </p:nvSpPr>
            <p:spPr>
              <a:xfrm>
                <a:off x="7566025" y="3965575"/>
                <a:ext cx="419100" cy="1776412"/>
              </a:xfrm>
              <a:custGeom>
                <a:avLst/>
                <a:gdLst/>
                <a:ahLst/>
                <a:cxnLst>
                  <a:cxn ang="0">
                    <a:pos x="354067" y="10809"/>
                  </a:cxn>
                  <a:cxn ang="0">
                    <a:pos x="419100" y="1776412"/>
                  </a:cxn>
                  <a:cxn ang="0">
                    <a:pos x="278195" y="1776412"/>
                  </a:cxn>
                  <a:cxn ang="0">
                    <a:pos x="209550" y="1387258"/>
                  </a:cxn>
                  <a:cxn ang="0">
                    <a:pos x="0" y="190973"/>
                  </a:cxn>
                  <a:cxn ang="0">
                    <a:pos x="151743" y="57652"/>
                  </a:cxn>
                  <a:cxn ang="0">
                    <a:pos x="354067" y="10809"/>
                  </a:cxn>
                </a:cxnLst>
                <a:rect l="0" t="0" r="0" b="0"/>
                <a:pathLst>
                  <a:path w="116" h="493">
                    <a:moveTo>
                      <a:pt x="98" y="3"/>
                    </a:moveTo>
                    <a:cubicBezTo>
                      <a:pt x="104" y="167"/>
                      <a:pt x="110" y="330"/>
                      <a:pt x="116" y="493"/>
                    </a:cubicBezTo>
                    <a:cubicBezTo>
                      <a:pt x="104" y="493"/>
                      <a:pt x="89" y="493"/>
                      <a:pt x="77" y="493"/>
                    </a:cubicBezTo>
                    <a:cubicBezTo>
                      <a:pt x="67" y="457"/>
                      <a:pt x="61" y="422"/>
                      <a:pt x="58" y="385"/>
                    </a:cubicBezTo>
                    <a:cubicBezTo>
                      <a:pt x="52" y="272"/>
                      <a:pt x="32" y="161"/>
                      <a:pt x="0" y="53"/>
                    </a:cubicBezTo>
                    <a:cubicBezTo>
                      <a:pt x="14" y="38"/>
                      <a:pt x="26" y="27"/>
                      <a:pt x="42" y="16"/>
                    </a:cubicBezTo>
                    <a:cubicBezTo>
                      <a:pt x="59" y="5"/>
                      <a:pt x="78" y="0"/>
                      <a:pt x="98" y="3"/>
                    </a:cubicBezTo>
                  </a:path>
                </a:pathLst>
              </a:custGeom>
              <a:solidFill>
                <a:srgbClr val="EABD70"/>
              </a:solidFill>
              <a:ln w="9525">
                <a:noFill/>
              </a:ln>
            </p:spPr>
            <p:txBody>
              <a:bodyPr/>
              <a:lstStyle/>
              <a:p>
                <a:endParaRPr lang="zh-CN" altLang="en-US"/>
              </a:p>
            </p:txBody>
          </p:sp>
          <p:sp>
            <p:nvSpPr>
              <p:cNvPr id="30778" name="îšľíde"/>
              <p:cNvSpPr/>
              <p:nvPr/>
            </p:nvSpPr>
            <p:spPr>
              <a:xfrm>
                <a:off x="7064375" y="3449638"/>
                <a:ext cx="274637" cy="558800"/>
              </a:xfrm>
              <a:custGeom>
                <a:avLst/>
                <a:gdLst/>
                <a:ahLst/>
                <a:cxnLst>
                  <a:cxn ang="0">
                    <a:pos x="43363" y="317254"/>
                  </a:cxn>
                  <a:cxn ang="0">
                    <a:pos x="10840" y="461460"/>
                  </a:cxn>
                  <a:cxn ang="0">
                    <a:pos x="115636" y="551589"/>
                  </a:cxn>
                  <a:cxn ang="0">
                    <a:pos x="177068" y="443434"/>
                  </a:cxn>
                  <a:cxn ang="0">
                    <a:pos x="274637" y="14420"/>
                  </a:cxn>
                  <a:cxn ang="0">
                    <a:pos x="191523" y="0"/>
                  </a:cxn>
                  <a:cxn ang="0">
                    <a:pos x="43363" y="317254"/>
                  </a:cxn>
                </a:cxnLst>
                <a:rect l="0" t="0" r="0" b="0"/>
                <a:pathLst>
                  <a:path w="76" h="155">
                    <a:moveTo>
                      <a:pt x="12" y="88"/>
                    </a:moveTo>
                    <a:cubicBezTo>
                      <a:pt x="7" y="101"/>
                      <a:pt x="0" y="114"/>
                      <a:pt x="3" y="128"/>
                    </a:cubicBezTo>
                    <a:cubicBezTo>
                      <a:pt x="5" y="142"/>
                      <a:pt x="18" y="155"/>
                      <a:pt x="32" y="153"/>
                    </a:cubicBezTo>
                    <a:cubicBezTo>
                      <a:pt x="43" y="151"/>
                      <a:pt x="49" y="123"/>
                      <a:pt x="49" y="123"/>
                    </a:cubicBezTo>
                    <a:cubicBezTo>
                      <a:pt x="76" y="4"/>
                      <a:pt x="76" y="4"/>
                      <a:pt x="76" y="4"/>
                    </a:cubicBezTo>
                    <a:cubicBezTo>
                      <a:pt x="53" y="0"/>
                      <a:pt x="53" y="0"/>
                      <a:pt x="53" y="0"/>
                    </a:cubicBezTo>
                    <a:cubicBezTo>
                      <a:pt x="53" y="0"/>
                      <a:pt x="20" y="67"/>
                      <a:pt x="12" y="88"/>
                    </a:cubicBezTo>
                    <a:close/>
                  </a:path>
                </a:pathLst>
              </a:custGeom>
              <a:solidFill>
                <a:srgbClr val="E28DA5"/>
              </a:solidFill>
              <a:ln w="9525">
                <a:noFill/>
              </a:ln>
            </p:spPr>
            <p:txBody>
              <a:bodyPr/>
              <a:lstStyle/>
              <a:p>
                <a:endParaRPr lang="zh-CN" altLang="en-US"/>
              </a:p>
            </p:txBody>
          </p:sp>
          <p:sp>
            <p:nvSpPr>
              <p:cNvPr id="30779" name="ïṧlîďe"/>
              <p:cNvSpPr/>
              <p:nvPr/>
            </p:nvSpPr>
            <p:spPr>
              <a:xfrm>
                <a:off x="7426325" y="3900488"/>
                <a:ext cx="525462" cy="320675"/>
              </a:xfrm>
              <a:custGeom>
                <a:avLst/>
                <a:gdLst/>
                <a:ahLst/>
                <a:cxnLst>
                  <a:cxn ang="0">
                    <a:pos x="3599" y="172948"/>
                  </a:cxn>
                  <a:cxn ang="0">
                    <a:pos x="10797" y="245010"/>
                  </a:cxn>
                  <a:cxn ang="0">
                    <a:pos x="133165" y="320675"/>
                  </a:cxn>
                  <a:cxn ang="0">
                    <a:pos x="514664" y="273834"/>
                  </a:cxn>
                  <a:cxn ang="0">
                    <a:pos x="507466" y="72061"/>
                  </a:cxn>
                  <a:cxn ang="0">
                    <a:pos x="503867" y="50443"/>
                  </a:cxn>
                  <a:cxn ang="0">
                    <a:pos x="485872" y="43237"/>
                  </a:cxn>
                  <a:cxn ang="0">
                    <a:pos x="187150" y="14412"/>
                  </a:cxn>
                  <a:cxn ang="0">
                    <a:pos x="43188" y="50443"/>
                  </a:cxn>
                  <a:cxn ang="0">
                    <a:pos x="3599" y="172948"/>
                  </a:cxn>
                </a:cxnLst>
                <a:rect l="0" t="0" r="0" b="0"/>
                <a:pathLst>
                  <a:path w="146" h="89">
                    <a:moveTo>
                      <a:pt x="1" y="48"/>
                    </a:moveTo>
                    <a:cubicBezTo>
                      <a:pt x="1" y="48"/>
                      <a:pt x="0" y="62"/>
                      <a:pt x="3" y="68"/>
                    </a:cubicBezTo>
                    <a:cubicBezTo>
                      <a:pt x="8" y="82"/>
                      <a:pt x="37" y="89"/>
                      <a:pt x="37" y="89"/>
                    </a:cubicBezTo>
                    <a:cubicBezTo>
                      <a:pt x="37" y="89"/>
                      <a:pt x="141" y="85"/>
                      <a:pt x="143" y="76"/>
                    </a:cubicBezTo>
                    <a:cubicBezTo>
                      <a:pt x="146" y="57"/>
                      <a:pt x="141" y="39"/>
                      <a:pt x="141" y="20"/>
                    </a:cubicBezTo>
                    <a:cubicBezTo>
                      <a:pt x="141" y="18"/>
                      <a:pt x="141" y="16"/>
                      <a:pt x="140" y="14"/>
                    </a:cubicBezTo>
                    <a:cubicBezTo>
                      <a:pt x="139" y="13"/>
                      <a:pt x="137" y="12"/>
                      <a:pt x="135" y="12"/>
                    </a:cubicBezTo>
                    <a:cubicBezTo>
                      <a:pt x="108" y="3"/>
                      <a:pt x="80" y="0"/>
                      <a:pt x="52" y="4"/>
                    </a:cubicBezTo>
                    <a:cubicBezTo>
                      <a:pt x="41" y="5"/>
                      <a:pt x="21" y="7"/>
                      <a:pt x="12" y="14"/>
                    </a:cubicBezTo>
                    <a:cubicBezTo>
                      <a:pt x="1" y="22"/>
                      <a:pt x="1" y="48"/>
                      <a:pt x="1" y="48"/>
                    </a:cubicBezTo>
                  </a:path>
                </a:pathLst>
              </a:custGeom>
              <a:solidFill>
                <a:srgbClr val="E28DA5"/>
              </a:solidFill>
              <a:ln w="9525">
                <a:noFill/>
              </a:ln>
            </p:spPr>
            <p:txBody>
              <a:bodyPr/>
              <a:lstStyle/>
              <a:p>
                <a:endParaRPr lang="zh-CN" altLang="en-US"/>
              </a:p>
            </p:txBody>
          </p:sp>
          <p:sp>
            <p:nvSpPr>
              <p:cNvPr id="30780" name="iśļíḑè"/>
              <p:cNvSpPr/>
              <p:nvPr/>
            </p:nvSpPr>
            <p:spPr>
              <a:xfrm>
                <a:off x="7050088" y="3852863"/>
                <a:ext cx="201612" cy="144462"/>
              </a:xfrm>
              <a:custGeom>
                <a:avLst/>
                <a:gdLst/>
                <a:ahLst/>
                <a:cxnLst>
                  <a:cxn ang="0">
                    <a:pos x="97205" y="3611"/>
                  </a:cxn>
                  <a:cxn ang="0">
                    <a:pos x="86405" y="3611"/>
                  </a:cxn>
                  <a:cxn ang="0">
                    <a:pos x="79204" y="10834"/>
                  </a:cxn>
                  <a:cxn ang="0">
                    <a:pos x="3600" y="50561"/>
                  </a:cxn>
                  <a:cxn ang="0">
                    <a:pos x="7200" y="86677"/>
                  </a:cxn>
                  <a:cxn ang="0">
                    <a:pos x="32401" y="111958"/>
                  </a:cxn>
                  <a:cxn ang="0">
                    <a:pos x="122407" y="130015"/>
                  </a:cxn>
                  <a:cxn ang="0">
                    <a:pos x="201612" y="144462"/>
                  </a:cxn>
                  <a:cxn ang="0">
                    <a:pos x="201612" y="108346"/>
                  </a:cxn>
                  <a:cxn ang="0">
                    <a:pos x="158409" y="86677"/>
                  </a:cxn>
                  <a:cxn ang="0">
                    <a:pos x="162009" y="61396"/>
                  </a:cxn>
                  <a:cxn ang="0">
                    <a:pos x="97205" y="3611"/>
                  </a:cxn>
                </a:cxnLst>
                <a:rect l="0" t="0" r="0" b="0"/>
                <a:pathLst>
                  <a:path w="56" h="40">
                    <a:moveTo>
                      <a:pt x="27" y="1"/>
                    </a:moveTo>
                    <a:cubicBezTo>
                      <a:pt x="26" y="1"/>
                      <a:pt x="25" y="0"/>
                      <a:pt x="24" y="1"/>
                    </a:cubicBezTo>
                    <a:cubicBezTo>
                      <a:pt x="23" y="1"/>
                      <a:pt x="23" y="2"/>
                      <a:pt x="22" y="3"/>
                    </a:cubicBezTo>
                    <a:cubicBezTo>
                      <a:pt x="18" y="10"/>
                      <a:pt x="5" y="7"/>
                      <a:pt x="1" y="14"/>
                    </a:cubicBezTo>
                    <a:cubicBezTo>
                      <a:pt x="0" y="17"/>
                      <a:pt x="0" y="21"/>
                      <a:pt x="2" y="24"/>
                    </a:cubicBezTo>
                    <a:cubicBezTo>
                      <a:pt x="4" y="27"/>
                      <a:pt x="7" y="29"/>
                      <a:pt x="9" y="31"/>
                    </a:cubicBezTo>
                    <a:cubicBezTo>
                      <a:pt x="16" y="36"/>
                      <a:pt x="34" y="36"/>
                      <a:pt x="34" y="36"/>
                    </a:cubicBezTo>
                    <a:cubicBezTo>
                      <a:pt x="56" y="40"/>
                      <a:pt x="56" y="40"/>
                      <a:pt x="56" y="40"/>
                    </a:cubicBezTo>
                    <a:cubicBezTo>
                      <a:pt x="56" y="30"/>
                      <a:pt x="56" y="30"/>
                      <a:pt x="56" y="30"/>
                    </a:cubicBezTo>
                    <a:cubicBezTo>
                      <a:pt x="44" y="24"/>
                      <a:pt x="44" y="24"/>
                      <a:pt x="44" y="24"/>
                    </a:cubicBezTo>
                    <a:cubicBezTo>
                      <a:pt x="44" y="24"/>
                      <a:pt x="46" y="18"/>
                      <a:pt x="45" y="17"/>
                    </a:cubicBezTo>
                    <a:cubicBezTo>
                      <a:pt x="39" y="10"/>
                      <a:pt x="31" y="4"/>
                      <a:pt x="27" y="1"/>
                    </a:cubicBezTo>
                    <a:close/>
                  </a:path>
                </a:pathLst>
              </a:custGeom>
              <a:solidFill>
                <a:srgbClr val="F9CCDA"/>
              </a:solidFill>
              <a:ln w="9525">
                <a:noFill/>
              </a:ln>
            </p:spPr>
            <p:txBody>
              <a:bodyPr/>
              <a:lstStyle/>
              <a:p>
                <a:endParaRPr lang="zh-CN" altLang="en-US"/>
              </a:p>
            </p:txBody>
          </p:sp>
          <p:sp>
            <p:nvSpPr>
              <p:cNvPr id="30781" name="íṧ1îḓè"/>
              <p:cNvSpPr/>
              <p:nvPr/>
            </p:nvSpPr>
            <p:spPr>
              <a:xfrm>
                <a:off x="7089775" y="3846513"/>
                <a:ext cx="93662" cy="60325"/>
              </a:xfrm>
              <a:custGeom>
                <a:avLst/>
                <a:gdLst/>
                <a:ahLst/>
                <a:cxnLst>
                  <a:cxn ang="0">
                    <a:pos x="61240" y="10645"/>
                  </a:cxn>
                  <a:cxn ang="0">
                    <a:pos x="50433" y="3548"/>
                  </a:cxn>
                  <a:cxn ang="0">
                    <a:pos x="32421" y="0"/>
                  </a:cxn>
                  <a:cxn ang="0">
                    <a:pos x="10807" y="3548"/>
                  </a:cxn>
                  <a:cxn ang="0">
                    <a:pos x="0" y="7097"/>
                  </a:cxn>
                  <a:cxn ang="0">
                    <a:pos x="3602" y="17742"/>
                  </a:cxn>
                  <a:cxn ang="0">
                    <a:pos x="36023" y="35485"/>
                  </a:cxn>
                  <a:cxn ang="0">
                    <a:pos x="61240" y="56776"/>
                  </a:cxn>
                  <a:cxn ang="0">
                    <a:pos x="72047" y="60325"/>
                  </a:cxn>
                  <a:cxn ang="0">
                    <a:pos x="82854" y="56776"/>
                  </a:cxn>
                  <a:cxn ang="0">
                    <a:pos x="86457" y="35485"/>
                  </a:cxn>
                  <a:cxn ang="0">
                    <a:pos x="61240" y="10645"/>
                  </a:cxn>
                </a:cxnLst>
                <a:rect l="0" t="0" r="0" b="0"/>
                <a:pathLst>
                  <a:path w="26" h="17">
                    <a:moveTo>
                      <a:pt x="17" y="3"/>
                    </a:moveTo>
                    <a:cubicBezTo>
                      <a:pt x="16" y="2"/>
                      <a:pt x="15" y="1"/>
                      <a:pt x="14" y="1"/>
                    </a:cubicBezTo>
                    <a:cubicBezTo>
                      <a:pt x="12" y="0"/>
                      <a:pt x="11" y="0"/>
                      <a:pt x="9" y="0"/>
                    </a:cubicBezTo>
                    <a:cubicBezTo>
                      <a:pt x="7" y="0"/>
                      <a:pt x="5" y="1"/>
                      <a:pt x="3" y="1"/>
                    </a:cubicBezTo>
                    <a:cubicBezTo>
                      <a:pt x="2" y="1"/>
                      <a:pt x="0" y="1"/>
                      <a:pt x="0" y="2"/>
                    </a:cubicBezTo>
                    <a:cubicBezTo>
                      <a:pt x="0" y="3"/>
                      <a:pt x="0" y="4"/>
                      <a:pt x="1" y="5"/>
                    </a:cubicBezTo>
                    <a:cubicBezTo>
                      <a:pt x="4" y="7"/>
                      <a:pt x="7" y="8"/>
                      <a:pt x="10" y="10"/>
                    </a:cubicBezTo>
                    <a:cubicBezTo>
                      <a:pt x="13" y="12"/>
                      <a:pt x="14" y="15"/>
                      <a:pt x="17" y="16"/>
                    </a:cubicBezTo>
                    <a:cubicBezTo>
                      <a:pt x="18" y="17"/>
                      <a:pt x="19" y="17"/>
                      <a:pt x="20" y="17"/>
                    </a:cubicBezTo>
                    <a:cubicBezTo>
                      <a:pt x="21" y="17"/>
                      <a:pt x="22" y="17"/>
                      <a:pt x="23" y="16"/>
                    </a:cubicBezTo>
                    <a:cubicBezTo>
                      <a:pt x="26" y="14"/>
                      <a:pt x="26" y="13"/>
                      <a:pt x="24" y="10"/>
                    </a:cubicBezTo>
                    <a:cubicBezTo>
                      <a:pt x="22" y="8"/>
                      <a:pt x="19" y="5"/>
                      <a:pt x="17" y="3"/>
                    </a:cubicBezTo>
                    <a:close/>
                  </a:path>
                </a:pathLst>
              </a:custGeom>
              <a:solidFill>
                <a:srgbClr val="F9CCDA"/>
              </a:solidFill>
              <a:ln w="9525">
                <a:noFill/>
              </a:ln>
            </p:spPr>
            <p:txBody>
              <a:bodyPr/>
              <a:lstStyle/>
              <a:p>
                <a:endParaRPr lang="zh-CN" altLang="en-US"/>
              </a:p>
            </p:txBody>
          </p:sp>
          <p:sp>
            <p:nvSpPr>
              <p:cNvPr id="30782" name="iṩļîḑê"/>
              <p:cNvSpPr/>
              <p:nvPr/>
            </p:nvSpPr>
            <p:spPr>
              <a:xfrm>
                <a:off x="7205663" y="3327400"/>
                <a:ext cx="844550" cy="746125"/>
              </a:xfrm>
              <a:custGeom>
                <a:avLst/>
                <a:gdLst/>
                <a:ahLst/>
                <a:cxnLst>
                  <a:cxn ang="0">
                    <a:pos x="353700" y="32440"/>
                  </a:cxn>
                  <a:cxn ang="0">
                    <a:pos x="563033" y="0"/>
                  </a:cxn>
                  <a:cxn ang="0">
                    <a:pos x="682136" y="21626"/>
                  </a:cxn>
                  <a:cxn ang="0">
                    <a:pos x="840940" y="209059"/>
                  </a:cxn>
                  <a:cxn ang="0">
                    <a:pos x="786802" y="695662"/>
                  </a:cxn>
                  <a:cxn ang="0">
                    <a:pos x="631607" y="738916"/>
                  </a:cxn>
                  <a:cxn ang="0">
                    <a:pos x="0" y="670431"/>
                  </a:cxn>
                  <a:cxn ang="0">
                    <a:pos x="10827" y="605550"/>
                  </a:cxn>
                  <a:cxn ang="0">
                    <a:pos x="599125" y="562297"/>
                  </a:cxn>
                  <a:cxn ang="0">
                    <a:pos x="368137" y="104529"/>
                  </a:cxn>
                  <a:cxn ang="0">
                    <a:pos x="353700" y="32440"/>
                  </a:cxn>
                </a:cxnLst>
                <a:rect l="0" t="0" r="0" b="0"/>
                <a:pathLst>
                  <a:path w="234" h="207">
                    <a:moveTo>
                      <a:pt x="98" y="9"/>
                    </a:moveTo>
                    <a:cubicBezTo>
                      <a:pt x="156" y="0"/>
                      <a:pt x="156" y="0"/>
                      <a:pt x="156" y="0"/>
                    </a:cubicBezTo>
                    <a:cubicBezTo>
                      <a:pt x="189" y="6"/>
                      <a:pt x="189" y="6"/>
                      <a:pt x="189" y="6"/>
                    </a:cubicBezTo>
                    <a:cubicBezTo>
                      <a:pt x="214" y="11"/>
                      <a:pt x="233" y="32"/>
                      <a:pt x="233" y="58"/>
                    </a:cubicBezTo>
                    <a:cubicBezTo>
                      <a:pt x="234" y="101"/>
                      <a:pt x="232" y="162"/>
                      <a:pt x="218" y="193"/>
                    </a:cubicBezTo>
                    <a:cubicBezTo>
                      <a:pt x="212" y="207"/>
                      <a:pt x="190" y="205"/>
                      <a:pt x="175" y="205"/>
                    </a:cubicBezTo>
                    <a:cubicBezTo>
                      <a:pt x="130" y="205"/>
                      <a:pt x="41" y="204"/>
                      <a:pt x="0" y="186"/>
                    </a:cubicBezTo>
                    <a:cubicBezTo>
                      <a:pt x="1" y="180"/>
                      <a:pt x="0" y="174"/>
                      <a:pt x="3" y="168"/>
                    </a:cubicBezTo>
                    <a:cubicBezTo>
                      <a:pt x="43" y="162"/>
                      <a:pt x="126" y="149"/>
                      <a:pt x="166" y="156"/>
                    </a:cubicBezTo>
                    <a:cubicBezTo>
                      <a:pt x="134" y="120"/>
                      <a:pt x="111" y="76"/>
                      <a:pt x="102" y="29"/>
                    </a:cubicBezTo>
                    <a:cubicBezTo>
                      <a:pt x="101" y="22"/>
                      <a:pt x="98" y="9"/>
                      <a:pt x="98" y="9"/>
                    </a:cubicBezTo>
                  </a:path>
                </a:pathLst>
              </a:custGeom>
              <a:solidFill>
                <a:srgbClr val="E28DA5"/>
              </a:solidFill>
              <a:ln w="9525">
                <a:noFill/>
              </a:ln>
            </p:spPr>
            <p:txBody>
              <a:bodyPr/>
              <a:lstStyle/>
              <a:p>
                <a:endParaRPr lang="zh-CN" altLang="en-US"/>
              </a:p>
            </p:txBody>
          </p:sp>
          <p:sp>
            <p:nvSpPr>
              <p:cNvPr id="30783" name="iṧḻíde"/>
              <p:cNvSpPr/>
              <p:nvPr/>
            </p:nvSpPr>
            <p:spPr>
              <a:xfrm>
                <a:off x="7605713" y="3324225"/>
                <a:ext cx="220662" cy="190500"/>
              </a:xfrm>
              <a:custGeom>
                <a:avLst/>
                <a:gdLst/>
                <a:ahLst/>
                <a:cxnLst>
                  <a:cxn ang="0">
                    <a:pos x="7234" y="43132"/>
                  </a:cxn>
                  <a:cxn ang="0">
                    <a:pos x="3617" y="61103"/>
                  </a:cxn>
                  <a:cxn ang="0">
                    <a:pos x="14469" y="165339"/>
                  </a:cxn>
                  <a:cxn ang="0">
                    <a:pos x="18087" y="179716"/>
                  </a:cxn>
                  <a:cxn ang="0">
                    <a:pos x="61495" y="183311"/>
                  </a:cxn>
                  <a:cxn ang="0">
                    <a:pos x="122991" y="150962"/>
                  </a:cxn>
                  <a:cxn ang="0">
                    <a:pos x="213427" y="64698"/>
                  </a:cxn>
                  <a:cxn ang="0">
                    <a:pos x="220662" y="46726"/>
                  </a:cxn>
                  <a:cxn ang="0">
                    <a:pos x="184487" y="17971"/>
                  </a:cxn>
                  <a:cxn ang="0">
                    <a:pos x="7234" y="43132"/>
                  </a:cxn>
                </a:cxnLst>
                <a:rect l="0" t="0" r="0" b="0"/>
                <a:pathLst>
                  <a:path w="61" h="53">
                    <a:moveTo>
                      <a:pt x="2" y="12"/>
                    </a:moveTo>
                    <a:cubicBezTo>
                      <a:pt x="1" y="13"/>
                      <a:pt x="1" y="15"/>
                      <a:pt x="1" y="17"/>
                    </a:cubicBezTo>
                    <a:cubicBezTo>
                      <a:pt x="0" y="27"/>
                      <a:pt x="1" y="37"/>
                      <a:pt x="4" y="46"/>
                    </a:cubicBezTo>
                    <a:cubicBezTo>
                      <a:pt x="4" y="47"/>
                      <a:pt x="5" y="49"/>
                      <a:pt x="5" y="50"/>
                    </a:cubicBezTo>
                    <a:cubicBezTo>
                      <a:pt x="8" y="53"/>
                      <a:pt x="13" y="53"/>
                      <a:pt x="17" y="51"/>
                    </a:cubicBezTo>
                    <a:cubicBezTo>
                      <a:pt x="23" y="49"/>
                      <a:pt x="28" y="46"/>
                      <a:pt x="34" y="42"/>
                    </a:cubicBezTo>
                    <a:cubicBezTo>
                      <a:pt x="44" y="36"/>
                      <a:pt x="54" y="29"/>
                      <a:pt x="59" y="18"/>
                    </a:cubicBezTo>
                    <a:cubicBezTo>
                      <a:pt x="60" y="16"/>
                      <a:pt x="61" y="14"/>
                      <a:pt x="61" y="13"/>
                    </a:cubicBezTo>
                    <a:cubicBezTo>
                      <a:pt x="60" y="8"/>
                      <a:pt x="55" y="6"/>
                      <a:pt x="51" y="5"/>
                    </a:cubicBezTo>
                    <a:cubicBezTo>
                      <a:pt x="41" y="2"/>
                      <a:pt x="8" y="0"/>
                      <a:pt x="2" y="12"/>
                    </a:cubicBezTo>
                    <a:close/>
                  </a:path>
                </a:pathLst>
              </a:custGeom>
              <a:solidFill>
                <a:srgbClr val="FFFFFF"/>
              </a:solidFill>
              <a:ln w="9525">
                <a:noFill/>
              </a:ln>
            </p:spPr>
            <p:txBody>
              <a:bodyPr/>
              <a:lstStyle/>
              <a:p>
                <a:endParaRPr lang="zh-CN" altLang="en-US"/>
              </a:p>
            </p:txBody>
          </p:sp>
          <p:sp>
            <p:nvSpPr>
              <p:cNvPr id="30784" name="îŝ1iḓé"/>
              <p:cNvSpPr/>
              <p:nvPr/>
            </p:nvSpPr>
            <p:spPr>
              <a:xfrm>
                <a:off x="7361238" y="2714625"/>
                <a:ext cx="465137" cy="735012"/>
              </a:xfrm>
              <a:custGeom>
                <a:avLst/>
                <a:gdLst/>
                <a:ahLst/>
                <a:cxnLst>
                  <a:cxn ang="0">
                    <a:pos x="414657" y="662952"/>
                  </a:cxn>
                  <a:cxn ang="0">
                    <a:pos x="295668" y="735012"/>
                  </a:cxn>
                  <a:cxn ang="0">
                    <a:pos x="256005" y="551259"/>
                  </a:cxn>
                  <a:cxn ang="0">
                    <a:pos x="169468" y="558465"/>
                  </a:cxn>
                  <a:cxn ang="0">
                    <a:pos x="7211" y="428757"/>
                  </a:cxn>
                  <a:cxn ang="0">
                    <a:pos x="25239" y="295446"/>
                  </a:cxn>
                  <a:cxn ang="0">
                    <a:pos x="137017" y="36030"/>
                  </a:cxn>
                  <a:cxn ang="0">
                    <a:pos x="216342" y="0"/>
                  </a:cxn>
                  <a:cxn ang="0">
                    <a:pos x="342542" y="18015"/>
                  </a:cxn>
                  <a:cxn ang="0">
                    <a:pos x="439897" y="93678"/>
                  </a:cxn>
                  <a:cxn ang="0">
                    <a:pos x="461531" y="237798"/>
                  </a:cxn>
                  <a:cxn ang="0">
                    <a:pos x="429079" y="381918"/>
                  </a:cxn>
                  <a:cxn ang="0">
                    <a:pos x="400234" y="468390"/>
                  </a:cxn>
                  <a:cxn ang="0">
                    <a:pos x="414657" y="662952"/>
                  </a:cxn>
                </a:cxnLst>
                <a:rect l="0" t="0" r="0" b="0"/>
                <a:pathLst>
                  <a:path w="129" h="204">
                    <a:moveTo>
                      <a:pt x="115" y="184"/>
                    </a:moveTo>
                    <a:cubicBezTo>
                      <a:pt x="101" y="194"/>
                      <a:pt x="82" y="204"/>
                      <a:pt x="82" y="204"/>
                    </a:cubicBezTo>
                    <a:cubicBezTo>
                      <a:pt x="71" y="153"/>
                      <a:pt x="71" y="153"/>
                      <a:pt x="71" y="153"/>
                    </a:cubicBezTo>
                    <a:cubicBezTo>
                      <a:pt x="71" y="153"/>
                      <a:pt x="52" y="156"/>
                      <a:pt x="47" y="155"/>
                    </a:cubicBezTo>
                    <a:cubicBezTo>
                      <a:pt x="26" y="153"/>
                      <a:pt x="6" y="139"/>
                      <a:pt x="2" y="119"/>
                    </a:cubicBezTo>
                    <a:cubicBezTo>
                      <a:pt x="0" y="106"/>
                      <a:pt x="3" y="94"/>
                      <a:pt x="7" y="82"/>
                    </a:cubicBezTo>
                    <a:cubicBezTo>
                      <a:pt x="15" y="57"/>
                      <a:pt x="22" y="31"/>
                      <a:pt x="38" y="10"/>
                    </a:cubicBezTo>
                    <a:cubicBezTo>
                      <a:pt x="43" y="3"/>
                      <a:pt x="51" y="1"/>
                      <a:pt x="60" y="0"/>
                    </a:cubicBezTo>
                    <a:cubicBezTo>
                      <a:pt x="72" y="0"/>
                      <a:pt x="83" y="1"/>
                      <a:pt x="95" y="5"/>
                    </a:cubicBezTo>
                    <a:cubicBezTo>
                      <a:pt x="106" y="9"/>
                      <a:pt x="116" y="16"/>
                      <a:pt x="122" y="26"/>
                    </a:cubicBezTo>
                    <a:cubicBezTo>
                      <a:pt x="129" y="38"/>
                      <a:pt x="129" y="52"/>
                      <a:pt x="128" y="66"/>
                    </a:cubicBezTo>
                    <a:cubicBezTo>
                      <a:pt x="126" y="79"/>
                      <a:pt x="121" y="92"/>
                      <a:pt x="119" y="106"/>
                    </a:cubicBezTo>
                    <a:cubicBezTo>
                      <a:pt x="118" y="110"/>
                      <a:pt x="112" y="120"/>
                      <a:pt x="111" y="130"/>
                    </a:cubicBezTo>
                    <a:cubicBezTo>
                      <a:pt x="109" y="150"/>
                      <a:pt x="113" y="175"/>
                      <a:pt x="115" y="184"/>
                    </a:cubicBezTo>
                  </a:path>
                </a:pathLst>
              </a:custGeom>
              <a:solidFill>
                <a:srgbClr val="F9CCDA"/>
              </a:solidFill>
              <a:ln w="9525">
                <a:noFill/>
              </a:ln>
            </p:spPr>
            <p:txBody>
              <a:bodyPr/>
              <a:lstStyle/>
              <a:p>
                <a:endParaRPr lang="zh-CN" altLang="en-US"/>
              </a:p>
            </p:txBody>
          </p:sp>
          <p:sp>
            <p:nvSpPr>
              <p:cNvPr id="30785" name="iṥ1íḍè"/>
              <p:cNvSpPr/>
              <p:nvPr/>
            </p:nvSpPr>
            <p:spPr>
              <a:xfrm>
                <a:off x="7537450" y="2714625"/>
                <a:ext cx="288925" cy="468312"/>
              </a:xfrm>
              <a:custGeom>
                <a:avLst/>
                <a:gdLst/>
                <a:ahLst/>
                <a:cxnLst>
                  <a:cxn ang="0">
                    <a:pos x="176966" y="374649"/>
                  </a:cxn>
                  <a:cxn ang="0">
                    <a:pos x="227528" y="468312"/>
                  </a:cxn>
                  <a:cxn ang="0">
                    <a:pos x="252809" y="381854"/>
                  </a:cxn>
                  <a:cxn ang="0">
                    <a:pos x="285313" y="237758"/>
                  </a:cxn>
                  <a:cxn ang="0">
                    <a:pos x="263644" y="93662"/>
                  </a:cxn>
                  <a:cxn ang="0">
                    <a:pos x="166131" y="18012"/>
                  </a:cxn>
                  <a:cxn ang="0">
                    <a:pos x="39727" y="0"/>
                  </a:cxn>
                  <a:cxn ang="0">
                    <a:pos x="0" y="7204"/>
                  </a:cxn>
                  <a:cxn ang="0">
                    <a:pos x="176966" y="64843"/>
                  </a:cxn>
                  <a:cxn ang="0">
                    <a:pos x="176966" y="374649"/>
                  </a:cxn>
                </a:cxnLst>
                <a:rect l="0" t="0" r="0" b="0"/>
                <a:pathLst>
                  <a:path w="80" h="130">
                    <a:moveTo>
                      <a:pt x="49" y="104"/>
                    </a:moveTo>
                    <a:cubicBezTo>
                      <a:pt x="51" y="114"/>
                      <a:pt x="60" y="128"/>
                      <a:pt x="63" y="130"/>
                    </a:cubicBezTo>
                    <a:cubicBezTo>
                      <a:pt x="63" y="126"/>
                      <a:pt x="69" y="110"/>
                      <a:pt x="70" y="106"/>
                    </a:cubicBezTo>
                    <a:cubicBezTo>
                      <a:pt x="72" y="92"/>
                      <a:pt x="77" y="79"/>
                      <a:pt x="79" y="66"/>
                    </a:cubicBezTo>
                    <a:cubicBezTo>
                      <a:pt x="80" y="52"/>
                      <a:pt x="80" y="38"/>
                      <a:pt x="73" y="26"/>
                    </a:cubicBezTo>
                    <a:cubicBezTo>
                      <a:pt x="67" y="16"/>
                      <a:pt x="57" y="9"/>
                      <a:pt x="46" y="5"/>
                    </a:cubicBezTo>
                    <a:cubicBezTo>
                      <a:pt x="34" y="1"/>
                      <a:pt x="23" y="0"/>
                      <a:pt x="11" y="0"/>
                    </a:cubicBezTo>
                    <a:cubicBezTo>
                      <a:pt x="7" y="0"/>
                      <a:pt x="4" y="1"/>
                      <a:pt x="0" y="2"/>
                    </a:cubicBezTo>
                    <a:cubicBezTo>
                      <a:pt x="11" y="15"/>
                      <a:pt x="45" y="25"/>
                      <a:pt x="49" y="18"/>
                    </a:cubicBezTo>
                    <a:cubicBezTo>
                      <a:pt x="31" y="47"/>
                      <a:pt x="41" y="71"/>
                      <a:pt x="49" y="104"/>
                    </a:cubicBezTo>
                  </a:path>
                </a:pathLst>
              </a:custGeom>
              <a:solidFill>
                <a:srgbClr val="5353C6"/>
              </a:solidFill>
              <a:ln w="9525">
                <a:noFill/>
              </a:ln>
            </p:spPr>
            <p:txBody>
              <a:bodyPr/>
              <a:lstStyle/>
              <a:p>
                <a:endParaRPr lang="zh-CN" altLang="en-US"/>
              </a:p>
            </p:txBody>
          </p:sp>
          <p:sp>
            <p:nvSpPr>
              <p:cNvPr id="30786" name="îSḷïḑê"/>
              <p:cNvSpPr/>
              <p:nvPr/>
            </p:nvSpPr>
            <p:spPr>
              <a:xfrm>
                <a:off x="7580313" y="2944813"/>
                <a:ext cx="252412" cy="176212"/>
              </a:xfrm>
              <a:custGeom>
                <a:avLst/>
                <a:gdLst/>
                <a:ahLst/>
                <a:cxnLst>
                  <a:cxn ang="0">
                    <a:pos x="162264" y="3596"/>
                  </a:cxn>
                  <a:cxn ang="0">
                    <a:pos x="234382" y="28769"/>
                  </a:cxn>
                  <a:cxn ang="0">
                    <a:pos x="230776" y="111481"/>
                  </a:cxn>
                  <a:cxn ang="0">
                    <a:pos x="180294" y="161827"/>
                  </a:cxn>
                  <a:cxn ang="0">
                    <a:pos x="86541" y="154635"/>
                  </a:cxn>
                  <a:cxn ang="0">
                    <a:pos x="162264" y="3596"/>
                  </a:cxn>
                </a:cxnLst>
                <a:rect l="0" t="0" r="0" b="0"/>
                <a:pathLst>
                  <a:path w="70" h="49">
                    <a:moveTo>
                      <a:pt x="45" y="1"/>
                    </a:moveTo>
                    <a:cubicBezTo>
                      <a:pt x="52" y="0"/>
                      <a:pt x="60" y="2"/>
                      <a:pt x="65" y="8"/>
                    </a:cubicBezTo>
                    <a:cubicBezTo>
                      <a:pt x="70" y="14"/>
                      <a:pt x="68" y="24"/>
                      <a:pt x="64" y="31"/>
                    </a:cubicBezTo>
                    <a:cubicBezTo>
                      <a:pt x="60" y="37"/>
                      <a:pt x="56" y="42"/>
                      <a:pt x="50" y="45"/>
                    </a:cubicBezTo>
                    <a:cubicBezTo>
                      <a:pt x="42" y="49"/>
                      <a:pt x="31" y="49"/>
                      <a:pt x="24" y="43"/>
                    </a:cubicBezTo>
                    <a:cubicBezTo>
                      <a:pt x="0" y="27"/>
                      <a:pt x="24" y="4"/>
                      <a:pt x="45" y="1"/>
                    </a:cubicBezTo>
                  </a:path>
                </a:pathLst>
              </a:custGeom>
              <a:solidFill>
                <a:srgbClr val="F9CCDA"/>
              </a:solidFill>
              <a:ln w="9525">
                <a:noFill/>
              </a:ln>
            </p:spPr>
            <p:txBody>
              <a:bodyPr/>
              <a:lstStyle/>
              <a:p>
                <a:endParaRPr lang="zh-CN" altLang="en-US"/>
              </a:p>
            </p:txBody>
          </p:sp>
          <p:sp>
            <p:nvSpPr>
              <p:cNvPr id="30787" name="iS1iḋé"/>
              <p:cNvSpPr/>
              <p:nvPr/>
            </p:nvSpPr>
            <p:spPr>
              <a:xfrm>
                <a:off x="7291388" y="2952750"/>
                <a:ext cx="412750" cy="414337"/>
              </a:xfrm>
              <a:custGeom>
                <a:avLst/>
                <a:gdLst/>
                <a:ahLst/>
                <a:cxnLst>
                  <a:cxn ang="0">
                    <a:pos x="7241" y="277425"/>
                  </a:cxn>
                  <a:cxn ang="0">
                    <a:pos x="108618" y="399925"/>
                  </a:cxn>
                  <a:cxn ang="0">
                    <a:pos x="253442" y="396322"/>
                  </a:cxn>
                  <a:cxn ang="0">
                    <a:pos x="358440" y="158528"/>
                  </a:cxn>
                  <a:cxn ang="0">
                    <a:pos x="405508" y="7205"/>
                  </a:cxn>
                  <a:cxn ang="0">
                    <a:pos x="333096" y="54043"/>
                  </a:cxn>
                  <a:cxn ang="0">
                    <a:pos x="242581" y="129705"/>
                  </a:cxn>
                  <a:cxn ang="0">
                    <a:pos x="133962" y="36029"/>
                  </a:cxn>
                  <a:cxn ang="0">
                    <a:pos x="76032" y="43235"/>
                  </a:cxn>
                  <a:cxn ang="0">
                    <a:pos x="7241" y="277425"/>
                  </a:cxn>
                </a:cxnLst>
                <a:rect l="0" t="0" r="0" b="0"/>
                <a:pathLst>
                  <a:path w="114" h="115">
                    <a:moveTo>
                      <a:pt x="2" y="77"/>
                    </a:moveTo>
                    <a:cubicBezTo>
                      <a:pt x="4" y="94"/>
                      <a:pt x="13" y="108"/>
                      <a:pt x="30" y="111"/>
                    </a:cubicBezTo>
                    <a:cubicBezTo>
                      <a:pt x="43" y="113"/>
                      <a:pt x="58" y="115"/>
                      <a:pt x="70" y="110"/>
                    </a:cubicBezTo>
                    <a:cubicBezTo>
                      <a:pt x="114" y="95"/>
                      <a:pt x="95" y="54"/>
                      <a:pt x="99" y="44"/>
                    </a:cubicBezTo>
                    <a:cubicBezTo>
                      <a:pt x="104" y="30"/>
                      <a:pt x="109" y="17"/>
                      <a:pt x="112" y="2"/>
                    </a:cubicBezTo>
                    <a:cubicBezTo>
                      <a:pt x="103" y="0"/>
                      <a:pt x="97" y="8"/>
                      <a:pt x="92" y="15"/>
                    </a:cubicBezTo>
                    <a:cubicBezTo>
                      <a:pt x="87" y="22"/>
                      <a:pt x="75" y="38"/>
                      <a:pt x="67" y="36"/>
                    </a:cubicBezTo>
                    <a:cubicBezTo>
                      <a:pt x="61" y="24"/>
                      <a:pt x="50" y="11"/>
                      <a:pt x="37" y="10"/>
                    </a:cubicBezTo>
                    <a:cubicBezTo>
                      <a:pt x="31" y="9"/>
                      <a:pt x="24" y="7"/>
                      <a:pt x="21" y="12"/>
                    </a:cubicBezTo>
                    <a:cubicBezTo>
                      <a:pt x="7" y="39"/>
                      <a:pt x="0" y="63"/>
                      <a:pt x="2" y="77"/>
                    </a:cubicBezTo>
                    <a:close/>
                  </a:path>
                </a:pathLst>
              </a:custGeom>
              <a:solidFill>
                <a:srgbClr val="5353C6"/>
              </a:solidFill>
              <a:ln w="9525">
                <a:noFill/>
              </a:ln>
            </p:spPr>
            <p:txBody>
              <a:bodyPr/>
              <a:lstStyle/>
              <a:p>
                <a:endParaRPr lang="zh-CN" altLang="en-US"/>
              </a:p>
            </p:txBody>
          </p:sp>
          <p:sp>
            <p:nvSpPr>
              <p:cNvPr id="30788" name="í$líḍe"/>
              <p:cNvSpPr/>
              <p:nvPr/>
            </p:nvSpPr>
            <p:spPr>
              <a:xfrm>
                <a:off x="7256463" y="3151188"/>
                <a:ext cx="144462" cy="349250"/>
              </a:xfrm>
              <a:custGeom>
                <a:avLst/>
                <a:gdLst/>
                <a:ahLst/>
                <a:cxnLst>
                  <a:cxn ang="0">
                    <a:pos x="75842" y="313244"/>
                  </a:cxn>
                  <a:cxn ang="0">
                    <a:pos x="79454" y="316845"/>
                  </a:cxn>
                  <a:cxn ang="0">
                    <a:pos x="137238" y="205229"/>
                  </a:cxn>
                  <a:cxn ang="0">
                    <a:pos x="144462" y="172824"/>
                  </a:cxn>
                  <a:cxn ang="0">
                    <a:pos x="122792" y="136819"/>
                  </a:cxn>
                  <a:cxn ang="0">
                    <a:pos x="90288" y="97213"/>
                  </a:cxn>
                  <a:cxn ang="0">
                    <a:pos x="119181" y="46806"/>
                  </a:cxn>
                  <a:cxn ang="0">
                    <a:pos x="130015" y="25203"/>
                  </a:cxn>
                  <a:cxn ang="0">
                    <a:pos x="122792" y="3600"/>
                  </a:cxn>
                  <a:cxn ang="0">
                    <a:pos x="101123" y="3600"/>
                  </a:cxn>
                  <a:cxn ang="0">
                    <a:pos x="3611" y="291641"/>
                  </a:cxn>
                  <a:cxn ang="0">
                    <a:pos x="21669" y="338448"/>
                  </a:cxn>
                  <a:cxn ang="0">
                    <a:pos x="75842" y="313244"/>
                  </a:cxn>
                </a:cxnLst>
                <a:rect l="0" t="0" r="0" b="0"/>
                <a:pathLst>
                  <a:path w="40" h="97">
                    <a:moveTo>
                      <a:pt x="21" y="87"/>
                    </a:moveTo>
                    <a:cubicBezTo>
                      <a:pt x="22" y="87"/>
                      <a:pt x="22" y="87"/>
                      <a:pt x="22" y="88"/>
                    </a:cubicBezTo>
                    <a:cubicBezTo>
                      <a:pt x="28" y="78"/>
                      <a:pt x="33" y="67"/>
                      <a:pt x="38" y="57"/>
                    </a:cubicBezTo>
                    <a:cubicBezTo>
                      <a:pt x="39" y="54"/>
                      <a:pt x="40" y="51"/>
                      <a:pt x="40" y="48"/>
                    </a:cubicBezTo>
                    <a:cubicBezTo>
                      <a:pt x="39" y="44"/>
                      <a:pt x="37" y="41"/>
                      <a:pt x="34" y="38"/>
                    </a:cubicBezTo>
                    <a:cubicBezTo>
                      <a:pt x="31" y="35"/>
                      <a:pt x="28" y="31"/>
                      <a:pt x="25" y="27"/>
                    </a:cubicBezTo>
                    <a:cubicBezTo>
                      <a:pt x="28" y="23"/>
                      <a:pt x="31" y="18"/>
                      <a:pt x="33" y="13"/>
                    </a:cubicBezTo>
                    <a:cubicBezTo>
                      <a:pt x="34" y="11"/>
                      <a:pt x="35" y="9"/>
                      <a:pt x="36" y="7"/>
                    </a:cubicBezTo>
                    <a:cubicBezTo>
                      <a:pt x="36" y="5"/>
                      <a:pt x="35" y="2"/>
                      <a:pt x="34" y="1"/>
                    </a:cubicBezTo>
                    <a:cubicBezTo>
                      <a:pt x="32" y="0"/>
                      <a:pt x="30" y="0"/>
                      <a:pt x="28" y="1"/>
                    </a:cubicBezTo>
                    <a:cubicBezTo>
                      <a:pt x="22" y="10"/>
                      <a:pt x="0" y="72"/>
                      <a:pt x="1" y="81"/>
                    </a:cubicBezTo>
                    <a:cubicBezTo>
                      <a:pt x="1" y="85"/>
                      <a:pt x="2" y="91"/>
                      <a:pt x="6" y="94"/>
                    </a:cubicBezTo>
                    <a:cubicBezTo>
                      <a:pt x="11" y="97"/>
                      <a:pt x="18" y="91"/>
                      <a:pt x="21" y="87"/>
                    </a:cubicBezTo>
                    <a:close/>
                  </a:path>
                </a:pathLst>
              </a:custGeom>
              <a:solidFill>
                <a:srgbClr val="F9CCDA"/>
              </a:solidFill>
              <a:ln w="9525">
                <a:noFill/>
              </a:ln>
            </p:spPr>
            <p:txBody>
              <a:bodyPr/>
              <a:lstStyle/>
              <a:p>
                <a:endParaRPr lang="zh-CN" altLang="en-US"/>
              </a:p>
            </p:txBody>
          </p:sp>
          <p:sp>
            <p:nvSpPr>
              <p:cNvPr id="30789" name="iṧlíḑê"/>
              <p:cNvSpPr/>
              <p:nvPr/>
            </p:nvSpPr>
            <p:spPr>
              <a:xfrm>
                <a:off x="7353300" y="2797175"/>
                <a:ext cx="112712" cy="190500"/>
              </a:xfrm>
              <a:custGeom>
                <a:avLst/>
                <a:gdLst/>
                <a:ahLst/>
                <a:cxnLst>
                  <a:cxn ang="0">
                    <a:pos x="98168" y="107830"/>
                  </a:cxn>
                  <a:cxn ang="0">
                    <a:pos x="25451" y="183311"/>
                  </a:cxn>
                  <a:cxn ang="0">
                    <a:pos x="14543" y="82669"/>
                  </a:cxn>
                  <a:cxn ang="0">
                    <a:pos x="83625" y="7188"/>
                  </a:cxn>
                  <a:cxn ang="0">
                    <a:pos x="98168" y="107830"/>
                  </a:cxn>
                </a:cxnLst>
                <a:rect l="0" t="0" r="0" b="0"/>
                <a:pathLst>
                  <a:path w="31" h="53">
                    <a:moveTo>
                      <a:pt x="27" y="30"/>
                    </a:moveTo>
                    <a:cubicBezTo>
                      <a:pt x="22" y="44"/>
                      <a:pt x="14" y="53"/>
                      <a:pt x="7" y="51"/>
                    </a:cubicBezTo>
                    <a:cubicBezTo>
                      <a:pt x="1" y="49"/>
                      <a:pt x="0" y="36"/>
                      <a:pt x="4" y="23"/>
                    </a:cubicBezTo>
                    <a:cubicBezTo>
                      <a:pt x="8" y="9"/>
                      <a:pt x="17" y="0"/>
                      <a:pt x="23" y="2"/>
                    </a:cubicBezTo>
                    <a:cubicBezTo>
                      <a:pt x="30" y="4"/>
                      <a:pt x="31" y="17"/>
                      <a:pt x="27" y="30"/>
                    </a:cubicBezTo>
                    <a:close/>
                  </a:path>
                </a:pathLst>
              </a:custGeom>
              <a:solidFill>
                <a:srgbClr val="FFFFFF"/>
              </a:solidFill>
              <a:ln w="9525">
                <a:noFill/>
              </a:ln>
            </p:spPr>
            <p:txBody>
              <a:bodyPr/>
              <a:lstStyle/>
              <a:p>
                <a:endParaRPr lang="zh-CN" altLang="en-US"/>
              </a:p>
            </p:txBody>
          </p:sp>
          <p:sp>
            <p:nvSpPr>
              <p:cNvPr id="30790" name="í$ḻîḑe"/>
              <p:cNvSpPr/>
              <p:nvPr/>
            </p:nvSpPr>
            <p:spPr>
              <a:xfrm>
                <a:off x="7443788" y="2808288"/>
                <a:ext cx="190500" cy="219075"/>
              </a:xfrm>
              <a:custGeom>
                <a:avLst/>
                <a:gdLst/>
                <a:ahLst/>
                <a:cxnLst>
                  <a:cxn ang="0">
                    <a:pos x="172528" y="136472"/>
                  </a:cxn>
                  <a:cxn ang="0">
                    <a:pos x="64698" y="204709"/>
                  </a:cxn>
                  <a:cxn ang="0">
                    <a:pos x="17971" y="82602"/>
                  </a:cxn>
                  <a:cxn ang="0">
                    <a:pos x="125801" y="14365"/>
                  </a:cxn>
                  <a:cxn ang="0">
                    <a:pos x="172528" y="136472"/>
                  </a:cxn>
                </a:cxnLst>
                <a:rect l="0" t="0" r="0" b="0"/>
                <a:pathLst>
                  <a:path w="53" h="61">
                    <a:moveTo>
                      <a:pt x="48" y="38"/>
                    </a:moveTo>
                    <a:cubicBezTo>
                      <a:pt x="44" y="52"/>
                      <a:pt x="30" y="61"/>
                      <a:pt x="18" y="57"/>
                    </a:cubicBezTo>
                    <a:cubicBezTo>
                      <a:pt x="6" y="53"/>
                      <a:pt x="0" y="38"/>
                      <a:pt x="5" y="23"/>
                    </a:cubicBezTo>
                    <a:cubicBezTo>
                      <a:pt x="10" y="9"/>
                      <a:pt x="23" y="0"/>
                      <a:pt x="35" y="4"/>
                    </a:cubicBezTo>
                    <a:cubicBezTo>
                      <a:pt x="47" y="8"/>
                      <a:pt x="53" y="23"/>
                      <a:pt x="48" y="38"/>
                    </a:cubicBezTo>
                    <a:close/>
                  </a:path>
                </a:pathLst>
              </a:custGeom>
              <a:solidFill>
                <a:srgbClr val="FFFFFF"/>
              </a:solidFill>
              <a:ln w="9525">
                <a:noFill/>
              </a:ln>
            </p:spPr>
            <p:txBody>
              <a:bodyPr/>
              <a:lstStyle/>
              <a:p>
                <a:endParaRPr lang="zh-CN" altLang="en-US"/>
              </a:p>
            </p:txBody>
          </p:sp>
          <p:sp>
            <p:nvSpPr>
              <p:cNvPr id="30791" name="íṧ1idé"/>
              <p:cNvSpPr/>
              <p:nvPr/>
            </p:nvSpPr>
            <p:spPr>
              <a:xfrm>
                <a:off x="7489825" y="2840038"/>
                <a:ext cx="141287" cy="187325"/>
              </a:xfrm>
              <a:custGeom>
                <a:avLst/>
                <a:gdLst/>
                <a:ahLst/>
                <a:cxnLst>
                  <a:cxn ang="0">
                    <a:pos x="0" y="162108"/>
                  </a:cxn>
                  <a:cxn ang="0">
                    <a:pos x="18113" y="172915"/>
                  </a:cxn>
                  <a:cxn ang="0">
                    <a:pos x="126796" y="104469"/>
                  </a:cxn>
                  <a:cxn ang="0">
                    <a:pos x="112305" y="0"/>
                  </a:cxn>
                  <a:cxn ang="0">
                    <a:pos x="0" y="162108"/>
                  </a:cxn>
                </a:cxnLst>
                <a:rect l="0" t="0" r="0" b="0"/>
                <a:pathLst>
                  <a:path w="39" h="52">
                    <a:moveTo>
                      <a:pt x="0" y="45"/>
                    </a:moveTo>
                    <a:cubicBezTo>
                      <a:pt x="1" y="46"/>
                      <a:pt x="3" y="47"/>
                      <a:pt x="5" y="48"/>
                    </a:cubicBezTo>
                    <a:cubicBezTo>
                      <a:pt x="17" y="52"/>
                      <a:pt x="31" y="43"/>
                      <a:pt x="35" y="29"/>
                    </a:cubicBezTo>
                    <a:cubicBezTo>
                      <a:pt x="39" y="18"/>
                      <a:pt x="37" y="7"/>
                      <a:pt x="31" y="0"/>
                    </a:cubicBezTo>
                    <a:lnTo>
                      <a:pt x="0" y="45"/>
                    </a:lnTo>
                    <a:close/>
                  </a:path>
                </a:pathLst>
              </a:custGeom>
              <a:solidFill>
                <a:srgbClr val="5353C6"/>
              </a:solidFill>
              <a:ln w="9525">
                <a:noFill/>
              </a:ln>
            </p:spPr>
            <p:txBody>
              <a:bodyPr/>
              <a:lstStyle/>
              <a:p>
                <a:endParaRPr lang="zh-CN" altLang="en-US"/>
              </a:p>
            </p:txBody>
          </p:sp>
          <p:sp>
            <p:nvSpPr>
              <p:cNvPr id="30792" name="iS1iḋe"/>
              <p:cNvSpPr/>
              <p:nvPr/>
            </p:nvSpPr>
            <p:spPr>
              <a:xfrm>
                <a:off x="7378700" y="2819400"/>
                <a:ext cx="82550" cy="168275"/>
              </a:xfrm>
              <a:custGeom>
                <a:avLst/>
                <a:gdLst/>
                <a:ahLst/>
                <a:cxnLst>
                  <a:cxn ang="0">
                    <a:pos x="71782" y="85927"/>
                  </a:cxn>
                  <a:cxn ang="0">
                    <a:pos x="71782" y="0"/>
                  </a:cxn>
                  <a:cxn ang="0">
                    <a:pos x="0" y="161114"/>
                  </a:cxn>
                  <a:cxn ang="0">
                    <a:pos x="71782" y="85927"/>
                  </a:cxn>
                </a:cxnLst>
                <a:rect l="0" t="0" r="0" b="0"/>
                <a:pathLst>
                  <a:path w="23" h="47">
                    <a:moveTo>
                      <a:pt x="20" y="24"/>
                    </a:moveTo>
                    <a:cubicBezTo>
                      <a:pt x="23" y="14"/>
                      <a:pt x="23" y="5"/>
                      <a:pt x="20" y="0"/>
                    </a:cubicBezTo>
                    <a:cubicBezTo>
                      <a:pt x="0" y="45"/>
                      <a:pt x="0" y="45"/>
                      <a:pt x="0" y="45"/>
                    </a:cubicBezTo>
                    <a:cubicBezTo>
                      <a:pt x="7" y="47"/>
                      <a:pt x="15" y="38"/>
                      <a:pt x="20" y="24"/>
                    </a:cubicBezTo>
                    <a:close/>
                  </a:path>
                </a:pathLst>
              </a:custGeom>
              <a:solidFill>
                <a:srgbClr val="FFFFFF"/>
              </a:solidFill>
              <a:ln w="9525">
                <a:noFill/>
              </a:ln>
            </p:spPr>
            <p:txBody>
              <a:bodyPr/>
              <a:lstStyle/>
              <a:p>
                <a:endParaRPr lang="zh-CN" altLang="en-US"/>
              </a:p>
            </p:txBody>
          </p:sp>
          <p:sp>
            <p:nvSpPr>
              <p:cNvPr id="30793" name="iŝľíḓé"/>
              <p:cNvSpPr/>
              <p:nvPr/>
            </p:nvSpPr>
            <p:spPr>
              <a:xfrm>
                <a:off x="7446963" y="1758950"/>
                <a:ext cx="504825" cy="641350"/>
              </a:xfrm>
              <a:custGeom>
                <a:avLst/>
                <a:gdLst/>
                <a:ahLst/>
                <a:cxnLst>
                  <a:cxn ang="0">
                    <a:pos x="504825" y="259422"/>
                  </a:cxn>
                  <a:cxn ang="0">
                    <a:pos x="241594" y="10809"/>
                  </a:cxn>
                  <a:cxn ang="0">
                    <a:pos x="3605" y="248613"/>
                  </a:cxn>
                  <a:cxn ang="0">
                    <a:pos x="72117" y="432370"/>
                  </a:cxn>
                  <a:cxn ang="0">
                    <a:pos x="158659" y="562082"/>
                  </a:cxn>
                  <a:cxn ang="0">
                    <a:pos x="173082" y="594509"/>
                  </a:cxn>
                  <a:cxn ang="0">
                    <a:pos x="173082" y="641350"/>
                  </a:cxn>
                  <a:cxn ang="0">
                    <a:pos x="237988" y="641350"/>
                  </a:cxn>
                  <a:cxn ang="0">
                    <a:pos x="270441" y="641350"/>
                  </a:cxn>
                  <a:cxn ang="0">
                    <a:pos x="335348" y="641350"/>
                  </a:cxn>
                  <a:cxn ang="0">
                    <a:pos x="335348" y="594509"/>
                  </a:cxn>
                  <a:cxn ang="0">
                    <a:pos x="346165" y="572891"/>
                  </a:cxn>
                  <a:cxn ang="0">
                    <a:pos x="439918" y="428767"/>
                  </a:cxn>
                  <a:cxn ang="0">
                    <a:pos x="504825" y="259422"/>
                  </a:cxn>
                </a:cxnLst>
                <a:rect l="0" t="0" r="0" b="0"/>
                <a:pathLst>
                  <a:path w="140" h="178">
                    <a:moveTo>
                      <a:pt x="140" y="72"/>
                    </a:moveTo>
                    <a:cubicBezTo>
                      <a:pt x="140" y="32"/>
                      <a:pt x="107" y="0"/>
                      <a:pt x="67" y="3"/>
                    </a:cubicBezTo>
                    <a:cubicBezTo>
                      <a:pt x="31" y="5"/>
                      <a:pt x="2" y="34"/>
                      <a:pt x="1" y="69"/>
                    </a:cubicBezTo>
                    <a:cubicBezTo>
                      <a:pt x="0" y="89"/>
                      <a:pt x="8" y="107"/>
                      <a:pt x="20" y="120"/>
                    </a:cubicBezTo>
                    <a:cubicBezTo>
                      <a:pt x="30" y="130"/>
                      <a:pt x="38" y="142"/>
                      <a:pt x="44" y="156"/>
                    </a:cubicBezTo>
                    <a:cubicBezTo>
                      <a:pt x="48" y="165"/>
                      <a:pt x="48" y="165"/>
                      <a:pt x="48" y="165"/>
                    </a:cubicBezTo>
                    <a:cubicBezTo>
                      <a:pt x="48" y="178"/>
                      <a:pt x="48" y="178"/>
                      <a:pt x="48" y="178"/>
                    </a:cubicBezTo>
                    <a:cubicBezTo>
                      <a:pt x="66" y="178"/>
                      <a:pt x="66" y="178"/>
                      <a:pt x="66" y="178"/>
                    </a:cubicBezTo>
                    <a:cubicBezTo>
                      <a:pt x="75" y="178"/>
                      <a:pt x="75" y="178"/>
                      <a:pt x="75" y="178"/>
                    </a:cubicBezTo>
                    <a:cubicBezTo>
                      <a:pt x="93" y="178"/>
                      <a:pt x="93" y="178"/>
                      <a:pt x="93" y="178"/>
                    </a:cubicBezTo>
                    <a:cubicBezTo>
                      <a:pt x="93" y="165"/>
                      <a:pt x="93" y="165"/>
                      <a:pt x="93" y="165"/>
                    </a:cubicBezTo>
                    <a:cubicBezTo>
                      <a:pt x="96" y="159"/>
                      <a:pt x="96" y="159"/>
                      <a:pt x="96" y="159"/>
                    </a:cubicBezTo>
                    <a:cubicBezTo>
                      <a:pt x="102" y="144"/>
                      <a:pt x="111" y="131"/>
                      <a:pt x="122" y="119"/>
                    </a:cubicBezTo>
                    <a:cubicBezTo>
                      <a:pt x="133" y="106"/>
                      <a:pt x="140" y="90"/>
                      <a:pt x="140" y="72"/>
                    </a:cubicBezTo>
                    <a:close/>
                  </a:path>
                </a:pathLst>
              </a:custGeom>
              <a:solidFill>
                <a:srgbClr val="D9D9D9"/>
              </a:solidFill>
              <a:ln w="9525">
                <a:noFill/>
              </a:ln>
            </p:spPr>
            <p:txBody>
              <a:bodyPr/>
              <a:lstStyle/>
              <a:p>
                <a:endParaRPr lang="zh-CN" altLang="en-US"/>
              </a:p>
            </p:txBody>
          </p:sp>
          <p:sp>
            <p:nvSpPr>
              <p:cNvPr id="30794" name="íŝ1iḋé"/>
              <p:cNvSpPr/>
              <p:nvPr/>
            </p:nvSpPr>
            <p:spPr>
              <a:xfrm>
                <a:off x="7613650" y="2354263"/>
                <a:ext cx="176212" cy="122237"/>
              </a:xfrm>
              <a:prstGeom prst="rect">
                <a:avLst/>
              </a:prstGeom>
              <a:solidFill>
                <a:srgbClr val="5353C6"/>
              </a:solidFill>
              <a:ln w="9525">
                <a:noFill/>
              </a:ln>
            </p:spPr>
            <p:txBody>
              <a:bodyPr anchor="ctr"/>
              <a:lstStyle/>
              <a:p>
                <a:pPr algn="ctr"/>
                <a:endParaRPr lang="zh-CN">
                  <a:latin typeface="Arial" panose="020B0604020202020204" pitchFamily="34" charset="0"/>
                  <a:ea typeface="微软雅黑" panose="020B0503020204020204" pitchFamily="34" charset="-122"/>
                </a:endParaRPr>
              </a:p>
            </p:txBody>
          </p:sp>
          <p:sp>
            <p:nvSpPr>
              <p:cNvPr id="30795" name="í$ľïḓè"/>
              <p:cNvSpPr/>
              <p:nvPr/>
            </p:nvSpPr>
            <p:spPr>
              <a:xfrm>
                <a:off x="7591425" y="1974850"/>
                <a:ext cx="220662" cy="436562"/>
              </a:xfrm>
              <a:custGeom>
                <a:avLst/>
                <a:gdLst/>
                <a:ahLst/>
                <a:cxnLst>
                  <a:cxn ang="0">
                    <a:pos x="141287" y="436562"/>
                  </a:cxn>
                  <a:cxn ang="0">
                    <a:pos x="90487" y="436562"/>
                  </a:cxn>
                  <a:cxn ang="0">
                    <a:pos x="0" y="11112"/>
                  </a:cxn>
                  <a:cxn ang="0">
                    <a:pos x="17462" y="7937"/>
                  </a:cxn>
                  <a:cxn ang="0">
                    <a:pos x="104774" y="415924"/>
                  </a:cxn>
                  <a:cxn ang="0">
                    <a:pos x="122237" y="415924"/>
                  </a:cxn>
                  <a:cxn ang="0">
                    <a:pos x="201612" y="0"/>
                  </a:cxn>
                  <a:cxn ang="0">
                    <a:pos x="220662" y="4762"/>
                  </a:cxn>
                  <a:cxn ang="0">
                    <a:pos x="141287" y="436562"/>
                  </a:cxn>
                </a:cxnLst>
                <a:rect l="0" t="0" r="0" b="0"/>
                <a:pathLst>
                  <a:path w="139" h="275">
                    <a:moveTo>
                      <a:pt x="89" y="275"/>
                    </a:moveTo>
                    <a:lnTo>
                      <a:pt x="57" y="275"/>
                    </a:lnTo>
                    <a:lnTo>
                      <a:pt x="0" y="7"/>
                    </a:lnTo>
                    <a:lnTo>
                      <a:pt x="11" y="5"/>
                    </a:lnTo>
                    <a:lnTo>
                      <a:pt x="66" y="262"/>
                    </a:lnTo>
                    <a:lnTo>
                      <a:pt x="77" y="262"/>
                    </a:lnTo>
                    <a:lnTo>
                      <a:pt x="127" y="0"/>
                    </a:lnTo>
                    <a:lnTo>
                      <a:pt x="139" y="3"/>
                    </a:lnTo>
                    <a:lnTo>
                      <a:pt x="89" y="275"/>
                    </a:lnTo>
                    <a:close/>
                  </a:path>
                </a:pathLst>
              </a:custGeom>
              <a:solidFill>
                <a:srgbClr val="5353C6"/>
              </a:solidFill>
              <a:ln w="9525">
                <a:noFill/>
              </a:ln>
            </p:spPr>
            <p:txBody>
              <a:bodyPr/>
              <a:lstStyle/>
              <a:p>
                <a:endParaRPr lang="zh-CN" altLang="en-US"/>
              </a:p>
            </p:txBody>
          </p:sp>
          <p:sp>
            <p:nvSpPr>
              <p:cNvPr id="30796" name="ïṥļïḓè"/>
              <p:cNvSpPr/>
              <p:nvPr/>
            </p:nvSpPr>
            <p:spPr>
              <a:xfrm>
                <a:off x="7664450" y="2439988"/>
                <a:ext cx="74612" cy="79375"/>
              </a:xfrm>
              <a:prstGeom prst="ellipse">
                <a:avLst/>
              </a:prstGeom>
              <a:solidFill>
                <a:srgbClr val="5353C6"/>
              </a:solidFill>
              <a:ln w="9525">
                <a:noFill/>
              </a:ln>
            </p:spPr>
            <p:txBody>
              <a:bodyPr anchor="ctr"/>
              <a:lstStyle/>
              <a:p>
                <a:pPr algn="ctr"/>
                <a:endParaRPr lang="zh-CN">
                  <a:latin typeface="Arial" panose="020B0604020202020204" pitchFamily="34" charset="0"/>
                  <a:ea typeface="微软雅黑" panose="020B0503020204020204" pitchFamily="34" charset="-122"/>
                </a:endParaRPr>
              </a:p>
            </p:txBody>
          </p:sp>
          <p:sp>
            <p:nvSpPr>
              <p:cNvPr id="30797" name="îś1îḋè"/>
              <p:cNvSpPr/>
              <p:nvPr/>
            </p:nvSpPr>
            <p:spPr>
              <a:xfrm>
                <a:off x="7696200" y="1471613"/>
                <a:ext cx="14287" cy="204787"/>
              </a:xfrm>
              <a:prstGeom prst="rect">
                <a:avLst/>
              </a:prstGeom>
              <a:solidFill>
                <a:srgbClr val="D9D9D9"/>
              </a:solidFill>
              <a:ln w="9525">
                <a:noFill/>
              </a:ln>
            </p:spPr>
            <p:txBody>
              <a:bodyPr anchor="ctr"/>
              <a:lstStyle/>
              <a:p>
                <a:pPr algn="ctr"/>
                <a:endParaRPr lang="zh-CN">
                  <a:latin typeface="Arial" panose="020B0604020202020204" pitchFamily="34" charset="0"/>
                  <a:ea typeface="微软雅黑" panose="020B0503020204020204" pitchFamily="34" charset="-122"/>
                </a:endParaRPr>
              </a:p>
            </p:txBody>
          </p:sp>
          <p:sp>
            <p:nvSpPr>
              <p:cNvPr id="30798" name="ïsľiḋê"/>
              <p:cNvSpPr/>
              <p:nvPr/>
            </p:nvSpPr>
            <p:spPr>
              <a:xfrm>
                <a:off x="8002588" y="1965325"/>
                <a:ext cx="201612" cy="14287"/>
              </a:xfrm>
              <a:prstGeom prst="rect">
                <a:avLst/>
              </a:prstGeom>
              <a:solidFill>
                <a:srgbClr val="D9D9D9"/>
              </a:solidFill>
              <a:ln w="9525">
                <a:noFill/>
              </a:ln>
            </p:spPr>
            <p:txBody>
              <a:bodyPr anchor="ctr"/>
              <a:lstStyle/>
              <a:p>
                <a:pPr algn="ctr"/>
                <a:endParaRPr lang="zh-CN">
                  <a:latin typeface="Arial" panose="020B0604020202020204" pitchFamily="34" charset="0"/>
                  <a:ea typeface="微软雅黑" panose="020B0503020204020204" pitchFamily="34" charset="-122"/>
                </a:endParaRPr>
              </a:p>
            </p:txBody>
          </p:sp>
          <p:sp>
            <p:nvSpPr>
              <p:cNvPr id="30799" name="íšļíḋê"/>
              <p:cNvSpPr/>
              <p:nvPr/>
            </p:nvSpPr>
            <p:spPr>
              <a:xfrm>
                <a:off x="7197725" y="1965325"/>
                <a:ext cx="206375" cy="14287"/>
              </a:xfrm>
              <a:prstGeom prst="rect">
                <a:avLst/>
              </a:prstGeom>
              <a:solidFill>
                <a:srgbClr val="D9D9D9"/>
              </a:solidFill>
              <a:ln w="9525">
                <a:noFill/>
              </a:ln>
            </p:spPr>
            <p:txBody>
              <a:bodyPr anchor="ctr"/>
              <a:lstStyle/>
              <a:p>
                <a:pPr algn="ctr"/>
                <a:endParaRPr lang="zh-CN">
                  <a:latin typeface="Arial" panose="020B0604020202020204" pitchFamily="34" charset="0"/>
                  <a:ea typeface="微软雅黑" panose="020B0503020204020204" pitchFamily="34" charset="-122"/>
                </a:endParaRPr>
              </a:p>
            </p:txBody>
          </p:sp>
          <p:sp>
            <p:nvSpPr>
              <p:cNvPr id="30800" name="i$ľíďê"/>
              <p:cNvSpPr/>
              <p:nvPr/>
            </p:nvSpPr>
            <p:spPr>
              <a:xfrm>
                <a:off x="7316788" y="1636713"/>
                <a:ext cx="166687" cy="144462"/>
              </a:xfrm>
              <a:custGeom>
                <a:avLst/>
                <a:gdLst/>
                <a:ahLst/>
                <a:cxnLst>
                  <a:cxn ang="0">
                    <a:pos x="155574" y="144462"/>
                  </a:cxn>
                  <a:cxn ang="0">
                    <a:pos x="0" y="11112"/>
                  </a:cxn>
                  <a:cxn ang="0">
                    <a:pos x="11112" y="0"/>
                  </a:cxn>
                  <a:cxn ang="0">
                    <a:pos x="166687" y="133349"/>
                  </a:cxn>
                  <a:cxn ang="0">
                    <a:pos x="155574" y="144462"/>
                  </a:cxn>
                </a:cxnLst>
                <a:rect l="0" t="0" r="0" b="0"/>
                <a:pathLst>
                  <a:path w="105" h="91">
                    <a:moveTo>
                      <a:pt x="98" y="91"/>
                    </a:moveTo>
                    <a:lnTo>
                      <a:pt x="0" y="7"/>
                    </a:lnTo>
                    <a:lnTo>
                      <a:pt x="7" y="0"/>
                    </a:lnTo>
                    <a:lnTo>
                      <a:pt x="105" y="84"/>
                    </a:lnTo>
                    <a:lnTo>
                      <a:pt x="98" y="91"/>
                    </a:lnTo>
                    <a:close/>
                  </a:path>
                </a:pathLst>
              </a:custGeom>
              <a:solidFill>
                <a:srgbClr val="D9D9D9"/>
              </a:solidFill>
              <a:ln w="9525">
                <a:noFill/>
              </a:ln>
            </p:spPr>
            <p:txBody>
              <a:bodyPr/>
              <a:lstStyle/>
              <a:p>
                <a:endParaRPr lang="zh-CN" altLang="en-US"/>
              </a:p>
            </p:txBody>
          </p:sp>
          <p:sp>
            <p:nvSpPr>
              <p:cNvPr id="30801" name="iśľîdê"/>
              <p:cNvSpPr/>
              <p:nvPr/>
            </p:nvSpPr>
            <p:spPr>
              <a:xfrm>
                <a:off x="7894638" y="1590675"/>
                <a:ext cx="144462" cy="161925"/>
              </a:xfrm>
              <a:custGeom>
                <a:avLst/>
                <a:gdLst/>
                <a:ahLst/>
                <a:cxnLst>
                  <a:cxn ang="0">
                    <a:pos x="11112" y="161925"/>
                  </a:cxn>
                  <a:cxn ang="0">
                    <a:pos x="0" y="153987"/>
                  </a:cxn>
                  <a:cxn ang="0">
                    <a:pos x="133349" y="0"/>
                  </a:cxn>
                  <a:cxn ang="0">
                    <a:pos x="144462" y="9525"/>
                  </a:cxn>
                  <a:cxn ang="0">
                    <a:pos x="11112" y="161925"/>
                  </a:cxn>
                </a:cxnLst>
                <a:rect l="0" t="0" r="0" b="0"/>
                <a:pathLst>
                  <a:path w="91" h="102">
                    <a:moveTo>
                      <a:pt x="7" y="102"/>
                    </a:moveTo>
                    <a:lnTo>
                      <a:pt x="0" y="97"/>
                    </a:lnTo>
                    <a:lnTo>
                      <a:pt x="84" y="0"/>
                    </a:lnTo>
                    <a:lnTo>
                      <a:pt x="91" y="6"/>
                    </a:lnTo>
                    <a:lnTo>
                      <a:pt x="7" y="102"/>
                    </a:lnTo>
                    <a:close/>
                  </a:path>
                </a:pathLst>
              </a:custGeom>
              <a:solidFill>
                <a:srgbClr val="D9D9D9"/>
              </a:solidFill>
              <a:ln w="9525">
                <a:noFill/>
              </a:ln>
            </p:spPr>
            <p:txBody>
              <a:bodyPr/>
              <a:lstStyle/>
              <a:p>
                <a:endParaRPr lang="zh-CN" altLang="en-US"/>
              </a:p>
            </p:txBody>
          </p:sp>
          <p:sp>
            <p:nvSpPr>
              <p:cNvPr id="30802" name="íSḻiḓè"/>
              <p:cNvSpPr/>
              <p:nvPr/>
            </p:nvSpPr>
            <p:spPr>
              <a:xfrm>
                <a:off x="5903913" y="1316038"/>
                <a:ext cx="446087" cy="728662"/>
              </a:xfrm>
              <a:custGeom>
                <a:avLst/>
                <a:gdLst/>
                <a:ahLst/>
                <a:cxnLst>
                  <a:cxn ang="0">
                    <a:pos x="446087" y="728662"/>
                  </a:cxn>
                  <a:cxn ang="0">
                    <a:pos x="0" y="706437"/>
                  </a:cxn>
                  <a:cxn ang="0">
                    <a:pos x="0" y="0"/>
                  </a:cxn>
                  <a:cxn ang="0">
                    <a:pos x="446087" y="36512"/>
                  </a:cxn>
                  <a:cxn ang="0">
                    <a:pos x="446087" y="728662"/>
                  </a:cxn>
                </a:cxnLst>
                <a:rect l="0" t="0" r="0" b="0"/>
                <a:pathLst>
                  <a:path w="281" h="459">
                    <a:moveTo>
                      <a:pt x="281" y="459"/>
                    </a:moveTo>
                    <a:lnTo>
                      <a:pt x="0" y="445"/>
                    </a:lnTo>
                    <a:lnTo>
                      <a:pt x="0" y="0"/>
                    </a:lnTo>
                    <a:lnTo>
                      <a:pt x="281" y="23"/>
                    </a:lnTo>
                    <a:lnTo>
                      <a:pt x="281" y="459"/>
                    </a:lnTo>
                    <a:close/>
                  </a:path>
                </a:pathLst>
              </a:custGeom>
              <a:solidFill>
                <a:srgbClr val="E28DA5"/>
              </a:solidFill>
              <a:ln w="9525">
                <a:noFill/>
              </a:ln>
            </p:spPr>
            <p:txBody>
              <a:bodyPr/>
              <a:lstStyle/>
              <a:p>
                <a:endParaRPr lang="zh-CN" altLang="en-US"/>
              </a:p>
            </p:txBody>
          </p:sp>
          <p:sp>
            <p:nvSpPr>
              <p:cNvPr id="30803" name="îṣľîde"/>
              <p:cNvSpPr/>
              <p:nvPr/>
            </p:nvSpPr>
            <p:spPr>
              <a:xfrm>
                <a:off x="3262313" y="2700338"/>
                <a:ext cx="314325" cy="511175"/>
              </a:xfrm>
              <a:custGeom>
                <a:avLst/>
                <a:gdLst/>
                <a:ahLst/>
                <a:cxnLst>
                  <a:cxn ang="0">
                    <a:pos x="314325" y="511175"/>
                  </a:cxn>
                  <a:cxn ang="0">
                    <a:pos x="0" y="496887"/>
                  </a:cxn>
                  <a:cxn ang="0">
                    <a:pos x="0" y="0"/>
                  </a:cxn>
                  <a:cxn ang="0">
                    <a:pos x="314325" y="25400"/>
                  </a:cxn>
                  <a:cxn ang="0">
                    <a:pos x="314325" y="511175"/>
                  </a:cxn>
                </a:cxnLst>
                <a:rect l="0" t="0" r="0" b="0"/>
                <a:pathLst>
                  <a:path w="198" h="322">
                    <a:moveTo>
                      <a:pt x="198" y="322"/>
                    </a:moveTo>
                    <a:lnTo>
                      <a:pt x="0" y="313"/>
                    </a:lnTo>
                    <a:lnTo>
                      <a:pt x="0" y="0"/>
                    </a:lnTo>
                    <a:lnTo>
                      <a:pt x="198" y="16"/>
                    </a:lnTo>
                    <a:lnTo>
                      <a:pt x="198" y="322"/>
                    </a:lnTo>
                    <a:close/>
                  </a:path>
                </a:pathLst>
              </a:custGeom>
              <a:solidFill>
                <a:srgbClr val="E28DA5"/>
              </a:solidFill>
              <a:ln w="9525">
                <a:noFill/>
              </a:ln>
            </p:spPr>
            <p:txBody>
              <a:bodyPr/>
              <a:lstStyle/>
              <a:p>
                <a:endParaRPr lang="zh-CN" altLang="en-US"/>
              </a:p>
            </p:txBody>
          </p:sp>
          <p:sp>
            <p:nvSpPr>
              <p:cNvPr id="30804" name="íSḻîḍê"/>
              <p:cNvSpPr/>
              <p:nvPr/>
            </p:nvSpPr>
            <p:spPr>
              <a:xfrm>
                <a:off x="3406775" y="3074988"/>
                <a:ext cx="252412" cy="411162"/>
              </a:xfrm>
              <a:custGeom>
                <a:avLst/>
                <a:gdLst/>
                <a:ahLst/>
                <a:cxnLst>
                  <a:cxn ang="0">
                    <a:pos x="252412" y="411162"/>
                  </a:cxn>
                  <a:cxn ang="0">
                    <a:pos x="0" y="400049"/>
                  </a:cxn>
                  <a:cxn ang="0">
                    <a:pos x="0" y="0"/>
                  </a:cxn>
                  <a:cxn ang="0">
                    <a:pos x="252412" y="22224"/>
                  </a:cxn>
                  <a:cxn ang="0">
                    <a:pos x="252412" y="411162"/>
                  </a:cxn>
                </a:cxnLst>
                <a:rect l="0" t="0" r="0" b="0"/>
                <a:pathLst>
                  <a:path w="159" h="259">
                    <a:moveTo>
                      <a:pt x="159" y="259"/>
                    </a:moveTo>
                    <a:lnTo>
                      <a:pt x="0" y="252"/>
                    </a:lnTo>
                    <a:lnTo>
                      <a:pt x="0" y="0"/>
                    </a:lnTo>
                    <a:lnTo>
                      <a:pt x="159" y="14"/>
                    </a:lnTo>
                    <a:lnTo>
                      <a:pt x="159" y="259"/>
                    </a:lnTo>
                    <a:close/>
                  </a:path>
                </a:pathLst>
              </a:custGeom>
              <a:solidFill>
                <a:srgbClr val="5353C6"/>
              </a:solidFill>
              <a:ln w="9525">
                <a:noFill/>
              </a:ln>
            </p:spPr>
            <p:txBody>
              <a:bodyPr/>
              <a:lstStyle/>
              <a:p>
                <a:endParaRPr lang="zh-CN" altLang="en-US"/>
              </a:p>
            </p:txBody>
          </p:sp>
          <p:sp>
            <p:nvSpPr>
              <p:cNvPr id="30805" name="ïṣlîďé"/>
              <p:cNvSpPr/>
              <p:nvPr/>
            </p:nvSpPr>
            <p:spPr>
              <a:xfrm>
                <a:off x="5359400" y="1531938"/>
                <a:ext cx="395287" cy="498475"/>
              </a:xfrm>
              <a:custGeom>
                <a:avLst/>
                <a:gdLst/>
                <a:ahLst/>
                <a:cxnLst>
                  <a:cxn ang="0">
                    <a:pos x="395287" y="482600"/>
                  </a:cxn>
                  <a:cxn ang="0">
                    <a:pos x="0" y="498475"/>
                  </a:cxn>
                  <a:cxn ang="0">
                    <a:pos x="0" y="0"/>
                  </a:cxn>
                  <a:cxn ang="0">
                    <a:pos x="395287" y="14287"/>
                  </a:cxn>
                  <a:cxn ang="0">
                    <a:pos x="395287" y="482600"/>
                  </a:cxn>
                </a:cxnLst>
                <a:rect l="0" t="0" r="0" b="0"/>
                <a:pathLst>
                  <a:path w="249" h="314">
                    <a:moveTo>
                      <a:pt x="249" y="304"/>
                    </a:moveTo>
                    <a:lnTo>
                      <a:pt x="0" y="314"/>
                    </a:lnTo>
                    <a:lnTo>
                      <a:pt x="0" y="0"/>
                    </a:lnTo>
                    <a:lnTo>
                      <a:pt x="249" y="9"/>
                    </a:lnTo>
                    <a:lnTo>
                      <a:pt x="249" y="304"/>
                    </a:lnTo>
                    <a:close/>
                  </a:path>
                </a:pathLst>
              </a:custGeom>
              <a:solidFill>
                <a:srgbClr val="EABD70"/>
              </a:solidFill>
              <a:ln w="9525">
                <a:noFill/>
              </a:ln>
            </p:spPr>
            <p:txBody>
              <a:bodyPr/>
              <a:lstStyle/>
              <a:p>
                <a:endParaRPr lang="zh-CN" altLang="en-US"/>
              </a:p>
            </p:txBody>
          </p:sp>
          <p:sp>
            <p:nvSpPr>
              <p:cNvPr id="30806" name="ïśliḑê"/>
              <p:cNvSpPr/>
              <p:nvPr/>
            </p:nvSpPr>
            <p:spPr>
              <a:xfrm>
                <a:off x="4160838" y="4516438"/>
                <a:ext cx="396875" cy="493712"/>
              </a:xfrm>
              <a:custGeom>
                <a:avLst/>
                <a:gdLst/>
                <a:ahLst/>
                <a:cxnLst>
                  <a:cxn ang="0">
                    <a:pos x="396875" y="479424"/>
                  </a:cxn>
                  <a:cxn ang="0">
                    <a:pos x="0" y="493712"/>
                  </a:cxn>
                  <a:cxn ang="0">
                    <a:pos x="0" y="0"/>
                  </a:cxn>
                  <a:cxn ang="0">
                    <a:pos x="396875" y="14287"/>
                  </a:cxn>
                  <a:cxn ang="0">
                    <a:pos x="396875" y="479424"/>
                  </a:cxn>
                </a:cxnLst>
                <a:rect l="0" t="0" r="0" b="0"/>
                <a:pathLst>
                  <a:path w="250" h="311">
                    <a:moveTo>
                      <a:pt x="250" y="302"/>
                    </a:moveTo>
                    <a:lnTo>
                      <a:pt x="0" y="311"/>
                    </a:lnTo>
                    <a:lnTo>
                      <a:pt x="0" y="0"/>
                    </a:lnTo>
                    <a:lnTo>
                      <a:pt x="250" y="9"/>
                    </a:lnTo>
                    <a:lnTo>
                      <a:pt x="250" y="302"/>
                    </a:lnTo>
                    <a:close/>
                  </a:path>
                </a:pathLst>
              </a:custGeom>
              <a:solidFill>
                <a:srgbClr val="EABD70"/>
              </a:solidFill>
              <a:ln w="9525">
                <a:noFill/>
              </a:ln>
            </p:spPr>
            <p:txBody>
              <a:bodyPr/>
              <a:lstStyle/>
              <a:p>
                <a:endParaRPr lang="zh-CN" altLang="en-US"/>
              </a:p>
            </p:txBody>
          </p:sp>
          <p:sp>
            <p:nvSpPr>
              <p:cNvPr id="30807" name="i$1îḓe"/>
              <p:cNvSpPr/>
              <p:nvPr/>
            </p:nvSpPr>
            <p:spPr>
              <a:xfrm>
                <a:off x="3548063" y="4386263"/>
                <a:ext cx="255587" cy="660400"/>
              </a:xfrm>
              <a:custGeom>
                <a:avLst/>
                <a:gdLst/>
                <a:ahLst/>
                <a:cxnLst>
                  <a:cxn ang="0">
                    <a:pos x="21598" y="378918"/>
                  </a:cxn>
                  <a:cxn ang="0">
                    <a:pos x="7199" y="234568"/>
                  </a:cxn>
                  <a:cxn ang="0">
                    <a:pos x="82795" y="64957"/>
                  </a:cxn>
                  <a:cxn ang="0">
                    <a:pos x="176391" y="18043"/>
                  </a:cxn>
                  <a:cxn ang="0">
                    <a:pos x="205189" y="50522"/>
                  </a:cxn>
                  <a:cxn ang="0">
                    <a:pos x="237587" y="360874"/>
                  </a:cxn>
                  <a:cxn ang="0">
                    <a:pos x="208789" y="573790"/>
                  </a:cxn>
                  <a:cxn ang="0">
                    <a:pos x="169191" y="635138"/>
                  </a:cxn>
                  <a:cxn ang="0">
                    <a:pos x="104394" y="656791"/>
                  </a:cxn>
                  <a:cxn ang="0">
                    <a:pos x="35998" y="523267"/>
                  </a:cxn>
                  <a:cxn ang="0">
                    <a:pos x="21598" y="378918"/>
                  </a:cxn>
                </a:cxnLst>
                <a:rect l="0" t="0" r="0" b="0"/>
                <a:pathLst>
                  <a:path w="71" h="183">
                    <a:moveTo>
                      <a:pt x="6" y="105"/>
                    </a:moveTo>
                    <a:cubicBezTo>
                      <a:pt x="3" y="92"/>
                      <a:pt x="0" y="78"/>
                      <a:pt x="2" y="65"/>
                    </a:cubicBezTo>
                    <a:cubicBezTo>
                      <a:pt x="4" y="48"/>
                      <a:pt x="13" y="32"/>
                      <a:pt x="23" y="18"/>
                    </a:cubicBezTo>
                    <a:cubicBezTo>
                      <a:pt x="29" y="9"/>
                      <a:pt x="39" y="0"/>
                      <a:pt x="49" y="5"/>
                    </a:cubicBezTo>
                    <a:cubicBezTo>
                      <a:pt x="52" y="7"/>
                      <a:pt x="55" y="10"/>
                      <a:pt x="57" y="14"/>
                    </a:cubicBezTo>
                    <a:cubicBezTo>
                      <a:pt x="71" y="39"/>
                      <a:pt x="67" y="70"/>
                      <a:pt x="66" y="100"/>
                    </a:cubicBezTo>
                    <a:cubicBezTo>
                      <a:pt x="64" y="120"/>
                      <a:pt x="64" y="140"/>
                      <a:pt x="58" y="159"/>
                    </a:cubicBezTo>
                    <a:cubicBezTo>
                      <a:pt x="55" y="165"/>
                      <a:pt x="52" y="172"/>
                      <a:pt x="47" y="176"/>
                    </a:cubicBezTo>
                    <a:cubicBezTo>
                      <a:pt x="42" y="181"/>
                      <a:pt x="35" y="183"/>
                      <a:pt x="29" y="182"/>
                    </a:cubicBezTo>
                    <a:cubicBezTo>
                      <a:pt x="14" y="178"/>
                      <a:pt x="10" y="158"/>
                      <a:pt x="10" y="145"/>
                    </a:cubicBezTo>
                    <a:cubicBezTo>
                      <a:pt x="10" y="131"/>
                      <a:pt x="9" y="119"/>
                      <a:pt x="6" y="105"/>
                    </a:cubicBezTo>
                    <a:close/>
                  </a:path>
                </a:pathLst>
              </a:custGeom>
              <a:solidFill>
                <a:srgbClr val="92BC6A"/>
              </a:solidFill>
              <a:ln w="9525">
                <a:noFill/>
              </a:ln>
            </p:spPr>
            <p:txBody>
              <a:bodyPr/>
              <a:lstStyle/>
              <a:p>
                <a:endParaRPr lang="zh-CN" altLang="en-US"/>
              </a:p>
            </p:txBody>
          </p:sp>
          <p:sp>
            <p:nvSpPr>
              <p:cNvPr id="30808" name="ïṩ1iḓé"/>
              <p:cNvSpPr/>
              <p:nvPr/>
            </p:nvSpPr>
            <p:spPr>
              <a:xfrm>
                <a:off x="3335338" y="5251450"/>
                <a:ext cx="461962" cy="217487"/>
              </a:xfrm>
              <a:custGeom>
                <a:avLst/>
                <a:gdLst/>
                <a:ahLst/>
                <a:cxnLst>
                  <a:cxn ang="0">
                    <a:pos x="389780" y="36247"/>
                  </a:cxn>
                  <a:cxn ang="0">
                    <a:pos x="461962" y="79745"/>
                  </a:cxn>
                  <a:cxn ang="0">
                    <a:pos x="400607" y="155865"/>
                  </a:cxn>
                  <a:cxn ang="0">
                    <a:pos x="274289" y="213862"/>
                  </a:cxn>
                  <a:cxn ang="0">
                    <a:pos x="151581" y="137741"/>
                  </a:cxn>
                  <a:cxn ang="0">
                    <a:pos x="39699" y="65246"/>
                  </a:cxn>
                  <a:cxn ang="0">
                    <a:pos x="90226" y="14499"/>
                  </a:cxn>
                  <a:cxn ang="0">
                    <a:pos x="389780" y="36247"/>
                  </a:cxn>
                </a:cxnLst>
                <a:rect l="0" t="0" r="0" b="0"/>
                <a:pathLst>
                  <a:path w="128" h="60">
                    <a:moveTo>
                      <a:pt x="108" y="10"/>
                    </a:moveTo>
                    <a:cubicBezTo>
                      <a:pt x="116" y="12"/>
                      <a:pt x="124" y="15"/>
                      <a:pt x="128" y="22"/>
                    </a:cubicBezTo>
                    <a:cubicBezTo>
                      <a:pt x="123" y="29"/>
                      <a:pt x="117" y="36"/>
                      <a:pt x="111" y="43"/>
                    </a:cubicBezTo>
                    <a:cubicBezTo>
                      <a:pt x="102" y="52"/>
                      <a:pt x="89" y="60"/>
                      <a:pt x="76" y="59"/>
                    </a:cubicBezTo>
                    <a:cubicBezTo>
                      <a:pt x="62" y="57"/>
                      <a:pt x="52" y="47"/>
                      <a:pt x="42" y="38"/>
                    </a:cubicBezTo>
                    <a:cubicBezTo>
                      <a:pt x="33" y="31"/>
                      <a:pt x="19" y="26"/>
                      <a:pt x="11" y="18"/>
                    </a:cubicBezTo>
                    <a:cubicBezTo>
                      <a:pt x="0" y="7"/>
                      <a:pt x="15" y="5"/>
                      <a:pt x="25" y="4"/>
                    </a:cubicBezTo>
                    <a:cubicBezTo>
                      <a:pt x="53" y="0"/>
                      <a:pt x="81" y="2"/>
                      <a:pt x="108" y="10"/>
                    </a:cubicBezTo>
                    <a:close/>
                  </a:path>
                </a:pathLst>
              </a:custGeom>
              <a:solidFill>
                <a:srgbClr val="3535A5"/>
              </a:solidFill>
              <a:ln w="9525">
                <a:noFill/>
              </a:ln>
            </p:spPr>
            <p:txBody>
              <a:bodyPr/>
              <a:lstStyle/>
              <a:p>
                <a:endParaRPr lang="zh-CN" altLang="en-US"/>
              </a:p>
            </p:txBody>
          </p:sp>
          <p:sp>
            <p:nvSpPr>
              <p:cNvPr id="30809" name="íṩ1ídê"/>
              <p:cNvSpPr/>
              <p:nvPr/>
            </p:nvSpPr>
            <p:spPr>
              <a:xfrm>
                <a:off x="3108325" y="3957638"/>
                <a:ext cx="692150" cy="1773237"/>
              </a:xfrm>
              <a:custGeom>
                <a:avLst/>
                <a:gdLst/>
                <a:ahLst/>
                <a:cxnLst>
                  <a:cxn ang="0">
                    <a:pos x="475853" y="1427239"/>
                  </a:cxn>
                  <a:cxn ang="0">
                    <a:pos x="144197" y="1232615"/>
                  </a:cxn>
                  <a:cxn ang="0">
                    <a:pos x="0" y="890222"/>
                  </a:cxn>
                  <a:cxn ang="0">
                    <a:pos x="75703" y="443309"/>
                  </a:cxn>
                  <a:cxn ang="0">
                    <a:pos x="64889" y="234269"/>
                  </a:cxn>
                  <a:cxn ang="0">
                    <a:pos x="155012" y="50457"/>
                  </a:cxn>
                  <a:cxn ang="0">
                    <a:pos x="410964" y="136957"/>
                  </a:cxn>
                  <a:cxn ang="0">
                    <a:pos x="454223" y="432496"/>
                  </a:cxn>
                  <a:cxn ang="0">
                    <a:pos x="454223" y="731640"/>
                  </a:cxn>
                  <a:cxn ang="0">
                    <a:pos x="674125" y="1167741"/>
                  </a:cxn>
                  <a:cxn ang="0">
                    <a:pos x="529927" y="1416427"/>
                  </a:cxn>
                  <a:cxn ang="0">
                    <a:pos x="493877" y="1647092"/>
                  </a:cxn>
                  <a:cxn ang="0">
                    <a:pos x="479458" y="1672321"/>
                  </a:cxn>
                  <a:cxn ang="0">
                    <a:pos x="475853" y="1427239"/>
                  </a:cxn>
                </a:cxnLst>
                <a:rect l="0" t="0" r="0" b="0"/>
                <a:pathLst>
                  <a:path w="192" h="492">
                    <a:moveTo>
                      <a:pt x="132" y="396"/>
                    </a:moveTo>
                    <a:cubicBezTo>
                      <a:pt x="119" y="380"/>
                      <a:pt x="54" y="356"/>
                      <a:pt x="40" y="342"/>
                    </a:cubicBezTo>
                    <a:cubicBezTo>
                      <a:pt x="15" y="317"/>
                      <a:pt x="0" y="282"/>
                      <a:pt x="0" y="247"/>
                    </a:cubicBezTo>
                    <a:cubicBezTo>
                      <a:pt x="0" y="205"/>
                      <a:pt x="21" y="165"/>
                      <a:pt x="21" y="123"/>
                    </a:cubicBezTo>
                    <a:cubicBezTo>
                      <a:pt x="21" y="103"/>
                      <a:pt x="18" y="84"/>
                      <a:pt x="18" y="65"/>
                    </a:cubicBezTo>
                    <a:cubicBezTo>
                      <a:pt x="19" y="45"/>
                      <a:pt x="27" y="25"/>
                      <a:pt x="43" y="14"/>
                    </a:cubicBezTo>
                    <a:cubicBezTo>
                      <a:pt x="67" y="0"/>
                      <a:pt x="100" y="14"/>
                      <a:pt x="114" y="38"/>
                    </a:cubicBezTo>
                    <a:cubicBezTo>
                      <a:pt x="129" y="62"/>
                      <a:pt x="129" y="92"/>
                      <a:pt x="126" y="120"/>
                    </a:cubicBezTo>
                    <a:cubicBezTo>
                      <a:pt x="124" y="148"/>
                      <a:pt x="119" y="176"/>
                      <a:pt x="126" y="203"/>
                    </a:cubicBezTo>
                    <a:cubicBezTo>
                      <a:pt x="136" y="247"/>
                      <a:pt x="175" y="280"/>
                      <a:pt x="187" y="324"/>
                    </a:cubicBezTo>
                    <a:cubicBezTo>
                      <a:pt x="192" y="341"/>
                      <a:pt x="148" y="376"/>
                      <a:pt x="147" y="393"/>
                    </a:cubicBezTo>
                    <a:cubicBezTo>
                      <a:pt x="147" y="413"/>
                      <a:pt x="146" y="439"/>
                      <a:pt x="137" y="457"/>
                    </a:cubicBezTo>
                    <a:cubicBezTo>
                      <a:pt x="125" y="482"/>
                      <a:pt x="156" y="492"/>
                      <a:pt x="133" y="464"/>
                    </a:cubicBezTo>
                    <a:cubicBezTo>
                      <a:pt x="116" y="445"/>
                      <a:pt x="150" y="419"/>
                      <a:pt x="132" y="396"/>
                    </a:cubicBezTo>
                    <a:close/>
                  </a:path>
                </a:pathLst>
              </a:custGeom>
              <a:solidFill>
                <a:srgbClr val="9AC670"/>
              </a:solidFill>
              <a:ln w="9525">
                <a:noFill/>
              </a:ln>
            </p:spPr>
            <p:txBody>
              <a:bodyPr/>
              <a:lstStyle/>
              <a:p>
                <a:endParaRPr lang="zh-CN" altLang="en-US"/>
              </a:p>
            </p:txBody>
          </p:sp>
          <p:sp>
            <p:nvSpPr>
              <p:cNvPr id="30810" name="ïṩḻîďè"/>
              <p:cNvSpPr/>
              <p:nvPr/>
            </p:nvSpPr>
            <p:spPr>
              <a:xfrm>
                <a:off x="3341688" y="4090988"/>
                <a:ext cx="288925" cy="1377950"/>
              </a:xfrm>
              <a:custGeom>
                <a:avLst/>
                <a:gdLst/>
                <a:ahLst/>
                <a:cxnLst>
                  <a:cxn ang="0">
                    <a:pos x="256420" y="1377950"/>
                  </a:cxn>
                  <a:cxn ang="0">
                    <a:pos x="249197" y="1374342"/>
                  </a:cxn>
                  <a:cxn ang="0">
                    <a:pos x="158908" y="887370"/>
                  </a:cxn>
                  <a:cxn ang="0">
                    <a:pos x="126404" y="840477"/>
                  </a:cxn>
                  <a:cxn ang="0">
                    <a:pos x="54173" y="699796"/>
                  </a:cxn>
                  <a:cxn ang="0">
                    <a:pos x="61396" y="465328"/>
                  </a:cxn>
                  <a:cxn ang="0">
                    <a:pos x="72231" y="404006"/>
                  </a:cxn>
                  <a:cxn ang="0">
                    <a:pos x="0" y="3607"/>
                  </a:cxn>
                  <a:cxn ang="0">
                    <a:pos x="7223" y="0"/>
                  </a:cxn>
                  <a:cxn ang="0">
                    <a:pos x="79454" y="404006"/>
                  </a:cxn>
                  <a:cxn ang="0">
                    <a:pos x="68619" y="465328"/>
                  </a:cxn>
                  <a:cxn ang="0">
                    <a:pos x="61396" y="696189"/>
                  </a:cxn>
                  <a:cxn ang="0">
                    <a:pos x="133627" y="836870"/>
                  </a:cxn>
                  <a:cxn ang="0">
                    <a:pos x="166131" y="883763"/>
                  </a:cxn>
                  <a:cxn ang="0">
                    <a:pos x="256420" y="1377950"/>
                  </a:cxn>
                </a:cxnLst>
                <a:rect l="0" t="0" r="0" b="0"/>
                <a:pathLst>
                  <a:path w="80" h="382">
                    <a:moveTo>
                      <a:pt x="71" y="382"/>
                    </a:moveTo>
                    <a:cubicBezTo>
                      <a:pt x="69" y="381"/>
                      <a:pt x="69" y="381"/>
                      <a:pt x="69" y="381"/>
                    </a:cubicBezTo>
                    <a:cubicBezTo>
                      <a:pt x="78" y="335"/>
                      <a:pt x="68" y="286"/>
                      <a:pt x="44" y="246"/>
                    </a:cubicBezTo>
                    <a:cubicBezTo>
                      <a:pt x="41" y="242"/>
                      <a:pt x="38" y="237"/>
                      <a:pt x="35" y="233"/>
                    </a:cubicBezTo>
                    <a:cubicBezTo>
                      <a:pt x="27" y="221"/>
                      <a:pt x="19" y="208"/>
                      <a:pt x="15" y="194"/>
                    </a:cubicBezTo>
                    <a:cubicBezTo>
                      <a:pt x="9" y="173"/>
                      <a:pt x="13" y="150"/>
                      <a:pt x="17" y="129"/>
                    </a:cubicBezTo>
                    <a:cubicBezTo>
                      <a:pt x="18" y="123"/>
                      <a:pt x="19" y="117"/>
                      <a:pt x="20" y="112"/>
                    </a:cubicBezTo>
                    <a:cubicBezTo>
                      <a:pt x="27" y="68"/>
                      <a:pt x="20" y="29"/>
                      <a:pt x="0" y="1"/>
                    </a:cubicBezTo>
                    <a:cubicBezTo>
                      <a:pt x="2" y="0"/>
                      <a:pt x="2" y="0"/>
                      <a:pt x="2" y="0"/>
                    </a:cubicBezTo>
                    <a:cubicBezTo>
                      <a:pt x="22" y="28"/>
                      <a:pt x="29" y="68"/>
                      <a:pt x="22" y="112"/>
                    </a:cubicBezTo>
                    <a:cubicBezTo>
                      <a:pt x="21" y="118"/>
                      <a:pt x="20" y="124"/>
                      <a:pt x="19" y="129"/>
                    </a:cubicBezTo>
                    <a:cubicBezTo>
                      <a:pt x="15" y="151"/>
                      <a:pt x="11" y="173"/>
                      <a:pt x="17" y="193"/>
                    </a:cubicBezTo>
                    <a:cubicBezTo>
                      <a:pt x="21" y="207"/>
                      <a:pt x="29" y="220"/>
                      <a:pt x="37" y="232"/>
                    </a:cubicBezTo>
                    <a:cubicBezTo>
                      <a:pt x="40" y="236"/>
                      <a:pt x="43" y="241"/>
                      <a:pt x="46" y="245"/>
                    </a:cubicBezTo>
                    <a:cubicBezTo>
                      <a:pt x="70" y="285"/>
                      <a:pt x="80" y="335"/>
                      <a:pt x="71" y="382"/>
                    </a:cubicBezTo>
                    <a:close/>
                  </a:path>
                </a:pathLst>
              </a:custGeom>
              <a:solidFill>
                <a:srgbClr val="5353C6"/>
              </a:solidFill>
              <a:ln w="9525">
                <a:noFill/>
              </a:ln>
            </p:spPr>
            <p:txBody>
              <a:bodyPr/>
              <a:lstStyle/>
              <a:p>
                <a:endParaRPr lang="zh-CN" altLang="en-US"/>
              </a:p>
            </p:txBody>
          </p:sp>
          <p:sp>
            <p:nvSpPr>
              <p:cNvPr id="30811" name="îṧlídé"/>
              <p:cNvSpPr/>
              <p:nvPr/>
            </p:nvSpPr>
            <p:spPr>
              <a:xfrm>
                <a:off x="3284538" y="4318000"/>
                <a:ext cx="141287" cy="141287"/>
              </a:xfrm>
              <a:custGeom>
                <a:avLst/>
                <a:gdLst/>
                <a:ahLst/>
                <a:cxnLst>
                  <a:cxn ang="0">
                    <a:pos x="134041" y="141287"/>
                  </a:cxn>
                  <a:cxn ang="0">
                    <a:pos x="0" y="7245"/>
                  </a:cxn>
                  <a:cxn ang="0">
                    <a:pos x="3622" y="0"/>
                  </a:cxn>
                  <a:cxn ang="0">
                    <a:pos x="141287" y="134041"/>
                  </a:cxn>
                  <a:cxn ang="0">
                    <a:pos x="134041" y="141287"/>
                  </a:cxn>
                </a:cxnLst>
                <a:rect l="0" t="0" r="0" b="0"/>
                <a:pathLst>
                  <a:path w="39" h="39">
                    <a:moveTo>
                      <a:pt x="37" y="39"/>
                    </a:moveTo>
                    <a:cubicBezTo>
                      <a:pt x="25" y="24"/>
                      <a:pt x="13" y="12"/>
                      <a:pt x="0" y="2"/>
                    </a:cubicBezTo>
                    <a:cubicBezTo>
                      <a:pt x="1" y="0"/>
                      <a:pt x="1" y="0"/>
                      <a:pt x="1" y="0"/>
                    </a:cubicBezTo>
                    <a:cubicBezTo>
                      <a:pt x="15" y="11"/>
                      <a:pt x="26" y="22"/>
                      <a:pt x="39" y="37"/>
                    </a:cubicBezTo>
                    <a:lnTo>
                      <a:pt x="37" y="39"/>
                    </a:lnTo>
                    <a:close/>
                  </a:path>
                </a:pathLst>
              </a:custGeom>
              <a:solidFill>
                <a:srgbClr val="5353C6"/>
              </a:solidFill>
              <a:ln w="9525">
                <a:noFill/>
              </a:ln>
            </p:spPr>
            <p:txBody>
              <a:bodyPr/>
              <a:lstStyle/>
              <a:p>
                <a:endParaRPr lang="zh-CN" altLang="en-US"/>
              </a:p>
            </p:txBody>
          </p:sp>
          <p:sp>
            <p:nvSpPr>
              <p:cNvPr id="30812" name="iśḻîḑê"/>
              <p:cNvSpPr/>
              <p:nvPr/>
            </p:nvSpPr>
            <p:spPr>
              <a:xfrm>
                <a:off x="3429000" y="4729163"/>
                <a:ext cx="82550" cy="133350"/>
              </a:xfrm>
              <a:custGeom>
                <a:avLst/>
                <a:gdLst/>
                <a:ahLst/>
                <a:cxnLst>
                  <a:cxn ang="0">
                    <a:pos x="7178" y="133350"/>
                  </a:cxn>
                  <a:cxn ang="0">
                    <a:pos x="0" y="129745"/>
                  </a:cxn>
                  <a:cxn ang="0">
                    <a:pos x="39480" y="64872"/>
                  </a:cxn>
                  <a:cxn ang="0">
                    <a:pos x="75371" y="0"/>
                  </a:cxn>
                  <a:cxn ang="0">
                    <a:pos x="82550" y="3604"/>
                  </a:cxn>
                  <a:cxn ang="0">
                    <a:pos x="43069" y="68477"/>
                  </a:cxn>
                  <a:cxn ang="0">
                    <a:pos x="7178" y="133350"/>
                  </a:cxn>
                </a:cxnLst>
                <a:rect l="0" t="0" r="0" b="0"/>
                <a:pathLst>
                  <a:path w="23" h="37">
                    <a:moveTo>
                      <a:pt x="2" y="37"/>
                    </a:moveTo>
                    <a:cubicBezTo>
                      <a:pt x="0" y="36"/>
                      <a:pt x="0" y="36"/>
                      <a:pt x="0" y="36"/>
                    </a:cubicBezTo>
                    <a:cubicBezTo>
                      <a:pt x="3" y="31"/>
                      <a:pt x="7" y="24"/>
                      <a:pt x="11" y="18"/>
                    </a:cubicBezTo>
                    <a:cubicBezTo>
                      <a:pt x="14" y="12"/>
                      <a:pt x="18" y="5"/>
                      <a:pt x="21" y="0"/>
                    </a:cubicBezTo>
                    <a:cubicBezTo>
                      <a:pt x="23" y="1"/>
                      <a:pt x="23" y="1"/>
                      <a:pt x="23" y="1"/>
                    </a:cubicBezTo>
                    <a:cubicBezTo>
                      <a:pt x="20" y="6"/>
                      <a:pt x="16" y="13"/>
                      <a:pt x="12" y="19"/>
                    </a:cubicBezTo>
                    <a:cubicBezTo>
                      <a:pt x="8" y="25"/>
                      <a:pt x="5" y="32"/>
                      <a:pt x="2" y="37"/>
                    </a:cubicBezTo>
                    <a:close/>
                  </a:path>
                </a:pathLst>
              </a:custGeom>
              <a:solidFill>
                <a:srgbClr val="5353C6"/>
              </a:solidFill>
              <a:ln w="9525">
                <a:noFill/>
              </a:ln>
            </p:spPr>
            <p:txBody>
              <a:bodyPr/>
              <a:lstStyle/>
              <a:p>
                <a:endParaRPr lang="zh-CN" altLang="en-US"/>
              </a:p>
            </p:txBody>
          </p:sp>
          <p:sp>
            <p:nvSpPr>
              <p:cNvPr id="30813" name="iṣľîḑê"/>
              <p:cNvSpPr/>
              <p:nvPr/>
            </p:nvSpPr>
            <p:spPr>
              <a:xfrm>
                <a:off x="3306763" y="5053013"/>
                <a:ext cx="284162" cy="130175"/>
              </a:xfrm>
              <a:custGeom>
                <a:avLst/>
                <a:gdLst/>
                <a:ahLst/>
                <a:cxnLst>
                  <a:cxn ang="0">
                    <a:pos x="276968" y="130175"/>
                  </a:cxn>
                  <a:cxn ang="0">
                    <a:pos x="176252" y="79551"/>
                  </a:cxn>
                  <a:cxn ang="0">
                    <a:pos x="165461" y="75935"/>
                  </a:cxn>
                  <a:cxn ang="0">
                    <a:pos x="0" y="7231"/>
                  </a:cxn>
                  <a:cxn ang="0">
                    <a:pos x="3596" y="0"/>
                  </a:cxn>
                  <a:cxn ang="0">
                    <a:pos x="165461" y="68703"/>
                  </a:cxn>
                  <a:cxn ang="0">
                    <a:pos x="176252" y="72319"/>
                  </a:cxn>
                  <a:cxn ang="0">
                    <a:pos x="284162" y="126559"/>
                  </a:cxn>
                  <a:cxn ang="0">
                    <a:pos x="276968" y="130175"/>
                  </a:cxn>
                </a:cxnLst>
                <a:rect l="0" t="0" r="0" b="0"/>
                <a:pathLst>
                  <a:path w="79" h="36">
                    <a:moveTo>
                      <a:pt x="77" y="36"/>
                    </a:moveTo>
                    <a:cubicBezTo>
                      <a:pt x="71" y="27"/>
                      <a:pt x="60" y="25"/>
                      <a:pt x="49" y="22"/>
                    </a:cubicBezTo>
                    <a:cubicBezTo>
                      <a:pt x="46" y="21"/>
                      <a:pt x="46" y="21"/>
                      <a:pt x="46" y="21"/>
                    </a:cubicBezTo>
                    <a:cubicBezTo>
                      <a:pt x="30" y="17"/>
                      <a:pt x="14" y="11"/>
                      <a:pt x="0" y="2"/>
                    </a:cubicBezTo>
                    <a:cubicBezTo>
                      <a:pt x="1" y="0"/>
                      <a:pt x="1" y="0"/>
                      <a:pt x="1" y="0"/>
                    </a:cubicBezTo>
                    <a:cubicBezTo>
                      <a:pt x="15" y="9"/>
                      <a:pt x="30" y="15"/>
                      <a:pt x="46" y="19"/>
                    </a:cubicBezTo>
                    <a:cubicBezTo>
                      <a:pt x="49" y="20"/>
                      <a:pt x="49" y="20"/>
                      <a:pt x="49" y="20"/>
                    </a:cubicBezTo>
                    <a:cubicBezTo>
                      <a:pt x="60" y="23"/>
                      <a:pt x="72" y="26"/>
                      <a:pt x="79" y="35"/>
                    </a:cubicBezTo>
                    <a:lnTo>
                      <a:pt x="77" y="36"/>
                    </a:lnTo>
                    <a:close/>
                  </a:path>
                </a:pathLst>
              </a:custGeom>
              <a:solidFill>
                <a:srgbClr val="5353C6"/>
              </a:solidFill>
              <a:ln w="9525">
                <a:noFill/>
              </a:ln>
            </p:spPr>
            <p:txBody>
              <a:bodyPr/>
              <a:lstStyle/>
              <a:p>
                <a:endParaRPr lang="zh-CN" altLang="en-US"/>
              </a:p>
            </p:txBody>
          </p:sp>
          <p:sp>
            <p:nvSpPr>
              <p:cNvPr id="30814" name="ïšḻíḍè"/>
              <p:cNvSpPr/>
              <p:nvPr/>
            </p:nvSpPr>
            <p:spPr>
              <a:xfrm>
                <a:off x="3276600" y="4516438"/>
                <a:ext cx="119062" cy="127000"/>
              </a:xfrm>
              <a:custGeom>
                <a:avLst/>
                <a:gdLst/>
                <a:ahLst/>
                <a:cxnLst>
                  <a:cxn ang="0">
                    <a:pos x="111846" y="127000"/>
                  </a:cxn>
                  <a:cxn ang="0">
                    <a:pos x="0" y="3628"/>
                  </a:cxn>
                  <a:cxn ang="0">
                    <a:pos x="7215" y="0"/>
                  </a:cxn>
                  <a:cxn ang="0">
                    <a:pos x="119062" y="123371"/>
                  </a:cxn>
                  <a:cxn ang="0">
                    <a:pos x="111846" y="127000"/>
                  </a:cxn>
                </a:cxnLst>
                <a:rect l="0" t="0" r="0" b="0"/>
                <a:pathLst>
                  <a:path w="33" h="35">
                    <a:moveTo>
                      <a:pt x="31" y="35"/>
                    </a:moveTo>
                    <a:cubicBezTo>
                      <a:pt x="20" y="25"/>
                      <a:pt x="10" y="13"/>
                      <a:pt x="0" y="1"/>
                    </a:cubicBezTo>
                    <a:cubicBezTo>
                      <a:pt x="2" y="0"/>
                      <a:pt x="2" y="0"/>
                      <a:pt x="2" y="0"/>
                    </a:cubicBezTo>
                    <a:cubicBezTo>
                      <a:pt x="11" y="12"/>
                      <a:pt x="22" y="23"/>
                      <a:pt x="33" y="34"/>
                    </a:cubicBezTo>
                    <a:lnTo>
                      <a:pt x="31" y="35"/>
                    </a:lnTo>
                    <a:close/>
                  </a:path>
                </a:pathLst>
              </a:custGeom>
              <a:solidFill>
                <a:srgbClr val="5353C6"/>
              </a:solidFill>
              <a:ln w="9525">
                <a:noFill/>
              </a:ln>
            </p:spPr>
            <p:txBody>
              <a:bodyPr/>
              <a:lstStyle/>
              <a:p>
                <a:endParaRPr lang="zh-CN" altLang="en-US"/>
              </a:p>
            </p:txBody>
          </p:sp>
          <p:sp>
            <p:nvSpPr>
              <p:cNvPr id="30815" name="íŝlíḋe"/>
              <p:cNvSpPr/>
              <p:nvPr/>
            </p:nvSpPr>
            <p:spPr>
              <a:xfrm>
                <a:off x="3417888" y="4184650"/>
                <a:ext cx="65087" cy="119062"/>
              </a:xfrm>
              <a:custGeom>
                <a:avLst/>
                <a:gdLst/>
                <a:ahLst/>
                <a:cxnLst>
                  <a:cxn ang="0">
                    <a:pos x="7937" y="119062"/>
                  </a:cxn>
                  <a:cxn ang="0">
                    <a:pos x="0" y="115887"/>
                  </a:cxn>
                  <a:cxn ang="0">
                    <a:pos x="57149" y="0"/>
                  </a:cxn>
                  <a:cxn ang="0">
                    <a:pos x="65087" y="4762"/>
                  </a:cxn>
                  <a:cxn ang="0">
                    <a:pos x="7937" y="119062"/>
                  </a:cxn>
                </a:cxnLst>
                <a:rect l="0" t="0" r="0" b="0"/>
                <a:pathLst>
                  <a:path w="41" h="75">
                    <a:moveTo>
                      <a:pt x="5" y="75"/>
                    </a:moveTo>
                    <a:lnTo>
                      <a:pt x="0" y="73"/>
                    </a:lnTo>
                    <a:lnTo>
                      <a:pt x="36" y="0"/>
                    </a:lnTo>
                    <a:lnTo>
                      <a:pt x="41" y="3"/>
                    </a:lnTo>
                    <a:lnTo>
                      <a:pt x="5" y="75"/>
                    </a:lnTo>
                    <a:close/>
                  </a:path>
                </a:pathLst>
              </a:custGeom>
              <a:solidFill>
                <a:srgbClr val="5353C6"/>
              </a:solidFill>
              <a:ln w="9525">
                <a:noFill/>
              </a:ln>
            </p:spPr>
            <p:txBody>
              <a:bodyPr/>
              <a:lstStyle/>
              <a:p>
                <a:endParaRPr lang="zh-CN" altLang="en-US"/>
              </a:p>
            </p:txBody>
          </p:sp>
          <p:sp>
            <p:nvSpPr>
              <p:cNvPr id="30816" name="iṥľîdê"/>
              <p:cNvSpPr/>
              <p:nvPr/>
            </p:nvSpPr>
            <p:spPr>
              <a:xfrm>
                <a:off x="3533775" y="4910138"/>
                <a:ext cx="60325" cy="122237"/>
              </a:xfrm>
              <a:custGeom>
                <a:avLst/>
                <a:gdLst/>
                <a:ahLst/>
                <a:cxnLst>
                  <a:cxn ang="0">
                    <a:pos x="3548" y="122237"/>
                  </a:cxn>
                  <a:cxn ang="0">
                    <a:pos x="0" y="118641"/>
                  </a:cxn>
                  <a:cxn ang="0">
                    <a:pos x="53227" y="0"/>
                  </a:cxn>
                  <a:cxn ang="0">
                    <a:pos x="60325" y="3595"/>
                  </a:cxn>
                  <a:cxn ang="0">
                    <a:pos x="3548" y="122237"/>
                  </a:cxn>
                </a:cxnLst>
                <a:rect l="0" t="0" r="0" b="0"/>
                <a:pathLst>
                  <a:path w="17" h="34">
                    <a:moveTo>
                      <a:pt x="1" y="34"/>
                    </a:moveTo>
                    <a:cubicBezTo>
                      <a:pt x="0" y="33"/>
                      <a:pt x="0" y="33"/>
                      <a:pt x="0" y="33"/>
                    </a:cubicBezTo>
                    <a:cubicBezTo>
                      <a:pt x="4" y="22"/>
                      <a:pt x="9" y="11"/>
                      <a:pt x="15" y="0"/>
                    </a:cubicBezTo>
                    <a:cubicBezTo>
                      <a:pt x="17" y="1"/>
                      <a:pt x="17" y="1"/>
                      <a:pt x="17" y="1"/>
                    </a:cubicBezTo>
                    <a:cubicBezTo>
                      <a:pt x="11" y="12"/>
                      <a:pt x="6" y="23"/>
                      <a:pt x="1" y="34"/>
                    </a:cubicBezTo>
                    <a:close/>
                  </a:path>
                </a:pathLst>
              </a:custGeom>
              <a:solidFill>
                <a:srgbClr val="5353C6"/>
              </a:solidFill>
              <a:ln w="9525">
                <a:noFill/>
              </a:ln>
            </p:spPr>
            <p:txBody>
              <a:bodyPr/>
              <a:lstStyle/>
              <a:p>
                <a:endParaRPr lang="zh-CN" altLang="en-US"/>
              </a:p>
            </p:txBody>
          </p:sp>
          <p:sp>
            <p:nvSpPr>
              <p:cNvPr id="30817" name="iṥľîďè"/>
              <p:cNvSpPr/>
              <p:nvPr/>
            </p:nvSpPr>
            <p:spPr>
              <a:xfrm>
                <a:off x="3360738" y="5295900"/>
                <a:ext cx="439737" cy="482600"/>
              </a:xfrm>
              <a:custGeom>
                <a:avLst/>
                <a:gdLst/>
                <a:ahLst/>
                <a:cxnLst>
                  <a:cxn ang="0">
                    <a:pos x="439737" y="36014"/>
                  </a:cxn>
                  <a:cxn ang="0">
                    <a:pos x="0" y="0"/>
                  </a:cxn>
                  <a:cxn ang="0">
                    <a:pos x="79296" y="482600"/>
                  </a:cxn>
                  <a:cxn ang="0">
                    <a:pos x="317187" y="482600"/>
                  </a:cxn>
                  <a:cxn ang="0">
                    <a:pos x="439737" y="36014"/>
                  </a:cxn>
                </a:cxnLst>
                <a:rect l="0" t="0" r="0" b="0"/>
                <a:pathLst>
                  <a:path w="122" h="134">
                    <a:moveTo>
                      <a:pt x="122" y="10"/>
                    </a:moveTo>
                    <a:cubicBezTo>
                      <a:pt x="82" y="22"/>
                      <a:pt x="38" y="18"/>
                      <a:pt x="0" y="0"/>
                    </a:cubicBezTo>
                    <a:cubicBezTo>
                      <a:pt x="22" y="134"/>
                      <a:pt x="22" y="134"/>
                      <a:pt x="22" y="134"/>
                    </a:cubicBezTo>
                    <a:cubicBezTo>
                      <a:pt x="88" y="134"/>
                      <a:pt x="88" y="134"/>
                      <a:pt x="88" y="134"/>
                    </a:cubicBezTo>
                    <a:lnTo>
                      <a:pt x="122" y="10"/>
                    </a:lnTo>
                    <a:close/>
                  </a:path>
                </a:pathLst>
              </a:custGeom>
              <a:solidFill>
                <a:srgbClr val="5353C6"/>
              </a:solidFill>
              <a:ln w="9525">
                <a:noFill/>
              </a:ln>
            </p:spPr>
            <p:txBody>
              <a:bodyPr/>
              <a:lstStyle/>
              <a:p>
                <a:endParaRPr lang="zh-CN" altLang="en-US"/>
              </a:p>
            </p:txBody>
          </p:sp>
          <p:sp>
            <p:nvSpPr>
              <p:cNvPr id="30818" name="îṧḻídè"/>
              <p:cNvSpPr/>
              <p:nvPr/>
            </p:nvSpPr>
            <p:spPr>
              <a:xfrm>
                <a:off x="3400425" y="5529263"/>
                <a:ext cx="338137" cy="104775"/>
              </a:xfrm>
              <a:custGeom>
                <a:avLst/>
                <a:gdLst/>
                <a:ahLst/>
                <a:cxnLst>
                  <a:cxn ang="0">
                    <a:pos x="327345" y="68645"/>
                  </a:cxn>
                  <a:cxn ang="0">
                    <a:pos x="338137" y="28903"/>
                  </a:cxn>
                  <a:cxn ang="0">
                    <a:pos x="320150" y="36129"/>
                  </a:cxn>
                  <a:cxn ang="0">
                    <a:pos x="205040" y="43355"/>
                  </a:cxn>
                  <a:cxn ang="0">
                    <a:pos x="28777" y="10838"/>
                  </a:cxn>
                  <a:cxn ang="0">
                    <a:pos x="0" y="0"/>
                  </a:cxn>
                  <a:cxn ang="0">
                    <a:pos x="3597" y="39742"/>
                  </a:cxn>
                  <a:cxn ang="0">
                    <a:pos x="17986" y="43355"/>
                  </a:cxn>
                  <a:cxn ang="0">
                    <a:pos x="327345" y="68645"/>
                  </a:cxn>
                </a:cxnLst>
                <a:rect l="0" t="0" r="0" b="0"/>
                <a:pathLst>
                  <a:path w="94" h="29">
                    <a:moveTo>
                      <a:pt x="91" y="19"/>
                    </a:moveTo>
                    <a:cubicBezTo>
                      <a:pt x="94" y="8"/>
                      <a:pt x="94" y="8"/>
                      <a:pt x="94" y="8"/>
                    </a:cubicBezTo>
                    <a:cubicBezTo>
                      <a:pt x="92" y="9"/>
                      <a:pt x="90" y="9"/>
                      <a:pt x="89" y="10"/>
                    </a:cubicBezTo>
                    <a:cubicBezTo>
                      <a:pt x="78" y="12"/>
                      <a:pt x="68" y="13"/>
                      <a:pt x="57" y="12"/>
                    </a:cubicBezTo>
                    <a:cubicBezTo>
                      <a:pt x="41" y="12"/>
                      <a:pt x="24" y="9"/>
                      <a:pt x="8" y="3"/>
                    </a:cubicBezTo>
                    <a:cubicBezTo>
                      <a:pt x="5" y="2"/>
                      <a:pt x="2" y="1"/>
                      <a:pt x="0" y="0"/>
                    </a:cubicBezTo>
                    <a:cubicBezTo>
                      <a:pt x="1" y="11"/>
                      <a:pt x="1" y="11"/>
                      <a:pt x="1" y="11"/>
                    </a:cubicBezTo>
                    <a:cubicBezTo>
                      <a:pt x="2" y="11"/>
                      <a:pt x="3" y="12"/>
                      <a:pt x="5" y="12"/>
                    </a:cubicBezTo>
                    <a:cubicBezTo>
                      <a:pt x="32" y="23"/>
                      <a:pt x="63" y="29"/>
                      <a:pt x="91" y="19"/>
                    </a:cubicBezTo>
                    <a:close/>
                  </a:path>
                </a:pathLst>
              </a:custGeom>
              <a:solidFill>
                <a:srgbClr val="FFFFFF"/>
              </a:solidFill>
              <a:ln w="9525">
                <a:noFill/>
              </a:ln>
            </p:spPr>
            <p:txBody>
              <a:bodyPr/>
              <a:lstStyle/>
              <a:p>
                <a:endParaRPr lang="zh-CN" altLang="en-US"/>
              </a:p>
            </p:txBody>
          </p:sp>
          <p:sp>
            <p:nvSpPr>
              <p:cNvPr id="30819" name="î$ḷïḓê"/>
              <p:cNvSpPr/>
              <p:nvPr/>
            </p:nvSpPr>
            <p:spPr>
              <a:xfrm>
                <a:off x="7038975" y="2281238"/>
                <a:ext cx="411162" cy="407987"/>
              </a:xfrm>
              <a:custGeom>
                <a:avLst/>
                <a:gdLst/>
                <a:ahLst/>
                <a:cxnLst>
                  <a:cxn ang="0">
                    <a:pos x="389521" y="162472"/>
                  </a:cxn>
                  <a:cxn ang="0">
                    <a:pos x="360668" y="155251"/>
                  </a:cxn>
                  <a:cxn ang="0">
                    <a:pos x="349848" y="129978"/>
                  </a:cxn>
                  <a:cxn ang="0">
                    <a:pos x="367881" y="104704"/>
                  </a:cxn>
                  <a:cxn ang="0">
                    <a:pos x="364275" y="72210"/>
                  </a:cxn>
                  <a:cxn ang="0">
                    <a:pos x="339028" y="46936"/>
                  </a:cxn>
                  <a:cxn ang="0">
                    <a:pos x="320994" y="39715"/>
                  </a:cxn>
                  <a:cxn ang="0">
                    <a:pos x="306568" y="43326"/>
                  </a:cxn>
                  <a:cxn ang="0">
                    <a:pos x="281321" y="61378"/>
                  </a:cxn>
                  <a:cxn ang="0">
                    <a:pos x="252467" y="46936"/>
                  </a:cxn>
                  <a:cxn ang="0">
                    <a:pos x="248861" y="21663"/>
                  </a:cxn>
                  <a:cxn ang="0">
                    <a:pos x="223614" y="0"/>
                  </a:cxn>
                  <a:cxn ang="0">
                    <a:pos x="187547" y="0"/>
                  </a:cxn>
                  <a:cxn ang="0">
                    <a:pos x="162300" y="21663"/>
                  </a:cxn>
                  <a:cxn ang="0">
                    <a:pos x="155087" y="50547"/>
                  </a:cxn>
                  <a:cxn ang="0">
                    <a:pos x="129840" y="61378"/>
                  </a:cxn>
                  <a:cxn ang="0">
                    <a:pos x="104593" y="43326"/>
                  </a:cxn>
                  <a:cxn ang="0">
                    <a:pos x="90167" y="39715"/>
                  </a:cxn>
                  <a:cxn ang="0">
                    <a:pos x="72133" y="46936"/>
                  </a:cxn>
                  <a:cxn ang="0">
                    <a:pos x="46886" y="72210"/>
                  </a:cxn>
                  <a:cxn ang="0">
                    <a:pos x="43280" y="104704"/>
                  </a:cxn>
                  <a:cxn ang="0">
                    <a:pos x="61313" y="129978"/>
                  </a:cxn>
                  <a:cxn ang="0">
                    <a:pos x="50493" y="158862"/>
                  </a:cxn>
                  <a:cxn ang="0">
                    <a:pos x="21640" y="162472"/>
                  </a:cxn>
                  <a:cxn ang="0">
                    <a:pos x="0" y="187746"/>
                  </a:cxn>
                  <a:cxn ang="0">
                    <a:pos x="0" y="223851"/>
                  </a:cxn>
                  <a:cxn ang="0">
                    <a:pos x="21640" y="249124"/>
                  </a:cxn>
                  <a:cxn ang="0">
                    <a:pos x="50493" y="252735"/>
                  </a:cxn>
                  <a:cxn ang="0">
                    <a:pos x="61313" y="281619"/>
                  </a:cxn>
                  <a:cxn ang="0">
                    <a:pos x="46886" y="303282"/>
                  </a:cxn>
                  <a:cxn ang="0">
                    <a:pos x="46886" y="335776"/>
                  </a:cxn>
                  <a:cxn ang="0">
                    <a:pos x="72133" y="364660"/>
                  </a:cxn>
                  <a:cxn ang="0">
                    <a:pos x="90167" y="371881"/>
                  </a:cxn>
                  <a:cxn ang="0">
                    <a:pos x="108200" y="364660"/>
                  </a:cxn>
                  <a:cxn ang="0">
                    <a:pos x="129840" y="350218"/>
                  </a:cxn>
                  <a:cxn ang="0">
                    <a:pos x="158694" y="361050"/>
                  </a:cxn>
                  <a:cxn ang="0">
                    <a:pos x="162300" y="389934"/>
                  </a:cxn>
                  <a:cxn ang="0">
                    <a:pos x="187547" y="407987"/>
                  </a:cxn>
                  <a:cxn ang="0">
                    <a:pos x="223614" y="407987"/>
                  </a:cxn>
                  <a:cxn ang="0">
                    <a:pos x="248861" y="389934"/>
                  </a:cxn>
                  <a:cxn ang="0">
                    <a:pos x="252467" y="361050"/>
                  </a:cxn>
                  <a:cxn ang="0">
                    <a:pos x="281321" y="346608"/>
                  </a:cxn>
                  <a:cxn ang="0">
                    <a:pos x="306568" y="364660"/>
                  </a:cxn>
                  <a:cxn ang="0">
                    <a:pos x="320994" y="368271"/>
                  </a:cxn>
                  <a:cxn ang="0">
                    <a:pos x="339028" y="361050"/>
                  </a:cxn>
                  <a:cxn ang="0">
                    <a:pos x="364275" y="335776"/>
                  </a:cxn>
                  <a:cxn ang="0">
                    <a:pos x="367881" y="303282"/>
                  </a:cxn>
                  <a:cxn ang="0">
                    <a:pos x="349848" y="281619"/>
                  </a:cxn>
                  <a:cxn ang="0">
                    <a:pos x="360668" y="252735"/>
                  </a:cxn>
                  <a:cxn ang="0">
                    <a:pos x="389521" y="249124"/>
                  </a:cxn>
                  <a:cxn ang="0">
                    <a:pos x="411162" y="223851"/>
                  </a:cxn>
                  <a:cxn ang="0">
                    <a:pos x="411162" y="187746"/>
                  </a:cxn>
                  <a:cxn ang="0">
                    <a:pos x="389521" y="162472"/>
                  </a:cxn>
                  <a:cxn ang="0">
                    <a:pos x="205581" y="288840"/>
                  </a:cxn>
                  <a:cxn ang="0">
                    <a:pos x="119020" y="205798"/>
                  </a:cxn>
                  <a:cxn ang="0">
                    <a:pos x="205581" y="119146"/>
                  </a:cxn>
                  <a:cxn ang="0">
                    <a:pos x="292141" y="205798"/>
                  </a:cxn>
                  <a:cxn ang="0">
                    <a:pos x="205581" y="288840"/>
                  </a:cxn>
                </a:cxnLst>
                <a:rect l="0" t="0" r="0" b="0"/>
                <a:pathLst>
                  <a:path w="114" h="113">
                    <a:moveTo>
                      <a:pt x="108" y="45"/>
                    </a:moveTo>
                    <a:cubicBezTo>
                      <a:pt x="100" y="43"/>
                      <a:pt x="100" y="43"/>
                      <a:pt x="100" y="43"/>
                    </a:cubicBezTo>
                    <a:cubicBezTo>
                      <a:pt x="99" y="41"/>
                      <a:pt x="98" y="38"/>
                      <a:pt x="97" y="36"/>
                    </a:cubicBezTo>
                    <a:cubicBezTo>
                      <a:pt x="102" y="29"/>
                      <a:pt x="102" y="29"/>
                      <a:pt x="102" y="29"/>
                    </a:cubicBezTo>
                    <a:cubicBezTo>
                      <a:pt x="104" y="26"/>
                      <a:pt x="103" y="22"/>
                      <a:pt x="101" y="20"/>
                    </a:cubicBezTo>
                    <a:cubicBezTo>
                      <a:pt x="94" y="13"/>
                      <a:pt x="94" y="13"/>
                      <a:pt x="94" y="13"/>
                    </a:cubicBezTo>
                    <a:cubicBezTo>
                      <a:pt x="92" y="12"/>
                      <a:pt x="91" y="11"/>
                      <a:pt x="89" y="11"/>
                    </a:cubicBezTo>
                    <a:cubicBezTo>
                      <a:pt x="87" y="11"/>
                      <a:pt x="86" y="11"/>
                      <a:pt x="85" y="12"/>
                    </a:cubicBezTo>
                    <a:cubicBezTo>
                      <a:pt x="78" y="17"/>
                      <a:pt x="78" y="17"/>
                      <a:pt x="78" y="17"/>
                    </a:cubicBezTo>
                    <a:cubicBezTo>
                      <a:pt x="76" y="15"/>
                      <a:pt x="73" y="14"/>
                      <a:pt x="70" y="13"/>
                    </a:cubicBezTo>
                    <a:cubicBezTo>
                      <a:pt x="69" y="6"/>
                      <a:pt x="69" y="6"/>
                      <a:pt x="69" y="6"/>
                    </a:cubicBezTo>
                    <a:cubicBezTo>
                      <a:pt x="68" y="2"/>
                      <a:pt x="65" y="0"/>
                      <a:pt x="62" y="0"/>
                    </a:cubicBezTo>
                    <a:cubicBezTo>
                      <a:pt x="52" y="0"/>
                      <a:pt x="52" y="0"/>
                      <a:pt x="52" y="0"/>
                    </a:cubicBezTo>
                    <a:cubicBezTo>
                      <a:pt x="48" y="0"/>
                      <a:pt x="45" y="2"/>
                      <a:pt x="45" y="6"/>
                    </a:cubicBezTo>
                    <a:cubicBezTo>
                      <a:pt x="43" y="14"/>
                      <a:pt x="43" y="14"/>
                      <a:pt x="43" y="14"/>
                    </a:cubicBezTo>
                    <a:cubicBezTo>
                      <a:pt x="41" y="14"/>
                      <a:pt x="38" y="16"/>
                      <a:pt x="36" y="17"/>
                    </a:cubicBezTo>
                    <a:cubicBezTo>
                      <a:pt x="29" y="12"/>
                      <a:pt x="29" y="12"/>
                      <a:pt x="29" y="12"/>
                    </a:cubicBezTo>
                    <a:cubicBezTo>
                      <a:pt x="28" y="11"/>
                      <a:pt x="27" y="11"/>
                      <a:pt x="25" y="11"/>
                    </a:cubicBezTo>
                    <a:cubicBezTo>
                      <a:pt x="23" y="11"/>
                      <a:pt x="21" y="12"/>
                      <a:pt x="20" y="13"/>
                    </a:cubicBezTo>
                    <a:cubicBezTo>
                      <a:pt x="13" y="20"/>
                      <a:pt x="13" y="20"/>
                      <a:pt x="13" y="20"/>
                    </a:cubicBezTo>
                    <a:cubicBezTo>
                      <a:pt x="11" y="22"/>
                      <a:pt x="10" y="26"/>
                      <a:pt x="12" y="29"/>
                    </a:cubicBezTo>
                    <a:cubicBezTo>
                      <a:pt x="17" y="36"/>
                      <a:pt x="17" y="36"/>
                      <a:pt x="17" y="36"/>
                    </a:cubicBezTo>
                    <a:cubicBezTo>
                      <a:pt x="16" y="38"/>
                      <a:pt x="15" y="41"/>
                      <a:pt x="14" y="44"/>
                    </a:cubicBezTo>
                    <a:cubicBezTo>
                      <a:pt x="6" y="45"/>
                      <a:pt x="6" y="45"/>
                      <a:pt x="6" y="45"/>
                    </a:cubicBezTo>
                    <a:cubicBezTo>
                      <a:pt x="3" y="45"/>
                      <a:pt x="0" y="48"/>
                      <a:pt x="0" y="52"/>
                    </a:cubicBezTo>
                    <a:cubicBezTo>
                      <a:pt x="0" y="62"/>
                      <a:pt x="0" y="62"/>
                      <a:pt x="0" y="62"/>
                    </a:cubicBezTo>
                    <a:cubicBezTo>
                      <a:pt x="0" y="65"/>
                      <a:pt x="3" y="68"/>
                      <a:pt x="6" y="69"/>
                    </a:cubicBezTo>
                    <a:cubicBezTo>
                      <a:pt x="14" y="70"/>
                      <a:pt x="14" y="70"/>
                      <a:pt x="14" y="70"/>
                    </a:cubicBezTo>
                    <a:cubicBezTo>
                      <a:pt x="15" y="73"/>
                      <a:pt x="16" y="75"/>
                      <a:pt x="17" y="78"/>
                    </a:cubicBezTo>
                    <a:cubicBezTo>
                      <a:pt x="13" y="84"/>
                      <a:pt x="13" y="84"/>
                      <a:pt x="13" y="84"/>
                    </a:cubicBezTo>
                    <a:cubicBezTo>
                      <a:pt x="11" y="87"/>
                      <a:pt x="11" y="91"/>
                      <a:pt x="13" y="93"/>
                    </a:cubicBezTo>
                    <a:cubicBezTo>
                      <a:pt x="20" y="101"/>
                      <a:pt x="20" y="101"/>
                      <a:pt x="20" y="101"/>
                    </a:cubicBezTo>
                    <a:cubicBezTo>
                      <a:pt x="22" y="102"/>
                      <a:pt x="24" y="103"/>
                      <a:pt x="25" y="103"/>
                    </a:cubicBezTo>
                    <a:cubicBezTo>
                      <a:pt x="27" y="103"/>
                      <a:pt x="28" y="102"/>
                      <a:pt x="30" y="101"/>
                    </a:cubicBezTo>
                    <a:cubicBezTo>
                      <a:pt x="36" y="97"/>
                      <a:pt x="36" y="97"/>
                      <a:pt x="36" y="97"/>
                    </a:cubicBezTo>
                    <a:cubicBezTo>
                      <a:pt x="39" y="98"/>
                      <a:pt x="41" y="99"/>
                      <a:pt x="44" y="100"/>
                    </a:cubicBezTo>
                    <a:cubicBezTo>
                      <a:pt x="45" y="108"/>
                      <a:pt x="45" y="108"/>
                      <a:pt x="45" y="108"/>
                    </a:cubicBezTo>
                    <a:cubicBezTo>
                      <a:pt x="46" y="111"/>
                      <a:pt x="49" y="113"/>
                      <a:pt x="52" y="113"/>
                    </a:cubicBezTo>
                    <a:cubicBezTo>
                      <a:pt x="62" y="113"/>
                      <a:pt x="62" y="113"/>
                      <a:pt x="62" y="113"/>
                    </a:cubicBezTo>
                    <a:cubicBezTo>
                      <a:pt x="65" y="113"/>
                      <a:pt x="68" y="111"/>
                      <a:pt x="69" y="108"/>
                    </a:cubicBezTo>
                    <a:cubicBezTo>
                      <a:pt x="70" y="100"/>
                      <a:pt x="70" y="100"/>
                      <a:pt x="70" y="100"/>
                    </a:cubicBezTo>
                    <a:cubicBezTo>
                      <a:pt x="73" y="99"/>
                      <a:pt x="76" y="98"/>
                      <a:pt x="78" y="96"/>
                    </a:cubicBezTo>
                    <a:cubicBezTo>
                      <a:pt x="85" y="101"/>
                      <a:pt x="85" y="101"/>
                      <a:pt x="85" y="101"/>
                    </a:cubicBezTo>
                    <a:cubicBezTo>
                      <a:pt x="86" y="102"/>
                      <a:pt x="87" y="102"/>
                      <a:pt x="89" y="102"/>
                    </a:cubicBezTo>
                    <a:cubicBezTo>
                      <a:pt x="91" y="102"/>
                      <a:pt x="92" y="102"/>
                      <a:pt x="94" y="100"/>
                    </a:cubicBezTo>
                    <a:cubicBezTo>
                      <a:pt x="101" y="93"/>
                      <a:pt x="101" y="93"/>
                      <a:pt x="101" y="93"/>
                    </a:cubicBezTo>
                    <a:cubicBezTo>
                      <a:pt x="103" y="91"/>
                      <a:pt x="104" y="87"/>
                      <a:pt x="102" y="84"/>
                    </a:cubicBezTo>
                    <a:cubicBezTo>
                      <a:pt x="97" y="78"/>
                      <a:pt x="97" y="78"/>
                      <a:pt x="97" y="78"/>
                    </a:cubicBezTo>
                    <a:cubicBezTo>
                      <a:pt x="98" y="75"/>
                      <a:pt x="99" y="73"/>
                      <a:pt x="100" y="70"/>
                    </a:cubicBezTo>
                    <a:cubicBezTo>
                      <a:pt x="108" y="69"/>
                      <a:pt x="108" y="69"/>
                      <a:pt x="108" y="69"/>
                    </a:cubicBezTo>
                    <a:cubicBezTo>
                      <a:pt x="111" y="68"/>
                      <a:pt x="114" y="65"/>
                      <a:pt x="114" y="62"/>
                    </a:cubicBezTo>
                    <a:cubicBezTo>
                      <a:pt x="114" y="52"/>
                      <a:pt x="114" y="52"/>
                      <a:pt x="114" y="52"/>
                    </a:cubicBezTo>
                    <a:cubicBezTo>
                      <a:pt x="114" y="48"/>
                      <a:pt x="111" y="45"/>
                      <a:pt x="108" y="45"/>
                    </a:cubicBezTo>
                    <a:close/>
                    <a:moveTo>
                      <a:pt x="57" y="80"/>
                    </a:moveTo>
                    <a:cubicBezTo>
                      <a:pt x="44" y="80"/>
                      <a:pt x="33" y="70"/>
                      <a:pt x="33" y="57"/>
                    </a:cubicBezTo>
                    <a:cubicBezTo>
                      <a:pt x="33" y="43"/>
                      <a:pt x="44" y="33"/>
                      <a:pt x="57" y="33"/>
                    </a:cubicBezTo>
                    <a:cubicBezTo>
                      <a:pt x="70" y="33"/>
                      <a:pt x="81" y="43"/>
                      <a:pt x="81" y="57"/>
                    </a:cubicBezTo>
                    <a:cubicBezTo>
                      <a:pt x="81" y="70"/>
                      <a:pt x="70" y="80"/>
                      <a:pt x="57" y="80"/>
                    </a:cubicBezTo>
                    <a:close/>
                  </a:path>
                </a:pathLst>
              </a:custGeom>
              <a:solidFill>
                <a:srgbClr val="D9D9D9"/>
              </a:solidFill>
              <a:ln w="9525">
                <a:noFill/>
              </a:ln>
            </p:spPr>
            <p:txBody>
              <a:bodyPr/>
              <a:lstStyle/>
              <a:p>
                <a:endParaRPr lang="zh-CN" altLang="en-US"/>
              </a:p>
            </p:txBody>
          </p:sp>
          <p:sp>
            <p:nvSpPr>
              <p:cNvPr id="30820" name="îsľïdè"/>
              <p:cNvSpPr/>
              <p:nvPr/>
            </p:nvSpPr>
            <p:spPr>
              <a:xfrm>
                <a:off x="6816725" y="1806575"/>
                <a:ext cx="334962" cy="334962"/>
              </a:xfrm>
              <a:custGeom>
                <a:avLst/>
                <a:gdLst/>
                <a:ahLst/>
                <a:cxnLst>
                  <a:cxn ang="0">
                    <a:pos x="165680" y="237714"/>
                  </a:cxn>
                  <a:cxn ang="0">
                    <a:pos x="97247" y="169281"/>
                  </a:cxn>
                  <a:cxn ang="0">
                    <a:pos x="165680" y="97247"/>
                  </a:cxn>
                  <a:cxn ang="0">
                    <a:pos x="237714" y="169281"/>
                  </a:cxn>
                  <a:cxn ang="0">
                    <a:pos x="165680" y="237714"/>
                  </a:cxn>
                  <a:cxn ang="0">
                    <a:pos x="180087" y="0"/>
                  </a:cxn>
                  <a:cxn ang="0">
                    <a:pos x="151273" y="0"/>
                  </a:cxn>
                  <a:cxn ang="0">
                    <a:pos x="133264" y="18008"/>
                  </a:cxn>
                  <a:cxn ang="0">
                    <a:pos x="126060" y="43220"/>
                  </a:cxn>
                  <a:cxn ang="0">
                    <a:pos x="104450" y="50424"/>
                  </a:cxn>
                  <a:cxn ang="0">
                    <a:pos x="86441" y="36017"/>
                  </a:cxn>
                  <a:cxn ang="0">
                    <a:pos x="72034" y="32415"/>
                  </a:cxn>
                  <a:cxn ang="0">
                    <a:pos x="57627" y="39619"/>
                  </a:cxn>
                  <a:cxn ang="0">
                    <a:pos x="36017" y="61229"/>
                  </a:cxn>
                  <a:cxn ang="0">
                    <a:pos x="36017" y="86441"/>
                  </a:cxn>
                  <a:cxn ang="0">
                    <a:pos x="50424" y="108052"/>
                  </a:cxn>
                  <a:cxn ang="0">
                    <a:pos x="39619" y="129662"/>
                  </a:cxn>
                  <a:cxn ang="0">
                    <a:pos x="18008" y="133264"/>
                  </a:cxn>
                  <a:cxn ang="0">
                    <a:pos x="0" y="154874"/>
                  </a:cxn>
                  <a:cxn ang="0">
                    <a:pos x="0" y="183688"/>
                  </a:cxn>
                  <a:cxn ang="0">
                    <a:pos x="18008" y="205299"/>
                  </a:cxn>
                  <a:cxn ang="0">
                    <a:pos x="39619" y="208901"/>
                  </a:cxn>
                  <a:cxn ang="0">
                    <a:pos x="50424" y="230511"/>
                  </a:cxn>
                  <a:cxn ang="0">
                    <a:pos x="36017" y="248520"/>
                  </a:cxn>
                  <a:cxn ang="0">
                    <a:pos x="39619" y="277334"/>
                  </a:cxn>
                  <a:cxn ang="0">
                    <a:pos x="61229" y="298944"/>
                  </a:cxn>
                  <a:cxn ang="0">
                    <a:pos x="75636" y="302546"/>
                  </a:cxn>
                  <a:cxn ang="0">
                    <a:pos x="86441" y="298944"/>
                  </a:cxn>
                  <a:cxn ang="0">
                    <a:pos x="104450" y="284537"/>
                  </a:cxn>
                  <a:cxn ang="0">
                    <a:pos x="129662" y="295342"/>
                  </a:cxn>
                  <a:cxn ang="0">
                    <a:pos x="133264" y="316953"/>
                  </a:cxn>
                  <a:cxn ang="0">
                    <a:pos x="151273" y="334962"/>
                  </a:cxn>
                  <a:cxn ang="0">
                    <a:pos x="183688" y="334962"/>
                  </a:cxn>
                  <a:cxn ang="0">
                    <a:pos x="201697" y="316953"/>
                  </a:cxn>
                  <a:cxn ang="0">
                    <a:pos x="205299" y="295342"/>
                  </a:cxn>
                  <a:cxn ang="0">
                    <a:pos x="230511" y="284537"/>
                  </a:cxn>
                  <a:cxn ang="0">
                    <a:pos x="248520" y="298944"/>
                  </a:cxn>
                  <a:cxn ang="0">
                    <a:pos x="259325" y="302546"/>
                  </a:cxn>
                  <a:cxn ang="0">
                    <a:pos x="273732" y="298944"/>
                  </a:cxn>
                  <a:cxn ang="0">
                    <a:pos x="295342" y="277334"/>
                  </a:cxn>
                  <a:cxn ang="0">
                    <a:pos x="298944" y="248520"/>
                  </a:cxn>
                  <a:cxn ang="0">
                    <a:pos x="284537" y="230511"/>
                  </a:cxn>
                  <a:cxn ang="0">
                    <a:pos x="295342" y="208901"/>
                  </a:cxn>
                  <a:cxn ang="0">
                    <a:pos x="316953" y="201697"/>
                  </a:cxn>
                  <a:cxn ang="0">
                    <a:pos x="334962" y="183688"/>
                  </a:cxn>
                  <a:cxn ang="0">
                    <a:pos x="334962" y="154874"/>
                  </a:cxn>
                  <a:cxn ang="0">
                    <a:pos x="316953" y="133264"/>
                  </a:cxn>
                  <a:cxn ang="0">
                    <a:pos x="295342" y="129662"/>
                  </a:cxn>
                  <a:cxn ang="0">
                    <a:pos x="284537" y="104450"/>
                  </a:cxn>
                  <a:cxn ang="0">
                    <a:pos x="298944" y="86441"/>
                  </a:cxn>
                  <a:cxn ang="0">
                    <a:pos x="295342" y="61229"/>
                  </a:cxn>
                  <a:cxn ang="0">
                    <a:pos x="277334" y="39619"/>
                  </a:cxn>
                  <a:cxn ang="0">
                    <a:pos x="259325" y="32415"/>
                  </a:cxn>
                  <a:cxn ang="0">
                    <a:pos x="248520" y="36017"/>
                  </a:cxn>
                  <a:cxn ang="0">
                    <a:pos x="230511" y="50424"/>
                  </a:cxn>
                  <a:cxn ang="0">
                    <a:pos x="205299" y="39619"/>
                  </a:cxn>
                  <a:cxn ang="0">
                    <a:pos x="201697" y="18008"/>
                  </a:cxn>
                  <a:cxn ang="0">
                    <a:pos x="180087" y="0"/>
                  </a:cxn>
                </a:cxnLst>
                <a:rect l="0" t="0" r="0" b="0"/>
                <a:pathLst>
                  <a:path w="93" h="93">
                    <a:moveTo>
                      <a:pt x="46" y="66"/>
                    </a:moveTo>
                    <a:cubicBezTo>
                      <a:pt x="36" y="66"/>
                      <a:pt x="27" y="57"/>
                      <a:pt x="27" y="47"/>
                    </a:cubicBezTo>
                    <a:cubicBezTo>
                      <a:pt x="27" y="36"/>
                      <a:pt x="36" y="27"/>
                      <a:pt x="46" y="27"/>
                    </a:cubicBezTo>
                    <a:cubicBezTo>
                      <a:pt x="57" y="27"/>
                      <a:pt x="66" y="36"/>
                      <a:pt x="66" y="47"/>
                    </a:cubicBezTo>
                    <a:cubicBezTo>
                      <a:pt x="66" y="57"/>
                      <a:pt x="57" y="66"/>
                      <a:pt x="46" y="66"/>
                    </a:cubicBezTo>
                    <a:moveTo>
                      <a:pt x="50" y="0"/>
                    </a:moveTo>
                    <a:cubicBezTo>
                      <a:pt x="42" y="0"/>
                      <a:pt x="42" y="0"/>
                      <a:pt x="42" y="0"/>
                    </a:cubicBezTo>
                    <a:cubicBezTo>
                      <a:pt x="39" y="0"/>
                      <a:pt x="37" y="2"/>
                      <a:pt x="37" y="5"/>
                    </a:cubicBezTo>
                    <a:cubicBezTo>
                      <a:pt x="35" y="12"/>
                      <a:pt x="35" y="12"/>
                      <a:pt x="35" y="12"/>
                    </a:cubicBezTo>
                    <a:cubicBezTo>
                      <a:pt x="33" y="12"/>
                      <a:pt x="31" y="13"/>
                      <a:pt x="29" y="14"/>
                    </a:cubicBezTo>
                    <a:cubicBezTo>
                      <a:pt x="24" y="10"/>
                      <a:pt x="24" y="10"/>
                      <a:pt x="24" y="10"/>
                    </a:cubicBezTo>
                    <a:cubicBezTo>
                      <a:pt x="23" y="10"/>
                      <a:pt x="22" y="9"/>
                      <a:pt x="20" y="9"/>
                    </a:cubicBezTo>
                    <a:cubicBezTo>
                      <a:pt x="19" y="9"/>
                      <a:pt x="17" y="10"/>
                      <a:pt x="16" y="11"/>
                    </a:cubicBezTo>
                    <a:cubicBezTo>
                      <a:pt x="10" y="17"/>
                      <a:pt x="10" y="17"/>
                      <a:pt x="10" y="17"/>
                    </a:cubicBezTo>
                    <a:cubicBezTo>
                      <a:pt x="9" y="19"/>
                      <a:pt x="8" y="22"/>
                      <a:pt x="10" y="24"/>
                    </a:cubicBezTo>
                    <a:cubicBezTo>
                      <a:pt x="14" y="30"/>
                      <a:pt x="14" y="30"/>
                      <a:pt x="14" y="30"/>
                    </a:cubicBezTo>
                    <a:cubicBezTo>
                      <a:pt x="13" y="32"/>
                      <a:pt x="12" y="34"/>
                      <a:pt x="11" y="36"/>
                    </a:cubicBezTo>
                    <a:cubicBezTo>
                      <a:pt x="5" y="37"/>
                      <a:pt x="5" y="37"/>
                      <a:pt x="5" y="37"/>
                    </a:cubicBezTo>
                    <a:cubicBezTo>
                      <a:pt x="2" y="38"/>
                      <a:pt x="0" y="40"/>
                      <a:pt x="0" y="43"/>
                    </a:cubicBezTo>
                    <a:cubicBezTo>
                      <a:pt x="0" y="51"/>
                      <a:pt x="0" y="51"/>
                      <a:pt x="0" y="51"/>
                    </a:cubicBezTo>
                    <a:cubicBezTo>
                      <a:pt x="0" y="54"/>
                      <a:pt x="2" y="56"/>
                      <a:pt x="5" y="57"/>
                    </a:cubicBezTo>
                    <a:cubicBezTo>
                      <a:pt x="11" y="58"/>
                      <a:pt x="11" y="58"/>
                      <a:pt x="11" y="58"/>
                    </a:cubicBezTo>
                    <a:cubicBezTo>
                      <a:pt x="12" y="60"/>
                      <a:pt x="13" y="62"/>
                      <a:pt x="14" y="64"/>
                    </a:cubicBezTo>
                    <a:cubicBezTo>
                      <a:pt x="10" y="69"/>
                      <a:pt x="10" y="69"/>
                      <a:pt x="10" y="69"/>
                    </a:cubicBezTo>
                    <a:cubicBezTo>
                      <a:pt x="9" y="72"/>
                      <a:pt x="9" y="75"/>
                      <a:pt x="11" y="77"/>
                    </a:cubicBezTo>
                    <a:cubicBezTo>
                      <a:pt x="17" y="83"/>
                      <a:pt x="17" y="83"/>
                      <a:pt x="17" y="83"/>
                    </a:cubicBezTo>
                    <a:cubicBezTo>
                      <a:pt x="18" y="84"/>
                      <a:pt x="19" y="84"/>
                      <a:pt x="21" y="84"/>
                    </a:cubicBezTo>
                    <a:cubicBezTo>
                      <a:pt x="22" y="84"/>
                      <a:pt x="23" y="84"/>
                      <a:pt x="24" y="83"/>
                    </a:cubicBezTo>
                    <a:cubicBezTo>
                      <a:pt x="29" y="79"/>
                      <a:pt x="29" y="79"/>
                      <a:pt x="29" y="79"/>
                    </a:cubicBezTo>
                    <a:cubicBezTo>
                      <a:pt x="31" y="80"/>
                      <a:pt x="33" y="81"/>
                      <a:pt x="36" y="82"/>
                    </a:cubicBezTo>
                    <a:cubicBezTo>
                      <a:pt x="37" y="88"/>
                      <a:pt x="37" y="88"/>
                      <a:pt x="37" y="88"/>
                    </a:cubicBezTo>
                    <a:cubicBezTo>
                      <a:pt x="37" y="91"/>
                      <a:pt x="40" y="93"/>
                      <a:pt x="42" y="93"/>
                    </a:cubicBezTo>
                    <a:cubicBezTo>
                      <a:pt x="51" y="93"/>
                      <a:pt x="51" y="93"/>
                      <a:pt x="51" y="93"/>
                    </a:cubicBezTo>
                    <a:cubicBezTo>
                      <a:pt x="53" y="93"/>
                      <a:pt x="56" y="91"/>
                      <a:pt x="56" y="88"/>
                    </a:cubicBezTo>
                    <a:cubicBezTo>
                      <a:pt x="57" y="82"/>
                      <a:pt x="57" y="82"/>
                      <a:pt x="57" y="82"/>
                    </a:cubicBezTo>
                    <a:cubicBezTo>
                      <a:pt x="60" y="81"/>
                      <a:pt x="62" y="80"/>
                      <a:pt x="64" y="79"/>
                    </a:cubicBezTo>
                    <a:cubicBezTo>
                      <a:pt x="69" y="83"/>
                      <a:pt x="69" y="83"/>
                      <a:pt x="69" y="83"/>
                    </a:cubicBezTo>
                    <a:cubicBezTo>
                      <a:pt x="70" y="84"/>
                      <a:pt x="71" y="84"/>
                      <a:pt x="72" y="84"/>
                    </a:cubicBezTo>
                    <a:cubicBezTo>
                      <a:pt x="74" y="84"/>
                      <a:pt x="75" y="84"/>
                      <a:pt x="76" y="83"/>
                    </a:cubicBezTo>
                    <a:cubicBezTo>
                      <a:pt x="82" y="77"/>
                      <a:pt x="82" y="77"/>
                      <a:pt x="82" y="77"/>
                    </a:cubicBezTo>
                    <a:cubicBezTo>
                      <a:pt x="84" y="75"/>
                      <a:pt x="85" y="72"/>
                      <a:pt x="83" y="69"/>
                    </a:cubicBezTo>
                    <a:cubicBezTo>
                      <a:pt x="79" y="64"/>
                      <a:pt x="79" y="64"/>
                      <a:pt x="79" y="64"/>
                    </a:cubicBezTo>
                    <a:cubicBezTo>
                      <a:pt x="80" y="62"/>
                      <a:pt x="81" y="60"/>
                      <a:pt x="82" y="58"/>
                    </a:cubicBezTo>
                    <a:cubicBezTo>
                      <a:pt x="88" y="56"/>
                      <a:pt x="88" y="56"/>
                      <a:pt x="88" y="56"/>
                    </a:cubicBezTo>
                    <a:cubicBezTo>
                      <a:pt x="91" y="56"/>
                      <a:pt x="93" y="54"/>
                      <a:pt x="93" y="51"/>
                    </a:cubicBezTo>
                    <a:cubicBezTo>
                      <a:pt x="93" y="43"/>
                      <a:pt x="93" y="43"/>
                      <a:pt x="93" y="43"/>
                    </a:cubicBezTo>
                    <a:cubicBezTo>
                      <a:pt x="93" y="40"/>
                      <a:pt x="91" y="37"/>
                      <a:pt x="88" y="37"/>
                    </a:cubicBezTo>
                    <a:cubicBezTo>
                      <a:pt x="82" y="36"/>
                      <a:pt x="82" y="36"/>
                      <a:pt x="82" y="36"/>
                    </a:cubicBezTo>
                    <a:cubicBezTo>
                      <a:pt x="81" y="34"/>
                      <a:pt x="80" y="32"/>
                      <a:pt x="79" y="29"/>
                    </a:cubicBezTo>
                    <a:cubicBezTo>
                      <a:pt x="83" y="24"/>
                      <a:pt x="83" y="24"/>
                      <a:pt x="83" y="24"/>
                    </a:cubicBezTo>
                    <a:cubicBezTo>
                      <a:pt x="85" y="22"/>
                      <a:pt x="84" y="19"/>
                      <a:pt x="82" y="17"/>
                    </a:cubicBezTo>
                    <a:cubicBezTo>
                      <a:pt x="77" y="11"/>
                      <a:pt x="77" y="11"/>
                      <a:pt x="77" y="11"/>
                    </a:cubicBezTo>
                    <a:cubicBezTo>
                      <a:pt x="75" y="10"/>
                      <a:pt x="74" y="9"/>
                      <a:pt x="72" y="9"/>
                    </a:cubicBezTo>
                    <a:cubicBezTo>
                      <a:pt x="71" y="9"/>
                      <a:pt x="70" y="10"/>
                      <a:pt x="69" y="10"/>
                    </a:cubicBezTo>
                    <a:cubicBezTo>
                      <a:pt x="64" y="14"/>
                      <a:pt x="64" y="14"/>
                      <a:pt x="64" y="14"/>
                    </a:cubicBezTo>
                    <a:cubicBezTo>
                      <a:pt x="62" y="13"/>
                      <a:pt x="59" y="12"/>
                      <a:pt x="57" y="11"/>
                    </a:cubicBezTo>
                    <a:cubicBezTo>
                      <a:pt x="56" y="5"/>
                      <a:pt x="56" y="5"/>
                      <a:pt x="56" y="5"/>
                    </a:cubicBezTo>
                    <a:cubicBezTo>
                      <a:pt x="56" y="2"/>
                      <a:pt x="53" y="0"/>
                      <a:pt x="50" y="0"/>
                    </a:cubicBezTo>
                  </a:path>
                </a:pathLst>
              </a:custGeom>
              <a:solidFill>
                <a:srgbClr val="D9D9D9"/>
              </a:solidFill>
              <a:ln w="9525">
                <a:noFill/>
              </a:ln>
            </p:spPr>
            <p:txBody>
              <a:bodyPr/>
              <a:lstStyle/>
              <a:p>
                <a:endParaRPr lang="zh-CN" altLang="en-US"/>
              </a:p>
            </p:txBody>
          </p:sp>
          <p:sp>
            <p:nvSpPr>
              <p:cNvPr id="30821" name="íŝḻïḑe"/>
              <p:cNvSpPr/>
              <p:nvPr/>
            </p:nvSpPr>
            <p:spPr>
              <a:xfrm>
                <a:off x="6326188" y="2266950"/>
                <a:ext cx="630237" cy="555625"/>
              </a:xfrm>
              <a:custGeom>
                <a:avLst/>
                <a:gdLst/>
                <a:ahLst/>
                <a:cxnLst>
                  <a:cxn ang="0">
                    <a:pos x="630237" y="0"/>
                  </a:cxn>
                  <a:cxn ang="0">
                    <a:pos x="0" y="0"/>
                  </a:cxn>
                  <a:cxn ang="0">
                    <a:pos x="0" y="444500"/>
                  </a:cxn>
                  <a:cxn ang="0">
                    <a:pos x="334962" y="444500"/>
                  </a:cxn>
                  <a:cxn ang="0">
                    <a:pos x="298449" y="555625"/>
                  </a:cxn>
                  <a:cxn ang="0">
                    <a:pos x="446087" y="444500"/>
                  </a:cxn>
                  <a:cxn ang="0">
                    <a:pos x="630237" y="444500"/>
                  </a:cxn>
                  <a:cxn ang="0">
                    <a:pos x="630237" y="0"/>
                  </a:cxn>
                </a:cxnLst>
                <a:rect l="0" t="0" r="0" b="0"/>
                <a:pathLst>
                  <a:path w="397" h="350">
                    <a:moveTo>
                      <a:pt x="397" y="0"/>
                    </a:moveTo>
                    <a:lnTo>
                      <a:pt x="0" y="0"/>
                    </a:lnTo>
                    <a:lnTo>
                      <a:pt x="0" y="280"/>
                    </a:lnTo>
                    <a:lnTo>
                      <a:pt x="211" y="280"/>
                    </a:lnTo>
                    <a:lnTo>
                      <a:pt x="188" y="350"/>
                    </a:lnTo>
                    <a:lnTo>
                      <a:pt x="281" y="280"/>
                    </a:lnTo>
                    <a:lnTo>
                      <a:pt x="397" y="280"/>
                    </a:lnTo>
                    <a:lnTo>
                      <a:pt x="397" y="0"/>
                    </a:lnTo>
                    <a:close/>
                  </a:path>
                </a:pathLst>
              </a:custGeom>
              <a:solidFill>
                <a:srgbClr val="FFFFFF"/>
              </a:solidFill>
              <a:ln w="9525">
                <a:noFill/>
              </a:ln>
            </p:spPr>
            <p:txBody>
              <a:bodyPr/>
              <a:lstStyle/>
              <a:p>
                <a:endParaRPr lang="zh-CN" altLang="en-US"/>
              </a:p>
            </p:txBody>
          </p:sp>
          <p:sp>
            <p:nvSpPr>
              <p:cNvPr id="30822" name="îṥļíḑe"/>
              <p:cNvSpPr/>
              <p:nvPr/>
            </p:nvSpPr>
            <p:spPr>
              <a:xfrm>
                <a:off x="6488113" y="2473325"/>
                <a:ext cx="50800" cy="46037"/>
              </a:xfrm>
              <a:prstGeom prst="ellipse">
                <a:avLst/>
              </a:prstGeom>
              <a:solidFill>
                <a:srgbClr val="5353C6"/>
              </a:solidFill>
              <a:ln w="9525">
                <a:noFill/>
              </a:ln>
            </p:spPr>
            <p:txBody>
              <a:bodyPr anchor="ctr"/>
              <a:lstStyle/>
              <a:p>
                <a:pPr algn="ctr"/>
                <a:endParaRPr lang="zh-CN">
                  <a:latin typeface="Arial" panose="020B0604020202020204" pitchFamily="34" charset="0"/>
                  <a:ea typeface="微软雅黑" panose="020B0503020204020204" pitchFamily="34" charset="-122"/>
                </a:endParaRPr>
              </a:p>
            </p:txBody>
          </p:sp>
          <p:sp>
            <p:nvSpPr>
              <p:cNvPr id="30823" name="íśḻíḓé"/>
              <p:cNvSpPr/>
              <p:nvPr/>
            </p:nvSpPr>
            <p:spPr>
              <a:xfrm>
                <a:off x="6610350" y="2473325"/>
                <a:ext cx="50800" cy="46037"/>
              </a:xfrm>
              <a:prstGeom prst="ellipse">
                <a:avLst/>
              </a:prstGeom>
              <a:solidFill>
                <a:srgbClr val="5353C6"/>
              </a:solidFill>
              <a:ln w="9525">
                <a:noFill/>
              </a:ln>
            </p:spPr>
            <p:txBody>
              <a:bodyPr anchor="ctr"/>
              <a:lstStyle/>
              <a:p>
                <a:pPr algn="ctr"/>
                <a:endParaRPr lang="zh-CN">
                  <a:latin typeface="Arial" panose="020B0604020202020204" pitchFamily="34" charset="0"/>
                  <a:ea typeface="微软雅黑" panose="020B0503020204020204" pitchFamily="34" charset="-122"/>
                </a:endParaRPr>
              </a:p>
            </p:txBody>
          </p:sp>
          <p:sp>
            <p:nvSpPr>
              <p:cNvPr id="30824" name="îSļïďe"/>
              <p:cNvSpPr/>
              <p:nvPr/>
            </p:nvSpPr>
            <p:spPr>
              <a:xfrm>
                <a:off x="6732588" y="2473325"/>
                <a:ext cx="50800" cy="46037"/>
              </a:xfrm>
              <a:prstGeom prst="ellipse">
                <a:avLst/>
              </a:prstGeom>
              <a:solidFill>
                <a:srgbClr val="5353C6"/>
              </a:solidFill>
              <a:ln w="9525">
                <a:noFill/>
              </a:ln>
            </p:spPr>
            <p:txBody>
              <a:bodyPr anchor="ctr"/>
              <a:lstStyle/>
              <a:p>
                <a:pPr algn="ctr"/>
                <a:endParaRPr lang="zh-CN">
                  <a:latin typeface="Arial" panose="020B0604020202020204" pitchFamily="34" charset="0"/>
                  <a:ea typeface="微软雅黑" panose="020B0503020204020204" pitchFamily="34" charset="-122"/>
                </a:endParaRPr>
              </a:p>
            </p:txBody>
          </p:sp>
        </p:grpSp>
      </p:grpSp>
      <p:sp>
        <p:nvSpPr>
          <p:cNvPr id="30825" name="矩形 117"/>
          <p:cNvSpPr/>
          <p:nvPr/>
        </p:nvSpPr>
        <p:spPr>
          <a:xfrm>
            <a:off x="1598930" y="1751330"/>
            <a:ext cx="3768725" cy="4523105"/>
          </a:xfrm>
          <a:prstGeom prst="rect">
            <a:avLst/>
          </a:prstGeom>
          <a:noFill/>
          <a:ln w="9525">
            <a:noFill/>
          </a:ln>
        </p:spPr>
        <p:txBody>
          <a:bodyPr wrap="square" anchor="t">
            <a:spAutoFit/>
          </a:bodyPr>
          <a:lstStyle/>
          <a:p>
            <a:pPr>
              <a:lnSpc>
                <a:spcPct val="150000"/>
              </a:lnSpc>
            </a:pPr>
            <a:r>
              <a:rPr lang="zh-CN" altLang="en-US" b="1" dirty="0">
                <a:latin typeface="Arial" panose="020B0604020202020204" pitchFamily="34" charset="0"/>
                <a:ea typeface="微软雅黑" panose="020B0503020204020204" pitchFamily="34" charset="-122"/>
              </a:rPr>
              <a:t>重点开展的省份，三年的职业信息素养课程基本</a:t>
            </a:r>
            <a:r>
              <a:rPr lang="zh-CN" altLang="en-US" b="1" dirty="0" smtClean="0">
                <a:latin typeface="Arial" panose="020B0604020202020204" pitchFamily="34" charset="0"/>
                <a:ea typeface="微软雅黑" panose="020B0503020204020204" pitchFamily="34" charset="-122"/>
              </a:rPr>
              <a:t>覆盖率逐年</a:t>
            </a:r>
            <a:r>
              <a:rPr lang="zh-CN" altLang="en-US" b="1" dirty="0">
                <a:latin typeface="Arial" panose="020B0604020202020204" pitchFamily="34" charset="0"/>
                <a:ea typeface="微软雅黑" panose="020B0503020204020204" pitchFamily="34" charset="-122"/>
              </a:rPr>
              <a:t>提升</a:t>
            </a:r>
            <a:endParaRPr lang="en-US" altLang="zh-CN" b="1" dirty="0">
              <a:latin typeface="Arial" panose="020B0604020202020204" pitchFamily="34" charset="0"/>
              <a:ea typeface="微软雅黑" panose="020B0503020204020204" pitchFamily="34" charset="-122"/>
            </a:endParaRPr>
          </a:p>
          <a:p>
            <a:endParaRPr lang="en-US" altLang="zh-CN" dirty="0">
              <a:latin typeface="Arial" panose="020B0604020202020204" pitchFamily="34" charset="0"/>
              <a:ea typeface="微软雅黑" panose="020B0503020204020204" pitchFamily="34" charset="-122"/>
            </a:endParaRPr>
          </a:p>
          <a:p>
            <a:endParaRPr lang="zh-CN" altLang="en-US" dirty="0">
              <a:latin typeface="Arial" panose="020B0604020202020204" pitchFamily="34" charset="0"/>
              <a:ea typeface="微软雅黑" panose="020B0503020204020204" pitchFamily="34" charset="-122"/>
            </a:endParaRPr>
          </a:p>
          <a:p>
            <a:pPr>
              <a:lnSpc>
                <a:spcPct val="150000"/>
              </a:lnSpc>
            </a:pPr>
            <a:r>
              <a:rPr lang="zh-CN" altLang="en-US" b="1" dirty="0">
                <a:latin typeface="Arial" panose="020B0604020202020204" pitchFamily="34" charset="0"/>
                <a:ea typeface="微软雅黑" panose="020B0503020204020204" pitchFamily="34" charset="-122"/>
              </a:rPr>
              <a:t>三年初步完成全国高职高专信息素养教育指南和规范性文件的编制工作</a:t>
            </a:r>
            <a:endParaRPr lang="en-US" altLang="zh-CN" b="1" dirty="0">
              <a:latin typeface="Arial" panose="020B0604020202020204" pitchFamily="34" charset="0"/>
              <a:ea typeface="微软雅黑" panose="020B0503020204020204" pitchFamily="34" charset="-122"/>
            </a:endParaRPr>
          </a:p>
          <a:p>
            <a:endParaRPr lang="en-US" altLang="zh-CN" dirty="0">
              <a:latin typeface="Arial" panose="020B0604020202020204" pitchFamily="34" charset="0"/>
              <a:ea typeface="微软雅黑" panose="020B0503020204020204" pitchFamily="34" charset="-122"/>
            </a:endParaRPr>
          </a:p>
          <a:p>
            <a:endParaRPr lang="zh-CN" altLang="en-US" dirty="0">
              <a:latin typeface="Arial" panose="020B0604020202020204" pitchFamily="34" charset="0"/>
              <a:ea typeface="微软雅黑" panose="020B0503020204020204" pitchFamily="34" charset="-122"/>
            </a:endParaRPr>
          </a:p>
          <a:p>
            <a:pPr>
              <a:lnSpc>
                <a:spcPct val="150000"/>
              </a:lnSpc>
            </a:pPr>
            <a:r>
              <a:rPr lang="zh-CN" altLang="en-US" b="1" dirty="0">
                <a:latin typeface="Arial" panose="020B0604020202020204" pitchFamily="34" charset="0"/>
                <a:ea typeface="微软雅黑" panose="020B0503020204020204" pitchFamily="34" charset="-122"/>
              </a:rPr>
              <a:t>三年内职业院校参与</a:t>
            </a:r>
            <a:r>
              <a:rPr lang="en-US" altLang="zh-CN" b="1" dirty="0">
                <a:latin typeface="Arial" panose="020B0604020202020204" pitchFamily="34" charset="0"/>
                <a:ea typeface="微软雅黑" panose="020B0503020204020204" pitchFamily="34" charset="-122"/>
              </a:rPr>
              <a:t>CALIS</a:t>
            </a:r>
            <a:r>
              <a:rPr lang="zh-CN" altLang="en-US" b="1" dirty="0">
                <a:latin typeface="Arial" panose="020B0604020202020204" pitchFamily="34" charset="0"/>
                <a:ea typeface="微软雅黑" panose="020B0503020204020204" pitchFamily="34" charset="-122"/>
              </a:rPr>
              <a:t>信息素养培训</a:t>
            </a:r>
            <a:r>
              <a:rPr lang="zh-CN" altLang="en-US" b="1" dirty="0" smtClean="0">
                <a:latin typeface="Arial" panose="020B0604020202020204" pitchFamily="34" charset="0"/>
                <a:ea typeface="微软雅黑" panose="020B0503020204020204" pitchFamily="34" charset="-122"/>
              </a:rPr>
              <a:t>教师接受专业培训和</a:t>
            </a:r>
            <a:r>
              <a:rPr lang="zh-CN" altLang="en-US" b="1" dirty="0">
                <a:latin typeface="Arial" panose="020B0604020202020204" pitchFamily="34" charset="0"/>
                <a:ea typeface="微软雅黑" panose="020B0503020204020204" pitchFamily="34" charset="-122"/>
              </a:rPr>
              <a:t>相关资质认定，形成一批优秀师资团队。</a:t>
            </a:r>
            <a:endParaRPr lang="zh-CN" altLang="en-US" b="1" dirty="0">
              <a:latin typeface="Arial" panose="020B0604020202020204" pitchFamily="34" charset="0"/>
              <a:ea typeface="微软雅黑" panose="020B0503020204020204" pitchFamily="34" charset="-122"/>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重新出发</a:t>
            </a:r>
            <a:r>
              <a:rPr lang="en-US" altLang="zh-CN" dirty="0" smtClean="0">
                <a:latin typeface="微软雅黑" panose="020B0503020204020204" pitchFamily="34" charset="-122"/>
                <a:ea typeface="微软雅黑" panose="020B0503020204020204" pitchFamily="34" charset="-122"/>
              </a:rPr>
              <a:t>  CALIS</a:t>
            </a:r>
            <a:r>
              <a:rPr lang="zh-CN" altLang="en-US" dirty="0">
                <a:latin typeface="微软雅黑" panose="020B0503020204020204" pitchFamily="34" charset="-122"/>
                <a:ea typeface="微软雅黑" panose="020B0503020204020204" pitchFamily="34" charset="-122"/>
              </a:rPr>
              <a:t>全国高职高专信息素养</a:t>
            </a:r>
            <a:r>
              <a:rPr lang="zh-CN" altLang="en-US" dirty="0" smtClean="0">
                <a:latin typeface="微软雅黑" panose="020B0503020204020204" pitchFamily="34" charset="-122"/>
                <a:ea typeface="微软雅黑" panose="020B0503020204020204" pitchFamily="34" charset="-122"/>
              </a:rPr>
              <a:t>教育研究与培训基地成立</a:t>
            </a:r>
            <a:endParaRPr lang="zh-CN" altLang="en-US" dirty="0"/>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81810" y="1113155"/>
            <a:ext cx="8188960" cy="4631690"/>
          </a:xfrm>
          <a:prstGeom prst="rect">
            <a:avLst/>
          </a:prstGeom>
        </p:spPr>
      </p:pic>
      <p:sp>
        <p:nvSpPr>
          <p:cNvPr id="4" name="TextBox 3"/>
          <p:cNvSpPr txBox="1"/>
          <p:nvPr/>
        </p:nvSpPr>
        <p:spPr>
          <a:xfrm>
            <a:off x="508000" y="5919470"/>
            <a:ext cx="10481945" cy="645160"/>
          </a:xfrm>
          <a:prstGeom prst="rect">
            <a:avLst/>
          </a:prstGeom>
          <a:noFill/>
        </p:spPr>
        <p:txBody>
          <a:bodyPr wrap="square" rtlCol="0">
            <a:spAutoFit/>
          </a:bodyPr>
          <a:lstStyle/>
          <a:p>
            <a:pPr algn="l"/>
            <a:r>
              <a:rPr lang="zh-CN" altLang="en-US" dirty="0" smtClean="0"/>
              <a:t>二年的筹备。</a:t>
            </a:r>
            <a:r>
              <a:rPr lang="en-US" altLang="zh-CN" dirty="0" smtClean="0"/>
              <a:t>2018</a:t>
            </a:r>
            <a:r>
              <a:rPr lang="zh-CN" altLang="en-US" dirty="0" smtClean="0"/>
              <a:t>年</a:t>
            </a:r>
            <a:r>
              <a:rPr lang="en-US" altLang="zh-CN" dirty="0" smtClean="0"/>
              <a:t>7</a:t>
            </a:r>
            <a:r>
              <a:rPr lang="zh-CN" altLang="en-US" dirty="0" smtClean="0"/>
              <a:t>月</a:t>
            </a:r>
            <a:r>
              <a:rPr lang="en-US" altLang="zh-CN" dirty="0" smtClean="0"/>
              <a:t>4</a:t>
            </a:r>
            <a:r>
              <a:rPr lang="zh-CN" altLang="en-US" dirty="0" smtClean="0"/>
              <a:t>日，基地在深职院正式成立，</a:t>
            </a:r>
            <a:r>
              <a:rPr lang="en-US" altLang="zh-CN" dirty="0" smtClean="0"/>
              <a:t>CALIS</a:t>
            </a:r>
            <a:r>
              <a:rPr lang="zh-CN" altLang="en-US" dirty="0" smtClean="0"/>
              <a:t>管理中心</a:t>
            </a:r>
            <a:r>
              <a:rPr lang="zh-CN" altLang="en-US" dirty="0" smtClean="0">
                <a:solidFill>
                  <a:srgbClr val="FF0000"/>
                </a:solidFill>
              </a:rPr>
              <a:t>陈凌</a:t>
            </a:r>
            <a:r>
              <a:rPr lang="zh-CN" altLang="en-US" dirty="0" smtClean="0"/>
              <a:t>副主任、深职院</a:t>
            </a:r>
            <a:r>
              <a:rPr lang="zh-CN" altLang="en-US" dirty="0" smtClean="0">
                <a:solidFill>
                  <a:srgbClr val="FF0000"/>
                </a:solidFill>
              </a:rPr>
              <a:t>唐晓鸣</a:t>
            </a:r>
            <a:r>
              <a:rPr lang="zh-CN" altLang="en-US" dirty="0" smtClean="0"/>
              <a:t>副校长参加签约仪式</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微软雅黑" panose="020B0503020204020204" pitchFamily="34" charset="-122"/>
                <a:ea typeface="微软雅黑" panose="020B0503020204020204" pitchFamily="34" charset="-122"/>
              </a:rPr>
              <a:t>          CALIS</a:t>
            </a:r>
            <a:r>
              <a:rPr lang="zh-CN" altLang="en-US" dirty="0">
                <a:latin typeface="微软雅黑" panose="020B0503020204020204" pitchFamily="34" charset="-122"/>
                <a:ea typeface="微软雅黑" panose="020B0503020204020204" pitchFamily="34" charset="-122"/>
              </a:rPr>
              <a:t>全国高职高</a:t>
            </a:r>
            <a:r>
              <a:rPr lang="zh-CN" altLang="en-US" dirty="0" smtClean="0">
                <a:latin typeface="微软雅黑" panose="020B0503020204020204" pitchFamily="34" charset="-122"/>
                <a:ea typeface="微软雅黑" panose="020B0503020204020204" pitchFamily="34" charset="-122"/>
              </a:rPr>
              <a:t>专专家委员会</a:t>
            </a:r>
            <a:r>
              <a:rPr lang="en-US" altLang="zh-CN" dirty="0" smtClean="0">
                <a:latin typeface="微软雅黑" panose="020B0503020204020204" pitchFamily="34" charset="-122"/>
                <a:ea typeface="微软雅黑" panose="020B0503020204020204" pitchFamily="34" charset="-122"/>
              </a:rPr>
              <a:t>2018</a:t>
            </a:r>
            <a:r>
              <a:rPr lang="zh-CN" altLang="en-US" dirty="0" smtClean="0">
                <a:latin typeface="微软雅黑" panose="020B0503020204020204" pitchFamily="34" charset="-122"/>
                <a:ea typeface="微软雅黑" panose="020B0503020204020204" pitchFamily="34" charset="-122"/>
              </a:rPr>
              <a:t>上半年会议</a:t>
            </a:r>
            <a:endParaRPr lang="zh-CN" altLang="en-US" dirty="0"/>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34552" y="1028988"/>
            <a:ext cx="8521794" cy="520293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组合 1"/>
          <p:cNvGrpSpPr/>
          <p:nvPr/>
        </p:nvGrpSpPr>
        <p:grpSpPr>
          <a:xfrm>
            <a:off x="757238" y="1508445"/>
            <a:ext cx="10904220" cy="4276405"/>
            <a:chOff x="757282" y="1509088"/>
            <a:chExt cx="10904175" cy="4275328"/>
          </a:xfrm>
        </p:grpSpPr>
        <p:grpSp>
          <p:nvGrpSpPr>
            <p:cNvPr id="15362" name="2b751056-6b97-492c-b763-340acee7e99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757282" y="1509088"/>
              <a:ext cx="10904175" cy="4275328"/>
              <a:chOff x="1175743" y="1509088"/>
              <a:chExt cx="10480233" cy="4275328"/>
            </a:xfrm>
          </p:grpSpPr>
          <p:sp>
            <p:nvSpPr>
              <p:cNvPr id="15363" name="iṡľïḑè"/>
              <p:cNvSpPr txBox="1"/>
              <p:nvPr/>
            </p:nvSpPr>
            <p:spPr>
              <a:xfrm>
                <a:off x="3957681" y="1509088"/>
                <a:ext cx="7698295" cy="4003616"/>
              </a:xfrm>
              <a:prstGeom prst="rect">
                <a:avLst/>
              </a:prstGeom>
              <a:noFill/>
              <a:ln w="9525">
                <a:noFill/>
              </a:ln>
            </p:spPr>
            <p:txBody>
              <a:bodyPr wrap="square" tIns="0" anchor="t"/>
              <a:lstStyle/>
              <a:p>
                <a:pPr marL="400050" indent="-400050">
                  <a:lnSpc>
                    <a:spcPct val="150000"/>
                  </a:lnSpc>
                  <a:buFont typeface="微软雅黑" panose="020B0503020204020204" pitchFamily="34" charset="-122"/>
                  <a:buAutoNum type="ea1JpnChsDbPeriod"/>
                </a:pPr>
                <a:r>
                  <a:rPr lang="zh-CN" altLang="en-US" sz="2400" dirty="0">
                    <a:solidFill>
                      <a:srgbClr val="FF0000"/>
                    </a:solidFill>
                    <a:latin typeface="Arial" panose="020B0604020202020204" pitchFamily="34" charset="0"/>
                    <a:ea typeface="微软雅黑" panose="020B0503020204020204" pitchFamily="34" charset="-122"/>
                    <a:sym typeface="Arial" panose="020B0604020202020204" pitchFamily="34" charset="0"/>
                  </a:rPr>
                  <a:t>为什么</a:t>
                </a:r>
                <a:r>
                  <a:rPr lang="zh-CN" altLang="en-US" sz="2400" dirty="0">
                    <a:latin typeface="Arial" panose="020B0604020202020204" pitchFamily="34" charset="0"/>
                    <a:ea typeface="微软雅黑" panose="020B0503020204020204" pitchFamily="34" charset="-122"/>
                    <a:sym typeface="Arial" panose="020B0604020202020204" pitchFamily="34" charset="0"/>
                  </a:rPr>
                  <a:t>：信息素养教育基地建设的意义、背景与条件</a:t>
                </a:r>
                <a:endParaRPr lang="en-US" altLang="zh-CN" sz="2400" dirty="0">
                  <a:latin typeface="Arial" panose="020B0604020202020204" pitchFamily="34" charset="0"/>
                  <a:ea typeface="微软雅黑" panose="020B0503020204020204" pitchFamily="34" charset="-122"/>
                  <a:sym typeface="Arial" panose="020B0604020202020204" pitchFamily="34" charset="0"/>
                </a:endParaRPr>
              </a:p>
              <a:p>
                <a:pPr marL="400050" indent="-400050">
                  <a:lnSpc>
                    <a:spcPct val="150000"/>
                  </a:lnSpc>
                  <a:buFont typeface="微软雅黑" panose="020B0503020204020204" pitchFamily="34" charset="-122"/>
                  <a:buAutoNum type="ea1JpnChsDbPeriod"/>
                </a:pPr>
                <a:r>
                  <a:rPr lang="zh-CN" altLang="en-US" sz="2400" dirty="0">
                    <a:solidFill>
                      <a:srgbClr val="FF0000"/>
                    </a:solidFill>
                    <a:latin typeface="Arial" panose="020B0604020202020204" pitchFamily="34" charset="0"/>
                    <a:ea typeface="微软雅黑" panose="020B0503020204020204" pitchFamily="34" charset="-122"/>
                    <a:sym typeface="Arial" panose="020B0604020202020204" pitchFamily="34" charset="0"/>
                  </a:rPr>
                  <a:t>建什么</a:t>
                </a:r>
                <a:r>
                  <a:rPr lang="zh-CN" altLang="en-US" sz="2400" dirty="0">
                    <a:latin typeface="Arial" panose="020B0604020202020204" pitchFamily="34" charset="0"/>
                    <a:ea typeface="微软雅黑" panose="020B0503020204020204" pitchFamily="34" charset="-122"/>
                    <a:sym typeface="Arial" panose="020B0604020202020204" pitchFamily="34" charset="0"/>
                  </a:rPr>
                  <a:t>：信息素养教育基地建设的主要任务</a:t>
                </a:r>
                <a:endParaRPr lang="en-US" altLang="zh-CN" sz="2400" dirty="0">
                  <a:latin typeface="Arial" panose="020B0604020202020204" pitchFamily="34" charset="0"/>
                  <a:ea typeface="微软雅黑" panose="020B0503020204020204" pitchFamily="34" charset="-122"/>
                  <a:sym typeface="Arial" panose="020B0604020202020204" pitchFamily="34" charset="0"/>
                </a:endParaRPr>
              </a:p>
              <a:p>
                <a:pPr marL="400050" indent="-400050">
                  <a:lnSpc>
                    <a:spcPct val="150000"/>
                  </a:lnSpc>
                  <a:buFont typeface="微软雅黑" panose="020B0503020204020204" pitchFamily="34" charset="-122"/>
                  <a:buAutoNum type="ea1JpnChsDbPeriod"/>
                </a:pPr>
                <a:r>
                  <a:rPr lang="zh-CN" altLang="en-US" sz="2400" dirty="0">
                    <a:solidFill>
                      <a:srgbClr val="FF0000"/>
                    </a:solidFill>
                    <a:latin typeface="Arial" panose="020B0604020202020204" pitchFamily="34" charset="0"/>
                    <a:ea typeface="微软雅黑" panose="020B0503020204020204" pitchFamily="34" charset="-122"/>
                    <a:sym typeface="Arial" panose="020B0604020202020204" pitchFamily="34" charset="0"/>
                  </a:rPr>
                  <a:t>怎样建</a:t>
                </a:r>
                <a:r>
                  <a:rPr lang="zh-CN" altLang="en-US" sz="2400" dirty="0">
                    <a:latin typeface="Arial" panose="020B0604020202020204" pitchFamily="34" charset="0"/>
                    <a:ea typeface="微软雅黑" panose="020B0503020204020204" pitchFamily="34" charset="-122"/>
                    <a:sym typeface="Arial" panose="020B0604020202020204" pitchFamily="34" charset="0"/>
                  </a:rPr>
                  <a:t>：信息素养教育基地建设的策略方法</a:t>
                </a:r>
                <a:endParaRPr lang="en-US" altLang="zh-CN" sz="2400" dirty="0">
                  <a:latin typeface="Arial" panose="020B0604020202020204" pitchFamily="34" charset="0"/>
                  <a:ea typeface="微软雅黑" panose="020B0503020204020204" pitchFamily="34" charset="-122"/>
                  <a:sym typeface="Arial" panose="020B0604020202020204" pitchFamily="34" charset="0"/>
                </a:endParaRPr>
              </a:p>
              <a:p>
                <a:pPr marL="400050" indent="-400050">
                  <a:lnSpc>
                    <a:spcPct val="150000"/>
                  </a:lnSpc>
                  <a:buFont typeface="微软雅黑" panose="020B0503020204020204" pitchFamily="34" charset="-122"/>
                  <a:buAutoNum type="ea1JpnChsDbPeriod"/>
                </a:pPr>
                <a:r>
                  <a:rPr lang="zh-CN" altLang="en-US" sz="2400" dirty="0">
                    <a:solidFill>
                      <a:srgbClr val="FF0000"/>
                    </a:solidFill>
                    <a:latin typeface="Arial" panose="020B0604020202020204" pitchFamily="34" charset="0"/>
                    <a:ea typeface="微软雅黑" panose="020B0503020204020204" pitchFamily="34" charset="-122"/>
                    <a:sym typeface="Arial" panose="020B0604020202020204" pitchFamily="34" charset="0"/>
                  </a:rPr>
                  <a:t>建的效果</a:t>
                </a:r>
                <a:r>
                  <a:rPr lang="zh-CN" altLang="en-US" sz="2400" dirty="0">
                    <a:latin typeface="Arial" panose="020B0604020202020204" pitchFamily="34" charset="0"/>
                    <a:ea typeface="微软雅黑" panose="020B0503020204020204" pitchFamily="34" charset="-122"/>
                    <a:sym typeface="Arial" panose="020B0604020202020204" pitchFamily="34" charset="0"/>
                  </a:rPr>
                  <a:t>：信息素养教育基地建设的预期成效</a:t>
                </a:r>
                <a:endParaRPr lang="en-US" altLang="zh-CN" sz="2400"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5364" name="直接连接符 7"/>
              <p:cNvCxnSpPr/>
              <p:nvPr/>
            </p:nvCxnSpPr>
            <p:spPr>
              <a:xfrm>
                <a:off x="3696888" y="1780800"/>
                <a:ext cx="0" cy="4003616"/>
              </a:xfrm>
              <a:prstGeom prst="line">
                <a:avLst/>
              </a:prstGeom>
              <a:ln w="3175" cap="flat" cmpd="sng">
                <a:solidFill>
                  <a:srgbClr val="BFBFBF"/>
                </a:solidFill>
                <a:prstDash val="solid"/>
                <a:round/>
                <a:headEnd type="none" w="med" len="med"/>
                <a:tailEnd type="none" w="med" len="med"/>
              </a:ln>
            </p:spPr>
          </p:cxnSp>
          <p:sp>
            <p:nvSpPr>
              <p:cNvPr id="15365" name="išľïḋé"/>
              <p:cNvSpPr txBox="1"/>
              <p:nvPr/>
            </p:nvSpPr>
            <p:spPr>
              <a:xfrm>
                <a:off x="1175743" y="1700808"/>
                <a:ext cx="2521108" cy="523220"/>
              </a:xfrm>
              <a:prstGeom prst="rect">
                <a:avLst/>
              </a:prstGeom>
              <a:solidFill>
                <a:schemeClr val="bg1"/>
              </a:solidFill>
              <a:ln w="9525">
                <a:noFill/>
              </a:ln>
            </p:spPr>
            <p:txBody>
              <a:bodyPr wrap="square" anchor="t">
                <a:spAutoFit/>
              </a:bodyPr>
              <a:lstStyle/>
              <a:p>
                <a:pPr algn="r"/>
                <a:r>
                  <a:rPr lang="tr-TR" altLang="zh-CN" sz="2800" b="1" dirty="0">
                    <a:solidFill>
                      <a:srgbClr val="0E4AFF"/>
                    </a:solidFill>
                    <a:latin typeface="Arial" panose="020B0604020202020204" pitchFamily="34" charset="0"/>
                    <a:ea typeface="微软雅黑" panose="020B0503020204020204" pitchFamily="34" charset="-122"/>
                    <a:sym typeface="Arial" panose="020B0604020202020204" pitchFamily="34" charset="0"/>
                  </a:rPr>
                  <a:t>CONTENTS</a:t>
                </a:r>
                <a:endParaRPr lang="tr-TR" altLang="zh-CN" sz="2800" b="1" dirty="0">
                  <a:solidFill>
                    <a:srgbClr val="0E4A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5366" name="poetry_91022"/>
            <p:cNvSpPr>
              <a:spLocks noChangeAspect="1"/>
            </p:cNvSpPr>
            <p:nvPr/>
          </p:nvSpPr>
          <p:spPr>
            <a:xfrm>
              <a:off x="2379533" y="4867348"/>
              <a:ext cx="870506" cy="915667"/>
            </a:xfrm>
            <a:custGeom>
              <a:avLst/>
              <a:gdLst/>
              <a:ahLst/>
              <a:cxnLst>
                <a:cxn ang="0">
                  <a:pos x="569301" y="292959"/>
                </a:cxn>
                <a:cxn ang="0">
                  <a:pos x="370648" y="272614"/>
                </a:cxn>
                <a:cxn ang="0">
                  <a:pos x="569301" y="252270"/>
                </a:cxn>
                <a:cxn ang="0">
                  <a:pos x="526853" y="378236"/>
                </a:cxn>
                <a:cxn ang="0">
                  <a:pos x="526853" y="337547"/>
                </a:cxn>
                <a:cxn ang="0">
                  <a:pos x="412925" y="357891"/>
                </a:cxn>
                <a:cxn ang="0">
                  <a:pos x="526853" y="378236"/>
                </a:cxn>
                <a:cxn ang="0">
                  <a:pos x="569301" y="448932"/>
                </a:cxn>
                <a:cxn ang="0">
                  <a:pos x="370648" y="469277"/>
                </a:cxn>
                <a:cxn ang="0">
                  <a:pos x="569301" y="489621"/>
                </a:cxn>
                <a:cxn ang="0">
                  <a:pos x="433300" y="534209"/>
                </a:cxn>
                <a:cxn ang="0">
                  <a:pos x="433300" y="574898"/>
                </a:cxn>
                <a:cxn ang="0">
                  <a:pos x="547228" y="554554"/>
                </a:cxn>
                <a:cxn ang="0">
                  <a:pos x="433300" y="534209"/>
                </a:cxn>
                <a:cxn ang="0">
                  <a:pos x="755219" y="244471"/>
                </a:cxn>
                <a:cxn ang="0">
                  <a:pos x="795968" y="244471"/>
                </a:cxn>
                <a:cxn ang="0">
                  <a:pos x="677116" y="0"/>
                </a:cxn>
                <a:cxn ang="0">
                  <a:pos x="0" y="102400"/>
                </a:cxn>
                <a:cxn ang="0">
                  <a:pos x="20374" y="303809"/>
                </a:cxn>
                <a:cxn ang="0">
                  <a:pos x="116474" y="283465"/>
                </a:cxn>
                <a:cxn ang="0">
                  <a:pos x="40749" y="263120"/>
                </a:cxn>
                <a:cxn ang="0">
                  <a:pos x="102552" y="40688"/>
                </a:cxn>
                <a:cxn ang="0">
                  <a:pos x="164355" y="708493"/>
                </a:cxn>
                <a:cxn ang="0">
                  <a:pos x="662854" y="827168"/>
                </a:cxn>
                <a:cxn ang="0">
                  <a:pos x="662854" y="786480"/>
                </a:cxn>
                <a:cxn ang="0">
                  <a:pos x="205104" y="708493"/>
                </a:cxn>
                <a:cxn ang="0">
                  <a:pos x="184390" y="40688"/>
                </a:cxn>
                <a:cxn ang="0">
                  <a:pos x="755219" y="118675"/>
                </a:cxn>
                <a:cxn ang="0">
                  <a:pos x="775594" y="339073"/>
                </a:cxn>
                <a:cxn ang="0">
                  <a:pos x="775594" y="379761"/>
                </a:cxn>
                <a:cxn ang="0">
                  <a:pos x="829756" y="396715"/>
                </a:cxn>
                <a:cxn ang="0">
                  <a:pos x="850131" y="650681"/>
                </a:cxn>
                <a:cxn ang="0">
                  <a:pos x="870506" y="396715"/>
                </a:cxn>
                <a:cxn ang="0">
                  <a:pos x="775594" y="871248"/>
                </a:cxn>
                <a:cxn ang="0">
                  <a:pos x="755219" y="895322"/>
                </a:cxn>
                <a:cxn ang="0">
                  <a:pos x="795968" y="895322"/>
                </a:cxn>
                <a:cxn ang="0">
                  <a:pos x="775594" y="871248"/>
                </a:cxn>
                <a:cxn ang="0">
                  <a:pos x="755219" y="433844"/>
                </a:cxn>
                <a:cxn ang="0">
                  <a:pos x="775594" y="843274"/>
                </a:cxn>
                <a:cxn ang="0">
                  <a:pos x="795968" y="433844"/>
                </a:cxn>
              </a:cxnLst>
              <a:rect l="0" t="0" r="0" b="0"/>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rgbClr val="86A5FF"/>
            </a:solidFill>
            <a:ln w="9525">
              <a:noFill/>
            </a:ln>
          </p:spPr>
          <p:txBody>
            <a:bodyPr/>
            <a:lstStyle/>
            <a:p>
              <a:endParaRPr lang="zh-CN" altLang="en-US"/>
            </a:p>
          </p:txBody>
        </p:sp>
      </p:gr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基地成立后的第一次师资培训活动</a:t>
            </a:r>
            <a:endParaRPr lang="zh-CN" altLang="en-US" dirty="0"/>
          </a:p>
        </p:txBody>
      </p:sp>
      <p:sp>
        <p:nvSpPr>
          <p:cNvPr id="4" name="TextBox 3"/>
          <p:cNvSpPr txBox="1"/>
          <p:nvPr/>
        </p:nvSpPr>
        <p:spPr>
          <a:xfrm>
            <a:off x="7243948" y="2046605"/>
            <a:ext cx="4275117" cy="1754326"/>
          </a:xfrm>
          <a:prstGeom prst="rect">
            <a:avLst/>
          </a:prstGeom>
          <a:noFill/>
        </p:spPr>
        <p:txBody>
          <a:bodyPr wrap="square" rtlCol="0">
            <a:spAutoFit/>
          </a:bodyPr>
          <a:lstStyle/>
          <a:p>
            <a:r>
              <a:rPr lang="en-US" altLang="zh-CN" dirty="0" smtClean="0"/>
              <a:t>2018</a:t>
            </a:r>
            <a:r>
              <a:rPr lang="zh-CN" altLang="en-US" dirty="0" smtClean="0"/>
              <a:t>年</a:t>
            </a:r>
            <a:r>
              <a:rPr lang="en-US" altLang="zh-CN" dirty="0" smtClean="0"/>
              <a:t>7</a:t>
            </a:r>
            <a:r>
              <a:rPr lang="zh-CN" altLang="en-US" dirty="0" smtClean="0"/>
              <a:t>月</a:t>
            </a:r>
            <a:r>
              <a:rPr lang="en-US" altLang="zh-CN" dirty="0" smtClean="0"/>
              <a:t>5-6</a:t>
            </a:r>
            <a:r>
              <a:rPr lang="zh-CN" altLang="en-US" dirty="0" smtClean="0"/>
              <a:t>日，在深职院举办了为期两天师资培训，</a:t>
            </a:r>
            <a:r>
              <a:rPr lang="zh-CN" altLang="en-US" dirty="0"/>
              <a:t>来自</a:t>
            </a:r>
            <a:r>
              <a:rPr lang="zh-CN" altLang="en-US" dirty="0" smtClean="0"/>
              <a:t>全国</a:t>
            </a:r>
            <a:r>
              <a:rPr lang="en-US" altLang="zh-CN" dirty="0"/>
              <a:t>10</a:t>
            </a:r>
            <a:r>
              <a:rPr lang="zh-CN" altLang="en-US" dirty="0"/>
              <a:t>多个省市高职院校的</a:t>
            </a:r>
            <a:r>
              <a:rPr lang="en-US" altLang="zh-CN" dirty="0"/>
              <a:t>60</a:t>
            </a:r>
            <a:r>
              <a:rPr lang="zh-CN" altLang="en-US" dirty="0" smtClean="0"/>
              <a:t>余位馆长和</a:t>
            </a:r>
            <a:r>
              <a:rPr lang="zh-CN" altLang="en-US" dirty="0"/>
              <a:t>信息素养课程教师</a:t>
            </a:r>
            <a:r>
              <a:rPr lang="zh-CN" altLang="en-US" dirty="0" smtClean="0"/>
              <a:t>参加的培训班。</a:t>
            </a:r>
            <a:endParaRPr lang="zh-CN" altLang="en-US" dirty="0" smtClean="0"/>
          </a:p>
          <a:p>
            <a:endParaRPr lang="en-US" altLang="zh-CN" dirty="0" smtClean="0"/>
          </a:p>
          <a:p>
            <a:r>
              <a:rPr lang="zh-CN" altLang="en-US" dirty="0" smtClean="0"/>
              <a:t>                 此为专家报告环节</a:t>
            </a:r>
            <a:endParaRPr lang="zh-CN" altLang="en-US" dirty="0" smtClean="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01931" y="1028818"/>
            <a:ext cx="5609731" cy="560973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理论与实践相结合</a:t>
            </a:r>
            <a:r>
              <a:rPr lang="en-US" altLang="zh-CN" dirty="0" smtClean="0"/>
              <a:t>--</a:t>
            </a:r>
            <a:r>
              <a:rPr lang="zh-CN" altLang="en-US" dirty="0" smtClean="0"/>
              <a:t>教学工作坊</a:t>
            </a:r>
            <a:endParaRPr lang="zh-CN" altLang="en-US" dirty="0"/>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22388" y="1153085"/>
            <a:ext cx="5455042" cy="5455042"/>
          </a:xfrm>
          <a:prstGeom prst="rect">
            <a:avLst/>
          </a:prstGeom>
        </p:spPr>
      </p:pic>
      <p:sp>
        <p:nvSpPr>
          <p:cNvPr id="4" name="TextBox 3"/>
          <p:cNvSpPr txBox="1"/>
          <p:nvPr/>
        </p:nvSpPr>
        <p:spPr>
          <a:xfrm>
            <a:off x="7149061" y="1959610"/>
            <a:ext cx="3550607" cy="2031325"/>
          </a:xfrm>
          <a:prstGeom prst="rect">
            <a:avLst/>
          </a:prstGeom>
          <a:noFill/>
        </p:spPr>
        <p:txBody>
          <a:bodyPr wrap="square" rtlCol="0">
            <a:spAutoFit/>
          </a:bodyPr>
          <a:lstStyle/>
          <a:p>
            <a:r>
              <a:rPr lang="en-US" altLang="zh-CN" dirty="0" smtClean="0"/>
              <a:t>1.</a:t>
            </a:r>
            <a:r>
              <a:rPr lang="zh-CN" altLang="en-US" dirty="0" smtClean="0"/>
              <a:t>在工作坊中，学员现场体验深职院信息素养网络课程，并随机组成团队，完成信息收集和整理的实践任务</a:t>
            </a:r>
            <a:endParaRPr lang="en-US" altLang="zh-CN" dirty="0" smtClean="0"/>
          </a:p>
          <a:p>
            <a:endParaRPr lang="en-US" altLang="zh-CN" dirty="0"/>
          </a:p>
          <a:p>
            <a:r>
              <a:rPr lang="en-US" altLang="zh-CN" dirty="0" smtClean="0"/>
              <a:t>2.</a:t>
            </a:r>
            <a:r>
              <a:rPr lang="zh-CN" altLang="en-US" dirty="0" smtClean="0"/>
              <a:t>基地为参与培训的全体学员颁发了证书</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首届</a:t>
            </a:r>
            <a:r>
              <a:rPr lang="en-US" altLang="zh-CN" dirty="0" smtClean="0"/>
              <a:t>CALIS</a:t>
            </a:r>
            <a:r>
              <a:rPr lang="zh-CN" altLang="en-US" dirty="0" smtClean="0"/>
              <a:t>广东省高职高专院校信息素养大赛计划安排</a:t>
            </a:r>
            <a:endParaRPr lang="zh-CN" altLang="en-US" dirty="0" smtClean="0"/>
          </a:p>
        </p:txBody>
      </p:sp>
      <p:sp>
        <p:nvSpPr>
          <p:cNvPr id="3" name="TextBox 2"/>
          <p:cNvSpPr txBox="1"/>
          <p:nvPr/>
        </p:nvSpPr>
        <p:spPr>
          <a:xfrm>
            <a:off x="1491038" y="1304851"/>
            <a:ext cx="8956298" cy="4247317"/>
          </a:xfrm>
          <a:prstGeom prst="rect">
            <a:avLst/>
          </a:prstGeom>
          <a:noFill/>
        </p:spPr>
        <p:txBody>
          <a:bodyPr wrap="none" rtlCol="0">
            <a:spAutoFit/>
          </a:bodyPr>
          <a:lstStyle/>
          <a:p>
            <a:r>
              <a:rPr lang="zh-CN" altLang="en-US" dirty="0" smtClean="0"/>
              <a:t>大赛主题：从信息素养到创新素养</a:t>
            </a:r>
            <a:endParaRPr lang="en-US" altLang="zh-CN" dirty="0" smtClean="0"/>
          </a:p>
          <a:p>
            <a:endParaRPr lang="en-US" altLang="zh-CN" dirty="0"/>
          </a:p>
          <a:p>
            <a:r>
              <a:rPr lang="zh-CN" altLang="en-US" dirty="0" smtClean="0"/>
              <a:t>指导单位：</a:t>
            </a:r>
            <a:r>
              <a:rPr lang="en-US" altLang="zh-CN" dirty="0" smtClean="0"/>
              <a:t>CALIS</a:t>
            </a:r>
            <a:r>
              <a:rPr lang="zh-CN" altLang="en-US" dirty="0" smtClean="0"/>
              <a:t>管理中心  广东省高校图工委高职分委会</a:t>
            </a:r>
            <a:endParaRPr lang="en-US" altLang="zh-CN" dirty="0" smtClean="0"/>
          </a:p>
          <a:p>
            <a:endParaRPr lang="en-US" altLang="zh-CN" dirty="0"/>
          </a:p>
          <a:p>
            <a:r>
              <a:rPr lang="zh-CN" altLang="en-US" dirty="0" smtClean="0"/>
              <a:t>参赛对象：全省高职高专院校在校学生</a:t>
            </a:r>
            <a:endParaRPr lang="en-US" altLang="zh-CN" dirty="0" smtClean="0"/>
          </a:p>
          <a:p>
            <a:endParaRPr lang="en-US" altLang="zh-CN" dirty="0"/>
          </a:p>
          <a:p>
            <a:r>
              <a:rPr lang="zh-CN" altLang="en-US" dirty="0" smtClean="0"/>
              <a:t>赛制：初赛</a:t>
            </a:r>
            <a:r>
              <a:rPr lang="en-US" altLang="zh-CN" dirty="0" smtClean="0"/>
              <a:t>+</a:t>
            </a:r>
            <a:r>
              <a:rPr lang="zh-CN" altLang="en-US" dirty="0" smtClean="0"/>
              <a:t>决赛</a:t>
            </a:r>
            <a:endParaRPr lang="en-US" altLang="zh-CN" dirty="0" smtClean="0"/>
          </a:p>
          <a:p>
            <a:endParaRPr lang="en-US" altLang="zh-CN" dirty="0"/>
          </a:p>
          <a:p>
            <a:r>
              <a:rPr lang="zh-CN" altLang="en-US" dirty="0" smtClean="0"/>
              <a:t>初赛：使用专门的竞赛平台，学生在线答题</a:t>
            </a:r>
            <a:endParaRPr lang="en-US" altLang="zh-CN" dirty="0" smtClean="0"/>
          </a:p>
          <a:p>
            <a:endParaRPr lang="en-US" altLang="zh-CN" dirty="0"/>
          </a:p>
          <a:p>
            <a:r>
              <a:rPr lang="zh-CN" altLang="en-US" dirty="0" smtClean="0"/>
              <a:t>决赛：以院校为单位选拔代表队，参加现场决赛</a:t>
            </a:r>
            <a:endParaRPr lang="en-US" altLang="zh-CN" dirty="0" smtClean="0"/>
          </a:p>
          <a:p>
            <a:endParaRPr lang="en-US" altLang="zh-CN" dirty="0"/>
          </a:p>
          <a:p>
            <a:r>
              <a:rPr lang="zh-CN" altLang="en-US" dirty="0" smtClean="0"/>
              <a:t>时间：</a:t>
            </a:r>
            <a:r>
              <a:rPr lang="en-US" altLang="zh-CN" dirty="0" smtClean="0"/>
              <a:t>11</a:t>
            </a:r>
            <a:r>
              <a:rPr lang="zh-CN" altLang="en-US" dirty="0" smtClean="0"/>
              <a:t>月</a:t>
            </a:r>
            <a:r>
              <a:rPr lang="en-US" altLang="zh-CN" dirty="0" smtClean="0"/>
              <a:t>19-30</a:t>
            </a:r>
            <a:r>
              <a:rPr lang="zh-CN" altLang="en-US" dirty="0" smtClean="0"/>
              <a:t>日，初赛；  </a:t>
            </a:r>
            <a:r>
              <a:rPr lang="en-US" altLang="zh-CN" dirty="0" smtClean="0"/>
              <a:t>12</a:t>
            </a:r>
            <a:r>
              <a:rPr lang="zh-CN" altLang="en-US" dirty="0" smtClean="0"/>
              <a:t>月</a:t>
            </a:r>
            <a:r>
              <a:rPr lang="en-US" altLang="zh-CN" dirty="0" smtClean="0"/>
              <a:t>21</a:t>
            </a:r>
            <a:r>
              <a:rPr lang="zh-CN" altLang="en-US" dirty="0" smtClean="0"/>
              <a:t>日，在深职院决赛</a:t>
            </a:r>
            <a:endParaRPr lang="en-US" altLang="zh-CN" dirty="0" smtClean="0"/>
          </a:p>
          <a:p>
            <a:endParaRPr lang="en-US" altLang="zh-CN" dirty="0"/>
          </a:p>
          <a:p>
            <a:r>
              <a:rPr lang="zh-CN" altLang="en-US" dirty="0" smtClean="0"/>
              <a:t>筹备：以</a:t>
            </a:r>
            <a:r>
              <a:rPr lang="zh-CN" altLang="en-US" dirty="0"/>
              <a:t>广东省高校图工委高职分委</a:t>
            </a:r>
            <a:r>
              <a:rPr lang="zh-CN" altLang="en-US" dirty="0" smtClean="0"/>
              <a:t>会为基础，成立了大赛组委会，准备工作已经开始</a:t>
            </a:r>
            <a:endParaRPr lang="en-US" altLang="zh-C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2019</a:t>
            </a:r>
            <a:r>
              <a:rPr lang="zh-CN" altLang="en-US" dirty="0" smtClean="0"/>
              <a:t>计划</a:t>
            </a:r>
            <a:r>
              <a:rPr lang="en-US" altLang="zh-CN" dirty="0" smtClean="0"/>
              <a:t>-</a:t>
            </a:r>
            <a:r>
              <a:rPr lang="zh-CN" altLang="en-US" dirty="0" smtClean="0"/>
              <a:t>全国高职高专信息素养大赛</a:t>
            </a:r>
            <a:endParaRPr lang="zh-CN" altLang="en-US" dirty="0"/>
          </a:p>
        </p:txBody>
      </p:sp>
      <p:sp>
        <p:nvSpPr>
          <p:cNvPr id="3" name="TextBox 2"/>
          <p:cNvSpPr txBox="1"/>
          <p:nvPr/>
        </p:nvSpPr>
        <p:spPr>
          <a:xfrm>
            <a:off x="878774" y="1650670"/>
            <a:ext cx="12235180" cy="1476375"/>
          </a:xfrm>
          <a:prstGeom prst="rect">
            <a:avLst/>
          </a:prstGeom>
          <a:noFill/>
        </p:spPr>
        <p:txBody>
          <a:bodyPr wrap="square" rtlCol="0">
            <a:spAutoFit/>
          </a:bodyPr>
          <a:lstStyle/>
          <a:p>
            <a:r>
              <a:rPr lang="zh-CN" altLang="en-US" dirty="0" smtClean="0"/>
              <a:t>背景：本科院校信息素养大赛刚刚兴起，</a:t>
            </a:r>
            <a:r>
              <a:rPr lang="en-US" altLang="zh-CN" dirty="0" smtClean="0"/>
              <a:t>2017</a:t>
            </a:r>
            <a:r>
              <a:rPr lang="zh-CN" altLang="en-US" dirty="0" smtClean="0"/>
              <a:t>年全国财经高校信息素养大赛、湖北省高校</a:t>
            </a:r>
            <a:r>
              <a:rPr lang="zh-CN" altLang="en-US" dirty="0"/>
              <a:t>信息素养</a:t>
            </a:r>
            <a:r>
              <a:rPr lang="zh-CN" altLang="en-US" dirty="0" smtClean="0"/>
              <a:t>大赛</a:t>
            </a:r>
            <a:endParaRPr lang="en-US" altLang="zh-CN" dirty="0" smtClean="0"/>
          </a:p>
          <a:p>
            <a:r>
              <a:rPr lang="en-US" altLang="zh-CN" dirty="0"/>
              <a:t> </a:t>
            </a:r>
            <a:r>
              <a:rPr lang="en-US" altLang="zh-CN" dirty="0" smtClean="0"/>
              <a:t>          2018</a:t>
            </a:r>
            <a:r>
              <a:rPr lang="zh-CN" altLang="en-US" dirty="0" smtClean="0"/>
              <a:t>上海高校</a:t>
            </a:r>
            <a:r>
              <a:rPr lang="zh-CN" altLang="en-US" dirty="0"/>
              <a:t>信息素养</a:t>
            </a:r>
            <a:r>
              <a:rPr lang="zh-CN" altLang="en-US" dirty="0" smtClean="0"/>
              <a:t>大赛</a:t>
            </a:r>
            <a:r>
              <a:rPr lang="en-US" altLang="zh-CN" dirty="0" smtClean="0"/>
              <a:t>……</a:t>
            </a:r>
            <a:endParaRPr lang="en-US" altLang="zh-CN" dirty="0" smtClean="0"/>
          </a:p>
          <a:p>
            <a:endParaRPr lang="en-US" altLang="zh-CN" dirty="0"/>
          </a:p>
          <a:p>
            <a:r>
              <a:rPr lang="zh-CN" altLang="en-US" dirty="0" smtClean="0"/>
              <a:t>目标：推动信息素养教育在全国高职高专院校的普及，以赛促建、以赛促教、以赛促学，争取纳入全国</a:t>
            </a:r>
            <a:endParaRPr lang="zh-CN" altLang="en-US" dirty="0" smtClean="0"/>
          </a:p>
          <a:p>
            <a:r>
              <a:rPr lang="zh-CN" altLang="en-US" dirty="0" smtClean="0"/>
              <a:t>           职业院校技能大赛系列</a:t>
            </a:r>
            <a:endParaRPr lang="zh-CN" altLang="en-US" dirty="0"/>
          </a:p>
        </p:txBody>
      </p:sp>
      <p:sp>
        <p:nvSpPr>
          <p:cNvPr id="4" name="文本框 3"/>
          <p:cNvSpPr txBox="1"/>
          <p:nvPr/>
        </p:nvSpPr>
        <p:spPr>
          <a:xfrm>
            <a:off x="1565275" y="3846195"/>
            <a:ext cx="9955530" cy="1568450"/>
          </a:xfrm>
          <a:prstGeom prst="rect">
            <a:avLst/>
          </a:prstGeom>
          <a:noFill/>
        </p:spPr>
        <p:txBody>
          <a:bodyPr wrap="square" rtlCol="0">
            <a:spAutoFit/>
          </a:bodyPr>
          <a:p>
            <a:r>
              <a:rPr lang="zh-CN" altLang="en-US" sz="3200">
                <a:solidFill>
                  <a:srgbClr val="FF0000"/>
                </a:solidFill>
              </a:rPr>
              <a:t>不忘初心，砥砺前行，有所作为。</a:t>
            </a:r>
            <a:endParaRPr lang="zh-CN" altLang="en-US" sz="3200">
              <a:solidFill>
                <a:srgbClr val="FF0000"/>
              </a:solidFill>
            </a:endParaRPr>
          </a:p>
          <a:p>
            <a:r>
              <a:rPr lang="zh-CN" altLang="en-US" sz="3200">
                <a:solidFill>
                  <a:srgbClr val="FF0000"/>
                </a:solidFill>
              </a:rPr>
              <a:t>图书馆人要在</a:t>
            </a:r>
            <a:r>
              <a:rPr lang="en-US" altLang="zh-CN" sz="3200">
                <a:solidFill>
                  <a:srgbClr val="FF0000"/>
                </a:solidFill>
              </a:rPr>
              <a:t>2018</a:t>
            </a:r>
            <a:r>
              <a:rPr lang="zh-CN" altLang="en-US" sz="3200">
                <a:solidFill>
                  <a:srgbClr val="FF0000"/>
                </a:solidFill>
              </a:rPr>
              <a:t>《教育信息化</a:t>
            </a:r>
            <a:r>
              <a:rPr lang="en-US" altLang="zh-CN" sz="3200">
                <a:solidFill>
                  <a:srgbClr val="FF0000"/>
                </a:solidFill>
              </a:rPr>
              <a:t>2.0</a:t>
            </a:r>
            <a:r>
              <a:rPr lang="zh-CN" altLang="en-US" sz="3200">
                <a:solidFill>
                  <a:srgbClr val="FF0000"/>
                </a:solidFill>
              </a:rPr>
              <a:t>行动计划》舞台中唱响好声音！</a:t>
            </a:r>
            <a:endParaRPr lang="en-US" altLang="zh-CN" sz="320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582335" y="5782926"/>
            <a:ext cx="2315244" cy="513275"/>
            <a:chOff x="3695240" y="4355586"/>
            <a:chExt cx="1768759" cy="384956"/>
          </a:xfrm>
        </p:grpSpPr>
        <p:grpSp>
          <p:nvGrpSpPr>
            <p:cNvPr id="16" name="组合 15"/>
            <p:cNvGrpSpPr/>
            <p:nvPr/>
          </p:nvGrpSpPr>
          <p:grpSpPr>
            <a:xfrm>
              <a:off x="4093581" y="4355586"/>
              <a:ext cx="1370418" cy="366561"/>
              <a:chOff x="4093581" y="4355227"/>
              <a:chExt cx="1370418" cy="366561"/>
            </a:xfrm>
          </p:grpSpPr>
          <p:sp>
            <p:nvSpPr>
              <p:cNvPr id="8" name="文本框 14"/>
              <p:cNvSpPr txBox="1"/>
              <p:nvPr/>
            </p:nvSpPr>
            <p:spPr>
              <a:xfrm>
                <a:off x="4093581" y="4355227"/>
                <a:ext cx="1355177" cy="24237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500" dirty="0" smtClean="0">
                    <a:latin typeface="微软雅黑 Light" panose="020B0502040204020203" pitchFamily="34" charset="-122"/>
                    <a:ea typeface="微软雅黑 Light" panose="020B0502040204020203" pitchFamily="34" charset="-122"/>
                    <a:cs typeface="+mn-ea"/>
                    <a:sym typeface="微软雅黑 Light" panose="020B0502040204020203" pitchFamily="34" charset="-122"/>
                  </a:rPr>
                  <a:t>深圳职业技术学院</a:t>
                </a:r>
                <a:endParaRPr lang="zh-CN" altLang="en-US" sz="1500" dirty="0">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sp>
            <p:nvSpPr>
              <p:cNvPr id="9" name="文本框 15"/>
              <p:cNvSpPr txBox="1"/>
              <p:nvPr/>
            </p:nvSpPr>
            <p:spPr>
              <a:xfrm>
                <a:off x="4100768" y="4537122"/>
                <a:ext cx="1363231" cy="18466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0" dirty="0">
                    <a:latin typeface="微软雅黑 Light" panose="020B0502040204020203" pitchFamily="34" charset="-122"/>
                    <a:ea typeface="微软雅黑 Light" panose="020B0502040204020203" pitchFamily="34" charset="-122"/>
                    <a:cs typeface="+mn-ea"/>
                    <a:sym typeface="微软雅黑 Light" panose="020B0502040204020203" pitchFamily="34" charset="-122"/>
                  </a:rPr>
                  <a:t>SHENZHEN POLYTECHNIC</a:t>
                </a:r>
                <a:endParaRPr lang="zh-CN" altLang="en-US" sz="1000" dirty="0">
                  <a:latin typeface="微软雅黑 Light" panose="020B0502040204020203" pitchFamily="34" charset="-122"/>
                  <a:ea typeface="微软雅黑 Light" panose="020B0502040204020203" pitchFamily="34" charset="-122"/>
                  <a:cs typeface="+mn-ea"/>
                  <a:sym typeface="微软雅黑 Light" panose="020B0502040204020203" pitchFamily="34" charset="-122"/>
                </a:endParaRPr>
              </a:p>
            </p:txBody>
          </p:sp>
        </p:gr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695240" y="4355725"/>
              <a:ext cx="433528" cy="384817"/>
            </a:xfrm>
            <a:prstGeom prst="rect">
              <a:avLst/>
            </a:prstGeom>
          </p:spPr>
        </p:pic>
      </p:grpSp>
      <p:grpSp>
        <p:nvGrpSpPr>
          <p:cNvPr id="13" name="组合 12"/>
          <p:cNvGrpSpPr/>
          <p:nvPr/>
        </p:nvGrpSpPr>
        <p:grpSpPr>
          <a:xfrm>
            <a:off x="1679771" y="2992583"/>
            <a:ext cx="3874746" cy="1231107"/>
            <a:chOff x="3052024" y="1872624"/>
            <a:chExt cx="2906060" cy="923330"/>
          </a:xfrm>
        </p:grpSpPr>
        <p:sp>
          <p:nvSpPr>
            <p:cNvPr id="11" name="文本框 10"/>
            <p:cNvSpPr txBox="1"/>
            <p:nvPr/>
          </p:nvSpPr>
          <p:spPr>
            <a:xfrm>
              <a:off x="3358128" y="1872624"/>
              <a:ext cx="2427744" cy="923330"/>
            </a:xfrm>
            <a:prstGeom prst="rect">
              <a:avLst/>
            </a:prstGeom>
            <a:noFill/>
          </p:spPr>
          <p:txBody>
            <a:bodyPr wrap="square" rtlCol="0">
              <a:spAutoFit/>
            </a:bodyPr>
            <a:lstStyle/>
            <a:p>
              <a:pPr algn="ctr"/>
              <a:r>
                <a:rPr lang="zh-CN" altLang="en-US" sz="7200" b="1" dirty="0">
                  <a:solidFill>
                    <a:schemeClr val="bg1"/>
                  </a:solidFill>
                  <a:latin typeface="微软雅黑" panose="020B0503020204020204" pitchFamily="34" charset="-122"/>
                </a:rPr>
                <a:t>感谢！</a:t>
              </a:r>
              <a:endParaRPr lang="zh-CN" altLang="en-US" sz="7200" b="1" dirty="0">
                <a:solidFill>
                  <a:schemeClr val="bg1"/>
                </a:solidFill>
                <a:latin typeface="微软雅黑" panose="020B0503020204020204" pitchFamily="34" charset="-122"/>
              </a:endParaRPr>
            </a:p>
          </p:txBody>
        </p:sp>
        <p:sp>
          <p:nvSpPr>
            <p:cNvPr id="23" name="文本框 22"/>
            <p:cNvSpPr txBox="1"/>
            <p:nvPr/>
          </p:nvSpPr>
          <p:spPr>
            <a:xfrm>
              <a:off x="3052024" y="2006584"/>
              <a:ext cx="2906060" cy="623248"/>
            </a:xfrm>
            <a:prstGeom prst="rect">
              <a:avLst/>
            </a:prstGeom>
            <a:noFill/>
            <a:ln w="25400">
              <a:solidFill>
                <a:schemeClr val="bg1"/>
              </a:solidFill>
            </a:ln>
          </p:spPr>
          <p:txBody>
            <a:bodyPr wrap="square" rtlCol="0">
              <a:spAutoFit/>
            </a:bodyPr>
            <a:lstStyle/>
            <a:p>
              <a:pPr algn="ctr"/>
              <a:endParaRPr lang="zh-CN" altLang="en-US" sz="4800" b="1" dirty="0">
                <a:solidFill>
                  <a:schemeClr val="bg1"/>
                </a:solidFill>
                <a:effectLst>
                  <a:outerShdw blurRad="38100" dist="38100" dir="2700000" algn="tl">
                    <a:srgbClr val="000000">
                      <a:alpha val="43137"/>
                    </a:srgbClr>
                  </a:outerShdw>
                </a:effectLst>
                <a:latin typeface="微软雅黑" panose="020B0503020204020204" pitchFamily="34" charset="-122"/>
              </a:endParaRPr>
            </a:p>
          </p:txBody>
        </p:sp>
        <p:cxnSp>
          <p:nvCxnSpPr>
            <p:cNvPr id="22" name="직선 연결선 6"/>
            <p:cNvCxnSpPr/>
            <p:nvPr/>
          </p:nvCxnSpPr>
          <p:spPr>
            <a:xfrm>
              <a:off x="3052024" y="2726605"/>
              <a:ext cx="2906060" cy="0"/>
            </a:xfrm>
            <a:prstGeom prst="line">
              <a:avLst/>
            </a:prstGeom>
            <a:noFill/>
            <a:ln w="101600" cap="flat" cmpd="sng" algn="ctr">
              <a:solidFill>
                <a:srgbClr val="D42117"/>
              </a:solidFill>
              <a:prstDash val="solid"/>
              <a:miter lim="800000"/>
            </a:ln>
            <a:effectLst/>
          </p:spPr>
        </p:cxnSp>
      </p:grpSp>
      <p:sp>
        <p:nvSpPr>
          <p:cNvPr id="25" name="文本框 24"/>
          <p:cNvSpPr txBox="1"/>
          <p:nvPr/>
        </p:nvSpPr>
        <p:spPr>
          <a:xfrm>
            <a:off x="7825840" y="3586348"/>
            <a:ext cx="3788228" cy="1034556"/>
          </a:xfrm>
          <a:prstGeom prst="rect">
            <a:avLst/>
          </a:prstGeom>
          <a:noFill/>
        </p:spPr>
        <p:txBody>
          <a:bodyPr wrap="square" lIns="121917" tIns="60958" rIns="121917" bIns="60958" rtlCol="0" anchor="ctr">
            <a:spAutoFit/>
          </a:bodyPr>
          <a:lstStyle/>
          <a:p>
            <a:pPr algn="r">
              <a:lnSpc>
                <a:spcPts val="2265"/>
              </a:lnSpc>
            </a:pPr>
            <a:r>
              <a:rPr lang="en-US" altLang="zh-CN" sz="1600" dirty="0">
                <a:solidFill>
                  <a:prstClr val="white"/>
                </a:solidFill>
                <a:latin typeface="微软雅黑" panose="020B0503020204020204" pitchFamily="34" charset="-122"/>
                <a:cs typeface="+mn-ea"/>
                <a:sym typeface="微软雅黑 Light" panose="020B0502040204020203" pitchFamily="34" charset="-122"/>
              </a:rPr>
              <a:t>@ </a:t>
            </a:r>
            <a:r>
              <a:rPr lang="zh-CN" altLang="en-US" sz="1600" dirty="0" smtClean="0">
                <a:solidFill>
                  <a:prstClr val="white"/>
                </a:solidFill>
                <a:latin typeface="微软雅黑" panose="020B0503020204020204" pitchFamily="34" charset="-122"/>
                <a:cs typeface="+mn-ea"/>
                <a:sym typeface="微软雅黑 Light" panose="020B0502040204020203" pitchFamily="34" charset="-122"/>
              </a:rPr>
              <a:t>刘兰平</a:t>
            </a:r>
            <a:endParaRPr lang="zh-CN" altLang="en-US" sz="1600" dirty="0">
              <a:solidFill>
                <a:prstClr val="white"/>
              </a:solidFill>
              <a:latin typeface="微软雅黑" panose="020B0503020204020204" pitchFamily="34" charset="-122"/>
              <a:cs typeface="+mn-ea"/>
              <a:sym typeface="微软雅黑 Light" panose="020B0502040204020203" pitchFamily="34" charset="-122"/>
            </a:endParaRPr>
          </a:p>
          <a:p>
            <a:pPr algn="r">
              <a:lnSpc>
                <a:spcPts val="2265"/>
              </a:lnSpc>
            </a:pPr>
            <a:r>
              <a:rPr lang="en-US" altLang="zh-CN" sz="1600" dirty="0" smtClean="0">
                <a:solidFill>
                  <a:prstClr val="white"/>
                </a:solidFill>
                <a:latin typeface="微软雅黑" panose="020B0503020204020204" pitchFamily="34" charset="-122"/>
                <a:cs typeface="+mn-ea"/>
                <a:sym typeface="微软雅黑 Light" panose="020B0502040204020203" pitchFamily="34" charset="-122"/>
              </a:rPr>
              <a:t>2018.11</a:t>
            </a:r>
            <a:endParaRPr lang="en-US" altLang="zh-CN" sz="1600" dirty="0" smtClean="0">
              <a:solidFill>
                <a:prstClr val="white"/>
              </a:solidFill>
              <a:latin typeface="微软雅黑" panose="020B0503020204020204" pitchFamily="34" charset="-122"/>
              <a:cs typeface="+mn-ea"/>
              <a:sym typeface="微软雅黑 Light" panose="020B0502040204020203" pitchFamily="34" charset="-122"/>
            </a:endParaRPr>
          </a:p>
          <a:p>
            <a:pPr algn="r">
              <a:lnSpc>
                <a:spcPts val="2265"/>
              </a:lnSpc>
            </a:pPr>
            <a:r>
              <a:rPr lang="zh-CN" altLang="en-US" sz="1600" dirty="0" smtClean="0">
                <a:solidFill>
                  <a:prstClr val="white"/>
                </a:solidFill>
                <a:latin typeface="微软雅黑" panose="020B0503020204020204" pitchFamily="34" charset="-122"/>
                <a:cs typeface="+mn-ea"/>
                <a:sym typeface="微软雅黑 Light" panose="020B0502040204020203" pitchFamily="34" charset="-122"/>
              </a:rPr>
              <a:t>电子邮件：</a:t>
            </a:r>
            <a:r>
              <a:rPr lang="en-US" altLang="zh-CN" sz="1600" dirty="0" smtClean="0">
                <a:solidFill>
                  <a:prstClr val="white"/>
                </a:solidFill>
                <a:latin typeface="微软雅黑" panose="020B0503020204020204" pitchFamily="34" charset="-122"/>
                <a:cs typeface="+mn-ea"/>
                <a:sym typeface="微软雅黑 Light" panose="020B0502040204020203" pitchFamily="34" charset="-122"/>
              </a:rPr>
              <a:t>645993863@qq.com</a:t>
            </a:r>
            <a:endParaRPr lang="en-US" altLang="zh-CN" sz="1600" dirty="0">
              <a:solidFill>
                <a:prstClr val="white"/>
              </a:solidFill>
              <a:latin typeface="微软雅黑" panose="020B0503020204020204" pitchFamily="34" charset="-122"/>
              <a:cs typeface="+mn-ea"/>
              <a:sym typeface="微软雅黑 Light" panose="020B0502040204020203" pitchFamily="34" charset="-122"/>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0169" y="5259701"/>
            <a:ext cx="1205145" cy="1369614"/>
          </a:xfrm>
          <a:prstGeom prst="rect">
            <a:avLst/>
          </a:prstGeom>
        </p:spPr>
      </p:pic>
      <p:sp>
        <p:nvSpPr>
          <p:cNvPr id="5" name="TextBox 4"/>
          <p:cNvSpPr txBox="1"/>
          <p:nvPr/>
        </p:nvSpPr>
        <p:spPr>
          <a:xfrm>
            <a:off x="4385945" y="5835650"/>
            <a:ext cx="4137660" cy="645160"/>
          </a:xfrm>
          <a:prstGeom prst="rect">
            <a:avLst/>
          </a:prstGeom>
          <a:noFill/>
        </p:spPr>
        <p:txBody>
          <a:bodyPr wrap="square" rtlCol="0">
            <a:spAutoFit/>
          </a:bodyPr>
          <a:lstStyle/>
          <a:p>
            <a:r>
              <a:rPr lang="zh-CN" altLang="en-US" dirty="0" smtClean="0"/>
              <a:t>            </a:t>
            </a:r>
            <a:endParaRPr lang="en-US" altLang="zh-CN" dirty="0" smtClean="0"/>
          </a:p>
          <a:p>
            <a:r>
              <a:rPr lang="zh-CN" altLang="en-US" dirty="0" smtClean="0">
                <a:solidFill>
                  <a:srgbClr val="9E0000"/>
                </a:solidFill>
              </a:rPr>
              <a:t>专心用户需求      专注智慧服务 </a:t>
            </a:r>
            <a:endParaRPr lang="en-US" altLang="zh-CN" dirty="0" smtClean="0">
              <a:solidFill>
                <a:srgbClr val="9E0000"/>
              </a:solidFill>
            </a:endParaRPr>
          </a:p>
        </p:txBody>
      </p:sp>
      <p:sp>
        <p:nvSpPr>
          <p:cNvPr id="6" name="TextBox 5"/>
          <p:cNvSpPr txBox="1"/>
          <p:nvPr/>
        </p:nvSpPr>
        <p:spPr>
          <a:xfrm>
            <a:off x="9820894" y="6543304"/>
            <a:ext cx="2244435" cy="369332"/>
          </a:xfrm>
          <a:prstGeom prst="rect">
            <a:avLst/>
          </a:prstGeom>
          <a:noFill/>
        </p:spPr>
        <p:txBody>
          <a:bodyPr wrap="square" rtlCol="0">
            <a:spAutoFit/>
          </a:bodyPr>
          <a:lstStyle/>
          <a:p>
            <a:r>
              <a:rPr lang="zh-CN" altLang="en-US" dirty="0" smtClean="0"/>
              <a:t> 图书馆微信公众号</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192213" y="3138488"/>
            <a:ext cx="7466013" cy="895350"/>
          </a:xfrm>
        </p:spPr>
        <p:txBody>
          <a:bodyPr anchor="b">
            <a:normAutofit fontScale="90000"/>
          </a:bodyPr>
          <a:lstStyle/>
          <a:p>
            <a:pPr marL="342900" indent="-342900" fontAlgn="auto">
              <a:lnSpc>
                <a:spcPct val="150000"/>
              </a:lnSpc>
            </a:pPr>
            <a:r>
              <a:rPr lang="zh-CN" altLang="en-US" sz="3200" b="0" strike="noStrike" noProof="1">
                <a:sym typeface="+mn-lt"/>
              </a:rPr>
              <a:t>信息素养教育基地建设的意义、背景与条件</a:t>
            </a:r>
            <a:endParaRPr lang="en-US" altLang="zh-CN" sz="3200" b="0" strike="noStrike" noProof="1">
              <a:sym typeface="+mn-lt"/>
            </a:endParaRPr>
          </a:p>
        </p:txBody>
      </p:sp>
      <p:sp>
        <p:nvSpPr>
          <p:cNvPr id="16386" name="文本占位符 5"/>
          <p:cNvSpPr>
            <a:spLocks noGrp="1"/>
          </p:cNvSpPr>
          <p:nvPr>
            <p:ph type="body" idx="1"/>
          </p:nvPr>
        </p:nvSpPr>
        <p:spPr>
          <a:xfrm>
            <a:off x="1193800" y="4033838"/>
            <a:ext cx="10099675" cy="1974850"/>
          </a:xfrm>
        </p:spPr>
        <p:txBody>
          <a:bodyPr lIns="91440" tIns="45720" rIns="91440" bIns="45720" anchor="t"/>
          <a:lstStyle/>
          <a:p>
            <a:pPr defTabSz="913765"/>
            <a:r>
              <a:rPr lang="zh-CN" altLang="en-US" sz="1400" kern="1200" dirty="0">
                <a:latin typeface="华文楷体" panose="02010600040101010101" pitchFamily="2" charset="-122"/>
                <a:ea typeface="华文楷体" panose="02010600040101010101" pitchFamily="2" charset="-122"/>
                <a:cs typeface="+mn-cs"/>
              </a:rPr>
              <a:t>国际信息素养新趋势 </a:t>
            </a:r>
            <a:r>
              <a:rPr lang="en-US" altLang="zh-CN" sz="1400" kern="1200" dirty="0">
                <a:latin typeface="华文楷体" panose="02010600040101010101" pitchFamily="2" charset="-122"/>
                <a:ea typeface="华文楷体" panose="02010600040101010101" pitchFamily="2" charset="-122"/>
                <a:cs typeface="+mn-cs"/>
              </a:rPr>
              <a:t>• </a:t>
            </a:r>
            <a:r>
              <a:rPr lang="zh-CN" altLang="en-US" sz="1400" b="1" kern="1200" dirty="0">
                <a:latin typeface="华文楷体" panose="02010600040101010101" pitchFamily="2" charset="-122"/>
                <a:ea typeface="华文楷体" panose="02010600040101010101" pitchFamily="2" charset="-122"/>
                <a:cs typeface="+mn-cs"/>
              </a:rPr>
              <a:t> </a:t>
            </a:r>
            <a:r>
              <a:rPr lang="zh-CN" altLang="en-US" sz="1400" kern="1200" dirty="0">
                <a:latin typeface="华文楷体" panose="02010600040101010101" pitchFamily="2" charset="-122"/>
                <a:ea typeface="华文楷体" panose="02010600040101010101" pitchFamily="2" charset="-122"/>
                <a:cs typeface="+mn-cs"/>
              </a:rPr>
              <a:t>教育信息化</a:t>
            </a:r>
            <a:r>
              <a:rPr lang="en-US" altLang="zh-CN" sz="1400" kern="1200" dirty="0">
                <a:latin typeface="华文楷体" panose="02010600040101010101" pitchFamily="2" charset="-122"/>
                <a:ea typeface="华文楷体" panose="02010600040101010101" pitchFamily="2" charset="-122"/>
                <a:cs typeface="+mn-cs"/>
              </a:rPr>
              <a:t>2.0</a:t>
            </a:r>
            <a:r>
              <a:rPr lang="zh-CN" altLang="en-US" sz="1400" kern="1200" dirty="0">
                <a:latin typeface="华文楷体" panose="02010600040101010101" pitchFamily="2" charset="-122"/>
                <a:ea typeface="华文楷体" panose="02010600040101010101" pitchFamily="2" charset="-122"/>
                <a:cs typeface="+mn-cs"/>
              </a:rPr>
              <a:t> </a:t>
            </a:r>
            <a:r>
              <a:rPr lang="en-US" altLang="zh-CN" sz="1400" kern="1200" dirty="0">
                <a:latin typeface="华文楷体" panose="02010600040101010101" pitchFamily="2" charset="-122"/>
                <a:ea typeface="华文楷体" panose="02010600040101010101" pitchFamily="2" charset="-122"/>
                <a:cs typeface="+mn-cs"/>
              </a:rPr>
              <a:t>• </a:t>
            </a:r>
            <a:r>
              <a:rPr lang="zh-CN" altLang="en-US" sz="1400" kern="1200" dirty="0">
                <a:latin typeface="华文楷体" panose="02010600040101010101" pitchFamily="2" charset="-122"/>
                <a:ea typeface="华文楷体" panose="02010600040101010101" pitchFamily="2" charset="-122"/>
                <a:cs typeface="+mn-cs"/>
              </a:rPr>
              <a:t>全国高职信息素养教育总览</a:t>
            </a:r>
            <a:endParaRPr lang="en-US" altLang="zh-CN" sz="1400" kern="1200" dirty="0">
              <a:latin typeface="华文楷体" panose="02010600040101010101" pitchFamily="2" charset="-122"/>
              <a:ea typeface="华文楷体" panose="02010600040101010101" pitchFamily="2" charset="-122"/>
              <a:cs typeface="+mn-cs"/>
            </a:endParaRPr>
          </a:p>
          <a:p>
            <a:pPr defTabSz="913765"/>
            <a:r>
              <a:rPr lang="en-US" altLang="zh-CN" sz="1400" kern="1200" dirty="0">
                <a:latin typeface="华文楷体" panose="02010600040101010101" pitchFamily="2" charset="-122"/>
                <a:ea typeface="华文楷体" panose="02010600040101010101" pitchFamily="2" charset="-122"/>
                <a:cs typeface="+mn-cs"/>
              </a:rPr>
              <a:t>•</a:t>
            </a:r>
            <a:r>
              <a:rPr lang="zh-CN" altLang="en-US" sz="1400" kern="1200" dirty="0">
                <a:latin typeface="华文楷体" panose="02010600040101010101" pitchFamily="2" charset="-122"/>
                <a:ea typeface="华文楷体" panose="02010600040101010101" pitchFamily="2" charset="-122"/>
                <a:cs typeface="+mn-cs"/>
              </a:rPr>
              <a:t> </a:t>
            </a:r>
            <a:r>
              <a:rPr lang="en-US" altLang="zh-CN" sz="1400" kern="1200" dirty="0">
                <a:latin typeface="华文楷体" panose="02010600040101010101" pitchFamily="2" charset="-122"/>
                <a:ea typeface="华文楷体" panose="02010600040101010101" pitchFamily="2" charset="-122"/>
                <a:cs typeface="+mn-cs"/>
              </a:rPr>
              <a:t>CALIS</a:t>
            </a:r>
            <a:r>
              <a:rPr lang="zh-CN" altLang="en-US" sz="1400" kern="1200" dirty="0">
                <a:latin typeface="华文楷体" panose="02010600040101010101" pitchFamily="2" charset="-122"/>
                <a:ea typeface="华文楷体" panose="02010600040101010101" pitchFamily="2" charset="-122"/>
                <a:cs typeface="+mn-cs"/>
              </a:rPr>
              <a:t>高职高专行动计划 </a:t>
            </a:r>
            <a:r>
              <a:rPr lang="en-US" altLang="zh-CN" sz="1400" kern="1200" dirty="0">
                <a:latin typeface="华文楷体" panose="02010600040101010101" pitchFamily="2" charset="-122"/>
                <a:ea typeface="华文楷体" panose="02010600040101010101" pitchFamily="2" charset="-122"/>
                <a:cs typeface="+mn-cs"/>
              </a:rPr>
              <a:t>• </a:t>
            </a:r>
            <a:r>
              <a:rPr lang="zh-CN" altLang="en-US" sz="1400" kern="1200" dirty="0">
                <a:latin typeface="华文楷体" panose="02010600040101010101" pitchFamily="2" charset="-122"/>
                <a:ea typeface="华文楷体" panose="02010600040101010101" pitchFamily="2" charset="-122"/>
                <a:cs typeface="+mn-cs"/>
              </a:rPr>
              <a:t>深职院的建设基础</a:t>
            </a:r>
            <a:endParaRPr lang="zh-CN" altLang="en-US" sz="1400" kern="1200" dirty="0">
              <a:latin typeface="华文楷体" panose="02010600040101010101" pitchFamily="2" charset="-122"/>
              <a:ea typeface="华文楷体" panose="02010600040101010101" pitchFamily="2" charset="-122"/>
              <a:cs typeface="+mn-cs"/>
            </a:endParaRPr>
          </a:p>
          <a:p>
            <a:pPr defTabSz="913765"/>
            <a:endParaRPr lang="zh-CN" altLang="en-US" sz="1600" kern="1200" dirty="0">
              <a:latin typeface="+mn-lt"/>
              <a:ea typeface="+mn-ea"/>
              <a:cs typeface="+mn-cs"/>
            </a:endParaRPr>
          </a:p>
        </p:txBody>
      </p:sp>
      <p:sp>
        <p:nvSpPr>
          <p:cNvPr id="9" name="文本框 8"/>
          <p:cNvSpPr txBox="1"/>
          <p:nvPr/>
        </p:nvSpPr>
        <p:spPr>
          <a:xfrm>
            <a:off x="1390913" y="2057583"/>
            <a:ext cx="1023516" cy="889909"/>
          </a:xfrm>
          <a:prstGeom prst="rect">
            <a:avLst/>
          </a:prstGeom>
          <a:noFill/>
          <a:ln w="117475">
            <a:noFill/>
          </a:ln>
        </p:spPr>
        <p:txBody>
          <a:bodyPr wrap="none" rtlCol="0">
            <a:prstTxWarp prst="textPlain">
              <a:avLst/>
            </a:prstTxWarp>
            <a:spAutoFit/>
          </a:bodyPr>
          <a:lstStyle/>
          <a:p>
            <a:pPr fontAlgn="auto"/>
            <a:r>
              <a:rPr lang="en-US" altLang="zh-CN" spc="100" noProof="1">
                <a:solidFill>
                  <a:schemeClr val="bg1"/>
                </a:solidFill>
                <a:latin typeface="Impact" panose="020B0806030902050204" pitchFamily="34" charset="0"/>
                <a:ea typeface="+mn-ea"/>
                <a:cs typeface="Arial" panose="020B0604020202020204" pitchFamily="34" charset="0"/>
              </a:rPr>
              <a:t>/01</a:t>
            </a:r>
            <a:endParaRPr lang="zh-CN" altLang="en-US" spc="100" noProof="1">
              <a:solidFill>
                <a:schemeClr val="bg1"/>
              </a:solidFill>
              <a:latin typeface="Impact" panose="020B0806030902050204" pitchFamily="34" charset="0"/>
              <a:cs typeface="Arial" panose="020B0604020202020204" pitchFamily="34" charset="0"/>
            </a:endParaRPr>
          </a:p>
        </p:txBody>
      </p:sp>
    </p:spTree>
  </p:cSld>
  <p:clrMapOvr>
    <a:masterClrMapping/>
  </p:clrMapOvr>
  <p:transition>
    <p:push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p:cNvSpPr>
          <p:nvPr>
            <p:ph type="title"/>
          </p:nvPr>
        </p:nvSpPr>
        <p:spPr/>
        <p:txBody>
          <a:bodyPr lIns="91440" tIns="45720" rIns="91440" bIns="45720" anchor="b"/>
          <a:lstStyle/>
          <a:p>
            <a:pPr defTabSz="913765">
              <a:buNone/>
            </a:pPr>
            <a:r>
              <a:rPr lang="zh-CN" altLang="en-US" kern="1200" dirty="0">
                <a:latin typeface="+mj-lt"/>
                <a:ea typeface="+mj-ea"/>
                <a:cs typeface="+mj-cs"/>
              </a:rPr>
              <a:t>国际信息素养教育新趋势</a:t>
            </a:r>
            <a:endParaRPr lang="zh-CN" altLang="en-US" kern="1200" dirty="0">
              <a:latin typeface="+mj-lt"/>
              <a:ea typeface="+mj-ea"/>
              <a:cs typeface="+mj-cs"/>
            </a:endParaRPr>
          </a:p>
        </p:txBody>
      </p:sp>
      <p:sp>
        <p:nvSpPr>
          <p:cNvPr id="17410" name="灯片编号占位符 2"/>
          <p:cNvSpPr>
            <a:spLocks noGrp="1"/>
          </p:cNvSpPr>
          <p:nvPr>
            <p:ph type="sldNum" sz="quarter" idx="12"/>
          </p:nvPr>
        </p:nvSpPr>
        <p:spPr>
          <a:noFill/>
          <a:ln>
            <a:noFill/>
          </a:ln>
        </p:spPr>
        <p:txBody>
          <a:bodyPr lIns="91440" tIns="45720" rIns="91440" bIns="4572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5pPr>
          </a:lstStyle>
          <a:p>
            <a:pPr lvl="0" algn="r"/>
            <a:fld id="{9A0DB2DC-4C9A-4742-B13C-FB6460FD3503}" type="slidenum">
              <a:rPr lang="zh-CN" altLang="en-US" sz="1000">
                <a:solidFill>
                  <a:srgbClr val="808080"/>
                </a:solidFill>
              </a:rPr>
            </a:fld>
            <a:endParaRPr lang="zh-CN" altLang="en-US" sz="1000">
              <a:solidFill>
                <a:srgbClr val="808080"/>
              </a:solidFill>
            </a:endParaRPr>
          </a:p>
        </p:txBody>
      </p:sp>
      <p:grpSp>
        <p:nvGrpSpPr>
          <p:cNvPr id="17411" name="5d6946e7-3142-47e3-8d23-2a198af5bb3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650875" y="1045210"/>
            <a:ext cx="11054080" cy="5101590"/>
            <a:chOff x="651000" y="1130299"/>
            <a:chExt cx="10869557" cy="5016501"/>
          </a:xfrm>
        </p:grpSpPr>
        <p:grpSp>
          <p:nvGrpSpPr>
            <p:cNvPr id="17412" name="íSḷíḋê"/>
            <p:cNvGrpSpPr/>
            <p:nvPr/>
          </p:nvGrpSpPr>
          <p:grpSpPr>
            <a:xfrm>
              <a:off x="4385064" y="1791006"/>
              <a:ext cx="3421873" cy="4352630"/>
              <a:chOff x="4197907" y="1268760"/>
              <a:chExt cx="3811226" cy="4847878"/>
            </a:xfrm>
          </p:grpSpPr>
          <p:sp>
            <p:nvSpPr>
              <p:cNvPr id="21" name="iṣḷídè"/>
              <p:cNvSpPr/>
              <p:nvPr/>
            </p:nvSpPr>
            <p:spPr bwMode="auto">
              <a:xfrm>
                <a:off x="6702048" y="2028702"/>
                <a:ext cx="1307085" cy="398478"/>
              </a:xfrm>
              <a:custGeom>
                <a:avLst/>
                <a:gdLst>
                  <a:gd name="T0" fmla="*/ 214 w 581"/>
                  <a:gd name="T1" fmla="*/ 0 h 177"/>
                  <a:gd name="T2" fmla="*/ 198 w 581"/>
                  <a:gd name="T3" fmla="*/ 1 h 177"/>
                  <a:gd name="T4" fmla="*/ 176 w 581"/>
                  <a:gd name="T5" fmla="*/ 8 h 177"/>
                  <a:gd name="T6" fmla="*/ 143 w 581"/>
                  <a:gd name="T7" fmla="*/ 38 h 177"/>
                  <a:gd name="T8" fmla="*/ 141 w 581"/>
                  <a:gd name="T9" fmla="*/ 39 h 177"/>
                  <a:gd name="T10" fmla="*/ 128 w 581"/>
                  <a:gd name="T11" fmla="*/ 75 h 177"/>
                  <a:gd name="T12" fmla="*/ 118 w 581"/>
                  <a:gd name="T13" fmla="*/ 75 h 177"/>
                  <a:gd name="T14" fmla="*/ 0 w 581"/>
                  <a:gd name="T15" fmla="*/ 177 h 177"/>
                  <a:gd name="T16" fmla="*/ 0 w 581"/>
                  <a:gd name="T17" fmla="*/ 177 h 177"/>
                  <a:gd name="T18" fmla="*/ 581 w 581"/>
                  <a:gd name="T19" fmla="*/ 177 h 177"/>
                  <a:gd name="T20" fmla="*/ 558 w 581"/>
                  <a:gd name="T21" fmla="*/ 127 h 177"/>
                  <a:gd name="T22" fmla="*/ 538 w 581"/>
                  <a:gd name="T23" fmla="*/ 110 h 177"/>
                  <a:gd name="T24" fmla="*/ 490 w 581"/>
                  <a:gd name="T25" fmla="*/ 94 h 177"/>
                  <a:gd name="T26" fmla="*/ 464 w 581"/>
                  <a:gd name="T27" fmla="*/ 95 h 177"/>
                  <a:gd name="T28" fmla="*/ 432 w 581"/>
                  <a:gd name="T29" fmla="*/ 107 h 177"/>
                  <a:gd name="T30" fmla="*/ 415 w 581"/>
                  <a:gd name="T31" fmla="*/ 80 h 177"/>
                  <a:gd name="T32" fmla="*/ 394 w 581"/>
                  <a:gd name="T33" fmla="*/ 62 h 177"/>
                  <a:gd name="T34" fmla="*/ 343 w 581"/>
                  <a:gd name="T35" fmla="*/ 44 h 177"/>
                  <a:gd name="T36" fmla="*/ 316 w 581"/>
                  <a:gd name="T37" fmla="*/ 46 h 177"/>
                  <a:gd name="T38" fmla="*/ 293 w 581"/>
                  <a:gd name="T39" fmla="*/ 53 h 177"/>
                  <a:gd name="T40" fmla="*/ 242 w 581"/>
                  <a:gd name="T41" fmla="*/ 4 h 177"/>
                  <a:gd name="T42" fmla="*/ 214 w 581"/>
                  <a:gd name="T4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1" h="177">
                    <a:moveTo>
                      <a:pt x="214" y="0"/>
                    </a:moveTo>
                    <a:cubicBezTo>
                      <a:pt x="209" y="0"/>
                      <a:pt x="203" y="0"/>
                      <a:pt x="198" y="1"/>
                    </a:cubicBezTo>
                    <a:cubicBezTo>
                      <a:pt x="191" y="4"/>
                      <a:pt x="183" y="6"/>
                      <a:pt x="176" y="8"/>
                    </a:cubicBezTo>
                    <a:cubicBezTo>
                      <a:pt x="162" y="15"/>
                      <a:pt x="151" y="25"/>
                      <a:pt x="143" y="38"/>
                    </a:cubicBezTo>
                    <a:cubicBezTo>
                      <a:pt x="142" y="38"/>
                      <a:pt x="142" y="39"/>
                      <a:pt x="141" y="39"/>
                    </a:cubicBezTo>
                    <a:cubicBezTo>
                      <a:pt x="134" y="50"/>
                      <a:pt x="130" y="62"/>
                      <a:pt x="128" y="75"/>
                    </a:cubicBezTo>
                    <a:cubicBezTo>
                      <a:pt x="125" y="75"/>
                      <a:pt x="121" y="75"/>
                      <a:pt x="118" y="75"/>
                    </a:cubicBezTo>
                    <a:cubicBezTo>
                      <a:pt x="58" y="75"/>
                      <a:pt x="4" y="114"/>
                      <a:pt x="0" y="177"/>
                    </a:cubicBezTo>
                    <a:cubicBezTo>
                      <a:pt x="0" y="177"/>
                      <a:pt x="0" y="177"/>
                      <a:pt x="0" y="177"/>
                    </a:cubicBezTo>
                    <a:cubicBezTo>
                      <a:pt x="581" y="177"/>
                      <a:pt x="581" y="177"/>
                      <a:pt x="581" y="177"/>
                    </a:cubicBezTo>
                    <a:cubicBezTo>
                      <a:pt x="578" y="159"/>
                      <a:pt x="570" y="141"/>
                      <a:pt x="558" y="127"/>
                    </a:cubicBezTo>
                    <a:cubicBezTo>
                      <a:pt x="538" y="110"/>
                      <a:pt x="538" y="110"/>
                      <a:pt x="538" y="110"/>
                    </a:cubicBezTo>
                    <a:cubicBezTo>
                      <a:pt x="523" y="101"/>
                      <a:pt x="507" y="95"/>
                      <a:pt x="490" y="94"/>
                    </a:cubicBezTo>
                    <a:cubicBezTo>
                      <a:pt x="481" y="94"/>
                      <a:pt x="473" y="95"/>
                      <a:pt x="464" y="95"/>
                    </a:cubicBezTo>
                    <a:cubicBezTo>
                      <a:pt x="453" y="97"/>
                      <a:pt x="442" y="101"/>
                      <a:pt x="432" y="107"/>
                    </a:cubicBezTo>
                    <a:cubicBezTo>
                      <a:pt x="428" y="97"/>
                      <a:pt x="422" y="88"/>
                      <a:pt x="415" y="80"/>
                    </a:cubicBezTo>
                    <a:cubicBezTo>
                      <a:pt x="408" y="74"/>
                      <a:pt x="401" y="68"/>
                      <a:pt x="394" y="62"/>
                    </a:cubicBezTo>
                    <a:cubicBezTo>
                      <a:pt x="379" y="52"/>
                      <a:pt x="362" y="46"/>
                      <a:pt x="343" y="44"/>
                    </a:cubicBezTo>
                    <a:cubicBezTo>
                      <a:pt x="334" y="45"/>
                      <a:pt x="325" y="45"/>
                      <a:pt x="316" y="46"/>
                    </a:cubicBezTo>
                    <a:cubicBezTo>
                      <a:pt x="308" y="47"/>
                      <a:pt x="300" y="50"/>
                      <a:pt x="293" y="53"/>
                    </a:cubicBezTo>
                    <a:cubicBezTo>
                      <a:pt x="283" y="31"/>
                      <a:pt x="265" y="13"/>
                      <a:pt x="242" y="4"/>
                    </a:cubicBezTo>
                    <a:cubicBezTo>
                      <a:pt x="232" y="1"/>
                      <a:pt x="223" y="0"/>
                      <a:pt x="214" y="0"/>
                    </a:cubicBezTo>
                  </a:path>
                </a:pathLst>
              </a:custGeom>
              <a:solidFill>
                <a:schemeClr val="accent3">
                  <a:lumMod val="20000"/>
                  <a:lumOff val="80000"/>
                </a:schemeClr>
              </a:solidFill>
              <a:ln>
                <a:noFill/>
              </a:ln>
            </p:spPr>
            <p:txBody>
              <a:bodyPr anchor="ctr"/>
              <a:lstStyle/>
              <a:p>
                <a:pPr algn="ctr" fontAlgn="auto"/>
                <a:endParaRPr strike="noStrike" noProof="1">
                  <a:solidFill>
                    <a:schemeClr val="accent3">
                      <a:lumMod val="20000"/>
                      <a:lumOff val="80000"/>
                    </a:schemeClr>
                  </a:solidFill>
                </a:endParaRPr>
              </a:p>
            </p:txBody>
          </p:sp>
          <p:sp>
            <p:nvSpPr>
              <p:cNvPr id="22" name="ïṥḻiḍé"/>
              <p:cNvSpPr/>
              <p:nvPr/>
            </p:nvSpPr>
            <p:spPr bwMode="auto">
              <a:xfrm>
                <a:off x="4197907" y="2392268"/>
                <a:ext cx="1307085" cy="398478"/>
              </a:xfrm>
              <a:custGeom>
                <a:avLst/>
                <a:gdLst>
                  <a:gd name="T0" fmla="*/ 214 w 581"/>
                  <a:gd name="T1" fmla="*/ 0 h 177"/>
                  <a:gd name="T2" fmla="*/ 198 w 581"/>
                  <a:gd name="T3" fmla="*/ 1 h 177"/>
                  <a:gd name="T4" fmla="*/ 176 w 581"/>
                  <a:gd name="T5" fmla="*/ 8 h 177"/>
                  <a:gd name="T6" fmla="*/ 143 w 581"/>
                  <a:gd name="T7" fmla="*/ 38 h 177"/>
                  <a:gd name="T8" fmla="*/ 141 w 581"/>
                  <a:gd name="T9" fmla="*/ 39 h 177"/>
                  <a:gd name="T10" fmla="*/ 128 w 581"/>
                  <a:gd name="T11" fmla="*/ 75 h 177"/>
                  <a:gd name="T12" fmla="*/ 118 w 581"/>
                  <a:gd name="T13" fmla="*/ 75 h 177"/>
                  <a:gd name="T14" fmla="*/ 0 w 581"/>
                  <a:gd name="T15" fmla="*/ 177 h 177"/>
                  <a:gd name="T16" fmla="*/ 0 w 581"/>
                  <a:gd name="T17" fmla="*/ 177 h 177"/>
                  <a:gd name="T18" fmla="*/ 581 w 581"/>
                  <a:gd name="T19" fmla="*/ 177 h 177"/>
                  <a:gd name="T20" fmla="*/ 558 w 581"/>
                  <a:gd name="T21" fmla="*/ 127 h 177"/>
                  <a:gd name="T22" fmla="*/ 538 w 581"/>
                  <a:gd name="T23" fmla="*/ 110 h 177"/>
                  <a:gd name="T24" fmla="*/ 490 w 581"/>
                  <a:gd name="T25" fmla="*/ 94 h 177"/>
                  <a:gd name="T26" fmla="*/ 464 w 581"/>
                  <a:gd name="T27" fmla="*/ 95 h 177"/>
                  <a:gd name="T28" fmla="*/ 432 w 581"/>
                  <a:gd name="T29" fmla="*/ 107 h 177"/>
                  <a:gd name="T30" fmla="*/ 415 w 581"/>
                  <a:gd name="T31" fmla="*/ 80 h 177"/>
                  <a:gd name="T32" fmla="*/ 394 w 581"/>
                  <a:gd name="T33" fmla="*/ 62 h 177"/>
                  <a:gd name="T34" fmla="*/ 343 w 581"/>
                  <a:gd name="T35" fmla="*/ 44 h 177"/>
                  <a:gd name="T36" fmla="*/ 316 w 581"/>
                  <a:gd name="T37" fmla="*/ 46 h 177"/>
                  <a:gd name="T38" fmla="*/ 293 w 581"/>
                  <a:gd name="T39" fmla="*/ 53 h 177"/>
                  <a:gd name="T40" fmla="*/ 242 w 581"/>
                  <a:gd name="T41" fmla="*/ 4 h 177"/>
                  <a:gd name="T42" fmla="*/ 214 w 581"/>
                  <a:gd name="T4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1" h="177">
                    <a:moveTo>
                      <a:pt x="214" y="0"/>
                    </a:moveTo>
                    <a:cubicBezTo>
                      <a:pt x="209" y="0"/>
                      <a:pt x="203" y="0"/>
                      <a:pt x="198" y="1"/>
                    </a:cubicBezTo>
                    <a:cubicBezTo>
                      <a:pt x="191" y="4"/>
                      <a:pt x="183" y="6"/>
                      <a:pt x="176" y="8"/>
                    </a:cubicBezTo>
                    <a:cubicBezTo>
                      <a:pt x="162" y="15"/>
                      <a:pt x="151" y="25"/>
                      <a:pt x="143" y="38"/>
                    </a:cubicBezTo>
                    <a:cubicBezTo>
                      <a:pt x="142" y="38"/>
                      <a:pt x="142" y="39"/>
                      <a:pt x="141" y="39"/>
                    </a:cubicBezTo>
                    <a:cubicBezTo>
                      <a:pt x="134" y="50"/>
                      <a:pt x="130" y="62"/>
                      <a:pt x="128" y="75"/>
                    </a:cubicBezTo>
                    <a:cubicBezTo>
                      <a:pt x="125" y="75"/>
                      <a:pt x="121" y="75"/>
                      <a:pt x="118" y="75"/>
                    </a:cubicBezTo>
                    <a:cubicBezTo>
                      <a:pt x="58" y="75"/>
                      <a:pt x="4" y="114"/>
                      <a:pt x="0" y="177"/>
                    </a:cubicBezTo>
                    <a:cubicBezTo>
                      <a:pt x="0" y="177"/>
                      <a:pt x="0" y="177"/>
                      <a:pt x="0" y="177"/>
                    </a:cubicBezTo>
                    <a:cubicBezTo>
                      <a:pt x="581" y="177"/>
                      <a:pt x="581" y="177"/>
                      <a:pt x="581" y="177"/>
                    </a:cubicBezTo>
                    <a:cubicBezTo>
                      <a:pt x="578" y="159"/>
                      <a:pt x="570" y="141"/>
                      <a:pt x="558" y="127"/>
                    </a:cubicBezTo>
                    <a:cubicBezTo>
                      <a:pt x="538" y="110"/>
                      <a:pt x="538" y="110"/>
                      <a:pt x="538" y="110"/>
                    </a:cubicBezTo>
                    <a:cubicBezTo>
                      <a:pt x="523" y="101"/>
                      <a:pt x="507" y="95"/>
                      <a:pt x="490" y="94"/>
                    </a:cubicBezTo>
                    <a:cubicBezTo>
                      <a:pt x="481" y="94"/>
                      <a:pt x="473" y="95"/>
                      <a:pt x="464" y="95"/>
                    </a:cubicBezTo>
                    <a:cubicBezTo>
                      <a:pt x="453" y="97"/>
                      <a:pt x="442" y="101"/>
                      <a:pt x="432" y="107"/>
                    </a:cubicBezTo>
                    <a:cubicBezTo>
                      <a:pt x="428" y="97"/>
                      <a:pt x="422" y="88"/>
                      <a:pt x="415" y="80"/>
                    </a:cubicBezTo>
                    <a:cubicBezTo>
                      <a:pt x="408" y="74"/>
                      <a:pt x="401" y="68"/>
                      <a:pt x="394" y="62"/>
                    </a:cubicBezTo>
                    <a:cubicBezTo>
                      <a:pt x="379" y="52"/>
                      <a:pt x="362" y="46"/>
                      <a:pt x="343" y="44"/>
                    </a:cubicBezTo>
                    <a:cubicBezTo>
                      <a:pt x="334" y="45"/>
                      <a:pt x="325" y="45"/>
                      <a:pt x="316" y="46"/>
                    </a:cubicBezTo>
                    <a:cubicBezTo>
                      <a:pt x="308" y="47"/>
                      <a:pt x="300" y="50"/>
                      <a:pt x="293" y="53"/>
                    </a:cubicBezTo>
                    <a:cubicBezTo>
                      <a:pt x="283" y="31"/>
                      <a:pt x="265" y="13"/>
                      <a:pt x="242" y="4"/>
                    </a:cubicBezTo>
                    <a:cubicBezTo>
                      <a:pt x="232" y="1"/>
                      <a:pt x="223" y="0"/>
                      <a:pt x="214" y="0"/>
                    </a:cubicBezTo>
                  </a:path>
                </a:pathLst>
              </a:custGeom>
              <a:solidFill>
                <a:schemeClr val="accent3">
                  <a:lumMod val="20000"/>
                  <a:lumOff val="80000"/>
                </a:schemeClr>
              </a:solidFill>
              <a:ln>
                <a:noFill/>
              </a:ln>
            </p:spPr>
            <p:txBody>
              <a:bodyPr anchor="ctr"/>
              <a:lstStyle/>
              <a:p>
                <a:pPr algn="ctr" fontAlgn="auto"/>
              </a:p>
            </p:txBody>
          </p:sp>
          <p:sp>
            <p:nvSpPr>
              <p:cNvPr id="17415" name="iślîḋe"/>
              <p:cNvSpPr/>
              <p:nvPr/>
            </p:nvSpPr>
            <p:spPr>
              <a:xfrm>
                <a:off x="5357427" y="1398260"/>
                <a:ext cx="1990464" cy="2625718"/>
              </a:xfrm>
              <a:custGeom>
                <a:avLst/>
                <a:gdLst/>
                <a:ahLst/>
                <a:cxnLst>
                  <a:cxn ang="0">
                    <a:pos x="0" y="2398566"/>
                  </a:cxn>
                  <a:cxn ang="0">
                    <a:pos x="922081" y="0"/>
                  </a:cxn>
                  <a:cxn ang="0">
                    <a:pos x="1990464" y="2625718"/>
                  </a:cxn>
                  <a:cxn ang="0">
                    <a:pos x="0" y="2398566"/>
                  </a:cxn>
                </a:cxnLst>
                <a:rect l="0" t="0" r="0" b="0"/>
                <a:pathLst>
                  <a:path w="1034" h="1364">
                    <a:moveTo>
                      <a:pt x="0" y="1246"/>
                    </a:moveTo>
                    <a:lnTo>
                      <a:pt x="479" y="0"/>
                    </a:lnTo>
                    <a:lnTo>
                      <a:pt x="1034" y="1364"/>
                    </a:lnTo>
                    <a:lnTo>
                      <a:pt x="0" y="1246"/>
                    </a:lnTo>
                  </a:path>
                </a:pathLst>
              </a:custGeom>
              <a:noFill/>
              <a:ln w="9525">
                <a:noFill/>
              </a:ln>
            </p:spPr>
            <p:txBody>
              <a:bodyPr/>
              <a:lstStyle/>
              <a:p>
                <a:endParaRPr lang="zh-CN" altLang="en-US"/>
              </a:p>
            </p:txBody>
          </p:sp>
          <p:sp>
            <p:nvSpPr>
              <p:cNvPr id="17416" name="îšḻídé"/>
              <p:cNvSpPr/>
              <p:nvPr/>
            </p:nvSpPr>
            <p:spPr>
              <a:xfrm>
                <a:off x="6292984" y="1427136"/>
                <a:ext cx="406178" cy="2082864"/>
              </a:xfrm>
              <a:custGeom>
                <a:avLst/>
                <a:gdLst/>
                <a:ahLst/>
                <a:cxnLst>
                  <a:cxn ang="0">
                    <a:pos x="0" y="0"/>
                  </a:cxn>
                  <a:cxn ang="0">
                    <a:pos x="0" y="2082864"/>
                  </a:cxn>
                  <a:cxn ang="0">
                    <a:pos x="406178" y="1002931"/>
                  </a:cxn>
                  <a:cxn ang="0">
                    <a:pos x="0" y="0"/>
                  </a:cxn>
                </a:cxnLst>
                <a:rect l="0" t="0" r="0" b="0"/>
                <a:pathLst>
                  <a:path w="211" h="1082">
                    <a:moveTo>
                      <a:pt x="0" y="0"/>
                    </a:moveTo>
                    <a:lnTo>
                      <a:pt x="0" y="1082"/>
                    </a:lnTo>
                    <a:lnTo>
                      <a:pt x="211" y="521"/>
                    </a:lnTo>
                    <a:lnTo>
                      <a:pt x="0" y="0"/>
                    </a:lnTo>
                  </a:path>
                </a:pathLst>
              </a:custGeom>
              <a:noFill/>
              <a:ln w="9525">
                <a:noFill/>
              </a:ln>
            </p:spPr>
            <p:txBody>
              <a:bodyPr/>
              <a:lstStyle/>
              <a:p>
                <a:endParaRPr lang="zh-CN" altLang="en-US"/>
              </a:p>
            </p:txBody>
          </p:sp>
          <p:sp>
            <p:nvSpPr>
              <p:cNvPr id="17417" name="îṣḷîḋê"/>
              <p:cNvSpPr/>
              <p:nvPr/>
            </p:nvSpPr>
            <p:spPr>
              <a:xfrm>
                <a:off x="4699073" y="1623487"/>
                <a:ext cx="1792188" cy="2400492"/>
              </a:xfrm>
              <a:custGeom>
                <a:avLst/>
                <a:gdLst/>
                <a:ahLst/>
                <a:cxnLst>
                  <a:cxn ang="0">
                    <a:pos x="0" y="2192590"/>
                  </a:cxn>
                  <a:cxn ang="0">
                    <a:pos x="829681" y="0"/>
                  </a:cxn>
                  <a:cxn ang="0">
                    <a:pos x="1792188" y="2400492"/>
                  </a:cxn>
                  <a:cxn ang="0">
                    <a:pos x="0" y="2192590"/>
                  </a:cxn>
                </a:cxnLst>
                <a:rect l="0" t="0" r="0" b="0"/>
                <a:pathLst>
                  <a:path w="931" h="1247">
                    <a:moveTo>
                      <a:pt x="0" y="1139"/>
                    </a:moveTo>
                    <a:lnTo>
                      <a:pt x="431" y="0"/>
                    </a:lnTo>
                    <a:lnTo>
                      <a:pt x="931" y="1247"/>
                    </a:lnTo>
                    <a:lnTo>
                      <a:pt x="0" y="1139"/>
                    </a:lnTo>
                  </a:path>
                </a:pathLst>
              </a:custGeom>
              <a:noFill/>
              <a:ln w="9525">
                <a:noFill/>
              </a:ln>
            </p:spPr>
            <p:txBody>
              <a:bodyPr/>
              <a:lstStyle/>
              <a:p>
                <a:endParaRPr lang="zh-CN" altLang="en-US"/>
              </a:p>
            </p:txBody>
          </p:sp>
          <p:sp>
            <p:nvSpPr>
              <p:cNvPr id="17418" name="ïṧḷîḍé"/>
              <p:cNvSpPr/>
              <p:nvPr/>
            </p:nvSpPr>
            <p:spPr>
              <a:xfrm>
                <a:off x="5546079" y="1669688"/>
                <a:ext cx="743055" cy="2311941"/>
              </a:xfrm>
              <a:custGeom>
                <a:avLst/>
                <a:gdLst/>
                <a:ahLst/>
                <a:cxnLst>
                  <a:cxn ang="0">
                    <a:pos x="0" y="0"/>
                  </a:cxn>
                  <a:cxn ang="0">
                    <a:pos x="0" y="2246490"/>
                  </a:cxn>
                  <a:cxn ang="0">
                    <a:pos x="567878" y="2311941"/>
                  </a:cxn>
                  <a:cxn ang="0">
                    <a:pos x="743055" y="1849937"/>
                  </a:cxn>
                  <a:cxn ang="0">
                    <a:pos x="0" y="0"/>
                  </a:cxn>
                </a:cxnLst>
                <a:rect l="0" t="0" r="0" b="0"/>
                <a:pathLst>
                  <a:path w="386" h="1201">
                    <a:moveTo>
                      <a:pt x="0" y="0"/>
                    </a:moveTo>
                    <a:lnTo>
                      <a:pt x="0" y="1167"/>
                    </a:lnTo>
                    <a:lnTo>
                      <a:pt x="295" y="1201"/>
                    </a:lnTo>
                    <a:lnTo>
                      <a:pt x="386" y="961"/>
                    </a:lnTo>
                    <a:lnTo>
                      <a:pt x="0" y="0"/>
                    </a:lnTo>
                  </a:path>
                </a:pathLst>
              </a:custGeom>
              <a:noFill/>
              <a:ln w="9525">
                <a:noFill/>
              </a:ln>
            </p:spPr>
            <p:txBody>
              <a:bodyPr/>
              <a:lstStyle/>
              <a:p>
                <a:endParaRPr lang="zh-CN" altLang="en-US"/>
              </a:p>
            </p:txBody>
          </p:sp>
          <p:sp>
            <p:nvSpPr>
              <p:cNvPr id="17419" name="îs1ïḋé"/>
              <p:cNvSpPr/>
              <p:nvPr/>
            </p:nvSpPr>
            <p:spPr>
              <a:xfrm>
                <a:off x="6010007" y="2064315"/>
                <a:ext cx="1736362" cy="2354292"/>
              </a:xfrm>
              <a:custGeom>
                <a:avLst/>
                <a:gdLst/>
                <a:ahLst/>
                <a:cxnLst>
                  <a:cxn ang="0">
                    <a:pos x="0" y="2192590"/>
                  </a:cxn>
                  <a:cxn ang="0">
                    <a:pos x="829680" y="0"/>
                  </a:cxn>
                  <a:cxn ang="0">
                    <a:pos x="1736362" y="2354292"/>
                  </a:cxn>
                  <a:cxn ang="0">
                    <a:pos x="0" y="2192590"/>
                  </a:cxn>
                </a:cxnLst>
                <a:rect l="0" t="0" r="0" b="0"/>
                <a:pathLst>
                  <a:path w="902" h="1223">
                    <a:moveTo>
                      <a:pt x="0" y="1139"/>
                    </a:moveTo>
                    <a:lnTo>
                      <a:pt x="431" y="0"/>
                    </a:lnTo>
                    <a:lnTo>
                      <a:pt x="902" y="1223"/>
                    </a:lnTo>
                    <a:lnTo>
                      <a:pt x="0" y="1139"/>
                    </a:lnTo>
                  </a:path>
                </a:pathLst>
              </a:custGeom>
              <a:noFill/>
              <a:ln w="9525">
                <a:noFill/>
              </a:ln>
            </p:spPr>
            <p:txBody>
              <a:bodyPr/>
              <a:lstStyle/>
              <a:p>
                <a:endParaRPr lang="zh-CN" altLang="en-US"/>
              </a:p>
            </p:txBody>
          </p:sp>
          <p:sp>
            <p:nvSpPr>
              <p:cNvPr id="17420" name="işļiḓe"/>
              <p:cNvSpPr/>
              <p:nvPr/>
            </p:nvSpPr>
            <p:spPr>
              <a:xfrm>
                <a:off x="6847388" y="2085491"/>
                <a:ext cx="898982" cy="2333116"/>
              </a:xfrm>
              <a:custGeom>
                <a:avLst/>
                <a:gdLst/>
                <a:ahLst/>
                <a:cxnLst>
                  <a:cxn ang="0">
                    <a:pos x="610586" y="1584630"/>
                  </a:cxn>
                  <a:cxn ang="0">
                    <a:pos x="610586" y="1584630"/>
                  </a:cxn>
                  <a:cxn ang="0">
                    <a:pos x="898982" y="2333116"/>
                  </a:cxn>
                  <a:cxn ang="0">
                    <a:pos x="610586" y="1584630"/>
                  </a:cxn>
                  <a:cxn ang="0">
                    <a:pos x="349228" y="908072"/>
                  </a:cxn>
                  <a:cxn ang="0">
                    <a:pos x="349228" y="908072"/>
                  </a:cxn>
                  <a:cxn ang="0">
                    <a:pos x="554259" y="1438530"/>
                  </a:cxn>
                  <a:cxn ang="0">
                    <a:pos x="554259" y="1438530"/>
                  </a:cxn>
                  <a:cxn ang="0">
                    <a:pos x="349228" y="908072"/>
                  </a:cxn>
                  <a:cxn ang="0">
                    <a:pos x="288395" y="748485"/>
                  </a:cxn>
                  <a:cxn ang="0">
                    <a:pos x="288395" y="748485"/>
                  </a:cxn>
                  <a:cxn ang="0">
                    <a:pos x="328950" y="856374"/>
                  </a:cxn>
                  <a:cxn ang="0">
                    <a:pos x="328950" y="856374"/>
                  </a:cxn>
                  <a:cxn ang="0">
                    <a:pos x="288395" y="748485"/>
                  </a:cxn>
                  <a:cxn ang="0">
                    <a:pos x="209537" y="546191"/>
                  </a:cxn>
                  <a:cxn ang="0">
                    <a:pos x="209537" y="546191"/>
                  </a:cxn>
                  <a:cxn ang="0">
                    <a:pos x="268117" y="694540"/>
                  </a:cxn>
                  <a:cxn ang="0">
                    <a:pos x="268117" y="694540"/>
                  </a:cxn>
                  <a:cxn ang="0">
                    <a:pos x="209537" y="546191"/>
                  </a:cxn>
                  <a:cxn ang="0">
                    <a:pos x="193765" y="503485"/>
                  </a:cxn>
                  <a:cxn ang="0">
                    <a:pos x="193765" y="505733"/>
                  </a:cxn>
                  <a:cxn ang="0">
                    <a:pos x="207284" y="539448"/>
                  </a:cxn>
                  <a:cxn ang="0">
                    <a:pos x="207284" y="539448"/>
                  </a:cxn>
                  <a:cxn ang="0">
                    <a:pos x="193765" y="503485"/>
                  </a:cxn>
                  <a:cxn ang="0">
                    <a:pos x="150956" y="393348"/>
                  </a:cxn>
                  <a:cxn ang="0">
                    <a:pos x="150956" y="393348"/>
                  </a:cxn>
                  <a:cxn ang="0">
                    <a:pos x="189259" y="492247"/>
                  </a:cxn>
                  <a:cxn ang="0">
                    <a:pos x="189259" y="492247"/>
                  </a:cxn>
                  <a:cxn ang="0">
                    <a:pos x="150956" y="393348"/>
                  </a:cxn>
                  <a:cxn ang="0">
                    <a:pos x="78858" y="204540"/>
                  </a:cxn>
                  <a:cxn ang="0">
                    <a:pos x="78858" y="204540"/>
                  </a:cxn>
                  <a:cxn ang="0">
                    <a:pos x="137438" y="355137"/>
                  </a:cxn>
                  <a:cxn ang="0">
                    <a:pos x="137438" y="355137"/>
                  </a:cxn>
                  <a:cxn ang="0">
                    <a:pos x="78858" y="204540"/>
                  </a:cxn>
                  <a:cxn ang="0">
                    <a:pos x="56327" y="146100"/>
                  </a:cxn>
                  <a:cxn ang="0">
                    <a:pos x="56327" y="146100"/>
                  </a:cxn>
                  <a:cxn ang="0">
                    <a:pos x="74351" y="193302"/>
                  </a:cxn>
                  <a:cxn ang="0">
                    <a:pos x="74351" y="193302"/>
                  </a:cxn>
                  <a:cxn ang="0">
                    <a:pos x="56327" y="146100"/>
                  </a:cxn>
                  <a:cxn ang="0">
                    <a:pos x="0" y="0"/>
                  </a:cxn>
                  <a:cxn ang="0">
                    <a:pos x="0" y="2247"/>
                  </a:cxn>
                  <a:cxn ang="0">
                    <a:pos x="54074" y="141605"/>
                  </a:cxn>
                  <a:cxn ang="0">
                    <a:pos x="54074" y="141605"/>
                  </a:cxn>
                  <a:cxn ang="0">
                    <a:pos x="0" y="0"/>
                  </a:cxn>
                </a:cxnLst>
                <a:rect l="0" t="0" r="0" b="0"/>
                <a:pathLst>
                  <a:path w="399" h="1038">
                    <a:moveTo>
                      <a:pt x="271" y="705"/>
                    </a:moveTo>
                    <a:cubicBezTo>
                      <a:pt x="271" y="705"/>
                      <a:pt x="271" y="705"/>
                      <a:pt x="271" y="705"/>
                    </a:cubicBezTo>
                    <a:cubicBezTo>
                      <a:pt x="399" y="1038"/>
                      <a:pt x="399" y="1038"/>
                      <a:pt x="399" y="1038"/>
                    </a:cubicBezTo>
                    <a:cubicBezTo>
                      <a:pt x="271" y="705"/>
                      <a:pt x="271" y="705"/>
                      <a:pt x="271" y="705"/>
                    </a:cubicBezTo>
                    <a:moveTo>
                      <a:pt x="155" y="404"/>
                    </a:moveTo>
                    <a:cubicBezTo>
                      <a:pt x="155" y="404"/>
                      <a:pt x="155" y="404"/>
                      <a:pt x="155" y="404"/>
                    </a:cubicBezTo>
                    <a:cubicBezTo>
                      <a:pt x="246" y="640"/>
                      <a:pt x="246" y="640"/>
                      <a:pt x="246" y="640"/>
                    </a:cubicBezTo>
                    <a:cubicBezTo>
                      <a:pt x="246" y="640"/>
                      <a:pt x="246" y="640"/>
                      <a:pt x="246" y="640"/>
                    </a:cubicBezTo>
                    <a:cubicBezTo>
                      <a:pt x="155" y="404"/>
                      <a:pt x="155" y="404"/>
                      <a:pt x="155" y="404"/>
                    </a:cubicBezTo>
                    <a:moveTo>
                      <a:pt x="128" y="333"/>
                    </a:moveTo>
                    <a:cubicBezTo>
                      <a:pt x="128" y="333"/>
                      <a:pt x="128" y="333"/>
                      <a:pt x="128" y="333"/>
                    </a:cubicBezTo>
                    <a:cubicBezTo>
                      <a:pt x="146" y="381"/>
                      <a:pt x="146" y="381"/>
                      <a:pt x="146" y="381"/>
                    </a:cubicBezTo>
                    <a:cubicBezTo>
                      <a:pt x="146" y="381"/>
                      <a:pt x="146" y="381"/>
                      <a:pt x="146" y="381"/>
                    </a:cubicBezTo>
                    <a:cubicBezTo>
                      <a:pt x="128" y="333"/>
                      <a:pt x="128" y="333"/>
                      <a:pt x="128" y="333"/>
                    </a:cubicBezTo>
                    <a:moveTo>
                      <a:pt x="93" y="243"/>
                    </a:moveTo>
                    <a:cubicBezTo>
                      <a:pt x="93" y="243"/>
                      <a:pt x="93" y="243"/>
                      <a:pt x="93" y="243"/>
                    </a:cubicBezTo>
                    <a:cubicBezTo>
                      <a:pt x="119" y="309"/>
                      <a:pt x="119" y="309"/>
                      <a:pt x="119" y="309"/>
                    </a:cubicBezTo>
                    <a:cubicBezTo>
                      <a:pt x="119" y="309"/>
                      <a:pt x="119" y="309"/>
                      <a:pt x="119" y="309"/>
                    </a:cubicBezTo>
                    <a:cubicBezTo>
                      <a:pt x="93" y="243"/>
                      <a:pt x="93" y="243"/>
                      <a:pt x="93" y="243"/>
                    </a:cubicBezTo>
                    <a:moveTo>
                      <a:pt x="86" y="224"/>
                    </a:moveTo>
                    <a:cubicBezTo>
                      <a:pt x="86" y="225"/>
                      <a:pt x="86" y="225"/>
                      <a:pt x="86" y="225"/>
                    </a:cubicBezTo>
                    <a:cubicBezTo>
                      <a:pt x="92" y="240"/>
                      <a:pt x="92" y="240"/>
                      <a:pt x="92" y="240"/>
                    </a:cubicBezTo>
                    <a:cubicBezTo>
                      <a:pt x="92" y="240"/>
                      <a:pt x="92" y="240"/>
                      <a:pt x="92" y="240"/>
                    </a:cubicBezTo>
                    <a:cubicBezTo>
                      <a:pt x="86" y="224"/>
                      <a:pt x="86" y="224"/>
                      <a:pt x="86" y="224"/>
                    </a:cubicBezTo>
                    <a:moveTo>
                      <a:pt x="67" y="175"/>
                    </a:moveTo>
                    <a:cubicBezTo>
                      <a:pt x="67" y="175"/>
                      <a:pt x="67" y="175"/>
                      <a:pt x="67" y="175"/>
                    </a:cubicBezTo>
                    <a:cubicBezTo>
                      <a:pt x="84" y="219"/>
                      <a:pt x="84" y="219"/>
                      <a:pt x="84" y="219"/>
                    </a:cubicBezTo>
                    <a:cubicBezTo>
                      <a:pt x="84" y="219"/>
                      <a:pt x="84" y="219"/>
                      <a:pt x="84" y="219"/>
                    </a:cubicBezTo>
                    <a:cubicBezTo>
                      <a:pt x="67" y="175"/>
                      <a:pt x="67" y="175"/>
                      <a:pt x="67" y="175"/>
                    </a:cubicBezTo>
                    <a:moveTo>
                      <a:pt x="35" y="91"/>
                    </a:moveTo>
                    <a:cubicBezTo>
                      <a:pt x="35" y="91"/>
                      <a:pt x="35" y="91"/>
                      <a:pt x="35" y="91"/>
                    </a:cubicBezTo>
                    <a:cubicBezTo>
                      <a:pt x="61" y="158"/>
                      <a:pt x="61" y="158"/>
                      <a:pt x="61" y="158"/>
                    </a:cubicBezTo>
                    <a:cubicBezTo>
                      <a:pt x="61" y="158"/>
                      <a:pt x="61" y="158"/>
                      <a:pt x="61" y="158"/>
                    </a:cubicBezTo>
                    <a:cubicBezTo>
                      <a:pt x="35" y="91"/>
                      <a:pt x="35" y="91"/>
                      <a:pt x="35" y="91"/>
                    </a:cubicBezTo>
                    <a:moveTo>
                      <a:pt x="25" y="65"/>
                    </a:moveTo>
                    <a:cubicBezTo>
                      <a:pt x="25" y="65"/>
                      <a:pt x="25" y="65"/>
                      <a:pt x="25" y="65"/>
                    </a:cubicBezTo>
                    <a:cubicBezTo>
                      <a:pt x="33" y="86"/>
                      <a:pt x="33" y="86"/>
                      <a:pt x="33" y="86"/>
                    </a:cubicBezTo>
                    <a:cubicBezTo>
                      <a:pt x="33" y="86"/>
                      <a:pt x="33" y="86"/>
                      <a:pt x="33" y="86"/>
                    </a:cubicBezTo>
                    <a:cubicBezTo>
                      <a:pt x="25" y="65"/>
                      <a:pt x="25" y="65"/>
                      <a:pt x="25" y="65"/>
                    </a:cubicBezTo>
                    <a:moveTo>
                      <a:pt x="0" y="0"/>
                    </a:moveTo>
                    <a:cubicBezTo>
                      <a:pt x="0" y="1"/>
                      <a:pt x="0" y="1"/>
                      <a:pt x="0" y="1"/>
                    </a:cubicBezTo>
                    <a:cubicBezTo>
                      <a:pt x="24" y="63"/>
                      <a:pt x="24" y="63"/>
                      <a:pt x="24" y="63"/>
                    </a:cubicBezTo>
                    <a:cubicBezTo>
                      <a:pt x="24" y="63"/>
                      <a:pt x="24" y="63"/>
                      <a:pt x="24" y="63"/>
                    </a:cubicBezTo>
                    <a:cubicBezTo>
                      <a:pt x="0" y="0"/>
                      <a:pt x="0" y="0"/>
                      <a:pt x="0" y="0"/>
                    </a:cubicBezTo>
                  </a:path>
                </a:pathLst>
              </a:custGeom>
              <a:solidFill>
                <a:srgbClr val="ECFADE"/>
              </a:solidFill>
              <a:ln w="9525">
                <a:noFill/>
              </a:ln>
            </p:spPr>
            <p:txBody>
              <a:bodyPr/>
              <a:lstStyle/>
              <a:p>
                <a:endParaRPr lang="zh-CN" altLang="en-US"/>
              </a:p>
            </p:txBody>
          </p:sp>
          <p:sp>
            <p:nvSpPr>
              <p:cNvPr id="17421" name="íşľiďè"/>
              <p:cNvSpPr/>
              <p:nvPr/>
            </p:nvSpPr>
            <p:spPr>
              <a:xfrm>
                <a:off x="6903214" y="2227942"/>
                <a:ext cx="294528" cy="766155"/>
              </a:xfrm>
              <a:custGeom>
                <a:avLst/>
                <a:gdLst/>
                <a:ahLst/>
                <a:cxnLst>
                  <a:cxn ang="0">
                    <a:pos x="274293" y="714478"/>
                  </a:cxn>
                  <a:cxn ang="0">
                    <a:pos x="274293" y="714478"/>
                  </a:cxn>
                  <a:cxn ang="0">
                    <a:pos x="294528" y="766155"/>
                  </a:cxn>
                  <a:cxn ang="0">
                    <a:pos x="294528" y="766155"/>
                  </a:cxn>
                  <a:cxn ang="0">
                    <a:pos x="274293" y="714478"/>
                  </a:cxn>
                  <a:cxn ang="0">
                    <a:pos x="213589" y="552710"/>
                  </a:cxn>
                  <a:cxn ang="0">
                    <a:pos x="213589" y="552710"/>
                  </a:cxn>
                  <a:cxn ang="0">
                    <a:pos x="233823" y="606632"/>
                  </a:cxn>
                  <a:cxn ang="0">
                    <a:pos x="233823" y="606632"/>
                  </a:cxn>
                  <a:cxn ang="0">
                    <a:pos x="213589" y="552710"/>
                  </a:cxn>
                  <a:cxn ang="0">
                    <a:pos x="152884" y="397681"/>
                  </a:cxn>
                  <a:cxn ang="0">
                    <a:pos x="152884" y="397681"/>
                  </a:cxn>
                  <a:cxn ang="0">
                    <a:pos x="155133" y="404421"/>
                  </a:cxn>
                  <a:cxn ang="0">
                    <a:pos x="155133" y="404421"/>
                  </a:cxn>
                  <a:cxn ang="0">
                    <a:pos x="152884" y="397681"/>
                  </a:cxn>
                  <a:cxn ang="0">
                    <a:pos x="134898" y="350499"/>
                  </a:cxn>
                  <a:cxn ang="0">
                    <a:pos x="134898" y="350499"/>
                  </a:cxn>
                  <a:cxn ang="0">
                    <a:pos x="139394" y="363979"/>
                  </a:cxn>
                  <a:cxn ang="0">
                    <a:pos x="139394" y="361733"/>
                  </a:cxn>
                  <a:cxn ang="0">
                    <a:pos x="134898" y="350499"/>
                  </a:cxn>
                  <a:cxn ang="0">
                    <a:pos x="83187" y="213444"/>
                  </a:cxn>
                  <a:cxn ang="0">
                    <a:pos x="83187" y="213444"/>
                  </a:cxn>
                  <a:cxn ang="0">
                    <a:pos x="96677" y="251640"/>
                  </a:cxn>
                  <a:cxn ang="0">
                    <a:pos x="96677" y="251640"/>
                  </a:cxn>
                  <a:cxn ang="0">
                    <a:pos x="83187" y="213444"/>
                  </a:cxn>
                  <a:cxn ang="0">
                    <a:pos x="20234" y="51676"/>
                  </a:cxn>
                  <a:cxn ang="0">
                    <a:pos x="20234" y="51676"/>
                  </a:cxn>
                  <a:cxn ang="0">
                    <a:pos x="24731" y="62910"/>
                  </a:cxn>
                  <a:cxn ang="0">
                    <a:pos x="24731" y="62910"/>
                  </a:cxn>
                  <a:cxn ang="0">
                    <a:pos x="20234" y="51676"/>
                  </a:cxn>
                  <a:cxn ang="0">
                    <a:pos x="0" y="0"/>
                  </a:cxn>
                  <a:cxn ang="0">
                    <a:pos x="0" y="0"/>
                  </a:cxn>
                  <a:cxn ang="0">
                    <a:pos x="2248" y="4493"/>
                  </a:cxn>
                  <a:cxn ang="0">
                    <a:pos x="2248" y="4493"/>
                  </a:cxn>
                  <a:cxn ang="0">
                    <a:pos x="0" y="0"/>
                  </a:cxn>
                </a:cxnLst>
                <a:rect l="0" t="0" r="0" b="0"/>
                <a:pathLst>
                  <a:path w="131" h="341">
                    <a:moveTo>
                      <a:pt x="122" y="318"/>
                    </a:moveTo>
                    <a:cubicBezTo>
                      <a:pt x="122" y="318"/>
                      <a:pt x="122" y="318"/>
                      <a:pt x="122" y="318"/>
                    </a:cubicBezTo>
                    <a:cubicBezTo>
                      <a:pt x="131" y="341"/>
                      <a:pt x="131" y="341"/>
                      <a:pt x="131" y="341"/>
                    </a:cubicBezTo>
                    <a:cubicBezTo>
                      <a:pt x="131" y="341"/>
                      <a:pt x="131" y="341"/>
                      <a:pt x="131" y="341"/>
                    </a:cubicBezTo>
                    <a:cubicBezTo>
                      <a:pt x="122" y="318"/>
                      <a:pt x="122" y="318"/>
                      <a:pt x="122" y="318"/>
                    </a:cubicBezTo>
                    <a:moveTo>
                      <a:pt x="95" y="246"/>
                    </a:moveTo>
                    <a:cubicBezTo>
                      <a:pt x="95" y="246"/>
                      <a:pt x="95" y="246"/>
                      <a:pt x="95" y="246"/>
                    </a:cubicBezTo>
                    <a:cubicBezTo>
                      <a:pt x="104" y="270"/>
                      <a:pt x="104" y="270"/>
                      <a:pt x="104" y="270"/>
                    </a:cubicBezTo>
                    <a:cubicBezTo>
                      <a:pt x="104" y="270"/>
                      <a:pt x="104" y="270"/>
                      <a:pt x="104" y="270"/>
                    </a:cubicBezTo>
                    <a:cubicBezTo>
                      <a:pt x="95" y="246"/>
                      <a:pt x="95" y="246"/>
                      <a:pt x="95" y="246"/>
                    </a:cubicBezTo>
                    <a:moveTo>
                      <a:pt x="68" y="177"/>
                    </a:moveTo>
                    <a:cubicBezTo>
                      <a:pt x="68" y="177"/>
                      <a:pt x="68" y="177"/>
                      <a:pt x="68" y="177"/>
                    </a:cubicBezTo>
                    <a:cubicBezTo>
                      <a:pt x="69" y="180"/>
                      <a:pt x="69" y="180"/>
                      <a:pt x="69" y="180"/>
                    </a:cubicBezTo>
                    <a:cubicBezTo>
                      <a:pt x="69" y="180"/>
                      <a:pt x="69" y="180"/>
                      <a:pt x="69" y="180"/>
                    </a:cubicBezTo>
                    <a:cubicBezTo>
                      <a:pt x="68" y="177"/>
                      <a:pt x="68" y="177"/>
                      <a:pt x="68" y="177"/>
                    </a:cubicBezTo>
                    <a:moveTo>
                      <a:pt x="60" y="156"/>
                    </a:moveTo>
                    <a:cubicBezTo>
                      <a:pt x="60" y="156"/>
                      <a:pt x="60" y="156"/>
                      <a:pt x="60" y="156"/>
                    </a:cubicBezTo>
                    <a:cubicBezTo>
                      <a:pt x="62" y="162"/>
                      <a:pt x="62" y="162"/>
                      <a:pt x="62" y="162"/>
                    </a:cubicBezTo>
                    <a:cubicBezTo>
                      <a:pt x="62" y="162"/>
                      <a:pt x="62" y="162"/>
                      <a:pt x="62" y="161"/>
                    </a:cubicBezTo>
                    <a:cubicBezTo>
                      <a:pt x="60" y="156"/>
                      <a:pt x="60" y="156"/>
                      <a:pt x="60" y="156"/>
                    </a:cubicBezTo>
                    <a:moveTo>
                      <a:pt x="37" y="95"/>
                    </a:moveTo>
                    <a:cubicBezTo>
                      <a:pt x="37" y="95"/>
                      <a:pt x="37" y="95"/>
                      <a:pt x="37" y="95"/>
                    </a:cubicBezTo>
                    <a:cubicBezTo>
                      <a:pt x="43" y="112"/>
                      <a:pt x="43" y="112"/>
                      <a:pt x="43" y="112"/>
                    </a:cubicBezTo>
                    <a:cubicBezTo>
                      <a:pt x="43" y="112"/>
                      <a:pt x="43" y="112"/>
                      <a:pt x="43" y="112"/>
                    </a:cubicBezTo>
                    <a:cubicBezTo>
                      <a:pt x="37" y="95"/>
                      <a:pt x="37" y="95"/>
                      <a:pt x="37" y="95"/>
                    </a:cubicBezTo>
                    <a:moveTo>
                      <a:pt x="9" y="23"/>
                    </a:moveTo>
                    <a:cubicBezTo>
                      <a:pt x="9" y="23"/>
                      <a:pt x="9" y="23"/>
                      <a:pt x="9" y="23"/>
                    </a:cubicBezTo>
                    <a:cubicBezTo>
                      <a:pt x="11" y="28"/>
                      <a:pt x="11" y="28"/>
                      <a:pt x="11" y="28"/>
                    </a:cubicBezTo>
                    <a:cubicBezTo>
                      <a:pt x="11" y="28"/>
                      <a:pt x="11" y="28"/>
                      <a:pt x="11" y="28"/>
                    </a:cubicBezTo>
                    <a:cubicBezTo>
                      <a:pt x="9" y="23"/>
                      <a:pt x="9" y="23"/>
                      <a:pt x="9" y="23"/>
                    </a:cubicBezTo>
                    <a:moveTo>
                      <a:pt x="0" y="0"/>
                    </a:moveTo>
                    <a:cubicBezTo>
                      <a:pt x="0" y="0"/>
                      <a:pt x="0" y="0"/>
                      <a:pt x="0" y="0"/>
                    </a:cubicBezTo>
                    <a:cubicBezTo>
                      <a:pt x="1" y="2"/>
                      <a:pt x="1" y="2"/>
                      <a:pt x="1" y="2"/>
                    </a:cubicBezTo>
                    <a:cubicBezTo>
                      <a:pt x="1" y="2"/>
                      <a:pt x="1" y="2"/>
                      <a:pt x="1" y="2"/>
                    </a:cubicBezTo>
                    <a:cubicBezTo>
                      <a:pt x="0" y="0"/>
                      <a:pt x="0" y="0"/>
                      <a:pt x="0" y="0"/>
                    </a:cubicBezTo>
                  </a:path>
                </a:pathLst>
              </a:custGeom>
              <a:solidFill>
                <a:srgbClr val="BCDBB5"/>
              </a:solidFill>
              <a:ln w="9525">
                <a:noFill/>
              </a:ln>
            </p:spPr>
            <p:txBody>
              <a:bodyPr/>
              <a:lstStyle/>
              <a:p>
                <a:endParaRPr lang="zh-CN" altLang="en-US"/>
              </a:p>
            </p:txBody>
          </p:sp>
          <p:sp>
            <p:nvSpPr>
              <p:cNvPr id="17422" name="íŝļïḑè"/>
              <p:cNvSpPr/>
              <p:nvPr/>
            </p:nvSpPr>
            <p:spPr>
              <a:xfrm>
                <a:off x="6847388" y="4335830"/>
                <a:ext cx="898982" cy="82776"/>
              </a:xfrm>
              <a:custGeom>
                <a:avLst/>
                <a:gdLst/>
                <a:ahLst/>
                <a:cxnLst>
                  <a:cxn ang="0">
                    <a:pos x="0" y="0"/>
                  </a:cxn>
                  <a:cxn ang="0">
                    <a:pos x="0" y="19250"/>
                  </a:cxn>
                  <a:cxn ang="0">
                    <a:pos x="898982" y="82776"/>
                  </a:cxn>
                  <a:cxn ang="0">
                    <a:pos x="0" y="0"/>
                  </a:cxn>
                </a:cxnLst>
                <a:rect l="0" t="0" r="0" b="0"/>
                <a:pathLst>
                  <a:path w="467" h="43">
                    <a:moveTo>
                      <a:pt x="0" y="0"/>
                    </a:moveTo>
                    <a:lnTo>
                      <a:pt x="0" y="10"/>
                    </a:lnTo>
                    <a:lnTo>
                      <a:pt x="467" y="43"/>
                    </a:lnTo>
                    <a:lnTo>
                      <a:pt x="0" y="0"/>
                    </a:lnTo>
                    <a:close/>
                  </a:path>
                </a:pathLst>
              </a:custGeom>
              <a:solidFill>
                <a:srgbClr val="ECFADE"/>
              </a:solidFill>
              <a:ln w="9525">
                <a:noFill/>
              </a:ln>
            </p:spPr>
            <p:txBody>
              <a:bodyPr/>
              <a:lstStyle/>
              <a:p>
                <a:endParaRPr lang="zh-CN" altLang="en-US"/>
              </a:p>
            </p:txBody>
          </p:sp>
          <p:sp>
            <p:nvSpPr>
              <p:cNvPr id="17423" name="îsľïḋé"/>
              <p:cNvSpPr/>
              <p:nvPr/>
            </p:nvSpPr>
            <p:spPr>
              <a:xfrm>
                <a:off x="6847388" y="4335830"/>
                <a:ext cx="898982" cy="82776"/>
              </a:xfrm>
              <a:custGeom>
                <a:avLst/>
                <a:gdLst/>
                <a:ahLst/>
                <a:cxnLst>
                  <a:cxn ang="0">
                    <a:pos x="0" y="0"/>
                  </a:cxn>
                  <a:cxn ang="0">
                    <a:pos x="0" y="19250"/>
                  </a:cxn>
                  <a:cxn ang="0">
                    <a:pos x="898982" y="82776"/>
                  </a:cxn>
                  <a:cxn ang="0">
                    <a:pos x="0" y="0"/>
                  </a:cxn>
                </a:cxnLst>
                <a:rect l="0" t="0" r="0" b="0"/>
                <a:pathLst>
                  <a:path w="467" h="43">
                    <a:moveTo>
                      <a:pt x="0" y="0"/>
                    </a:moveTo>
                    <a:lnTo>
                      <a:pt x="0" y="10"/>
                    </a:lnTo>
                    <a:lnTo>
                      <a:pt x="467" y="43"/>
                    </a:lnTo>
                    <a:lnTo>
                      <a:pt x="0" y="0"/>
                    </a:lnTo>
                  </a:path>
                </a:pathLst>
              </a:custGeom>
              <a:noFill/>
              <a:ln w="9525">
                <a:noFill/>
              </a:ln>
            </p:spPr>
            <p:txBody>
              <a:bodyPr/>
              <a:lstStyle/>
              <a:p>
                <a:endParaRPr lang="zh-CN" altLang="en-US"/>
              </a:p>
            </p:txBody>
          </p:sp>
          <p:grpSp>
            <p:nvGrpSpPr>
              <p:cNvPr id="17424" name="iṣľíḑe"/>
              <p:cNvGrpSpPr/>
              <p:nvPr/>
            </p:nvGrpSpPr>
            <p:grpSpPr>
              <a:xfrm>
                <a:off x="4676578" y="1268760"/>
                <a:ext cx="3039953" cy="3020347"/>
                <a:chOff x="4676578" y="1268760"/>
                <a:chExt cx="3039953" cy="3020347"/>
              </a:xfrm>
            </p:grpSpPr>
            <p:sp>
              <p:nvSpPr>
                <p:cNvPr id="17425" name="ïśḷîḓe"/>
                <p:cNvSpPr/>
                <p:nvPr/>
              </p:nvSpPr>
              <p:spPr>
                <a:xfrm>
                  <a:off x="5327589" y="1268760"/>
                  <a:ext cx="1990464" cy="2625718"/>
                </a:xfrm>
                <a:custGeom>
                  <a:avLst/>
                  <a:gdLst/>
                  <a:ahLst/>
                  <a:cxnLst>
                    <a:cxn ang="0">
                      <a:pos x="0" y="2398566"/>
                    </a:cxn>
                    <a:cxn ang="0">
                      <a:pos x="922081" y="0"/>
                    </a:cxn>
                    <a:cxn ang="0">
                      <a:pos x="1990464" y="2625718"/>
                    </a:cxn>
                    <a:cxn ang="0">
                      <a:pos x="0" y="2398566"/>
                    </a:cxn>
                  </a:cxnLst>
                  <a:rect l="0" t="0" r="0" b="0"/>
                  <a:pathLst>
                    <a:path w="1034" h="1364">
                      <a:moveTo>
                        <a:pt x="0" y="1246"/>
                      </a:moveTo>
                      <a:lnTo>
                        <a:pt x="479" y="0"/>
                      </a:lnTo>
                      <a:lnTo>
                        <a:pt x="1034" y="1364"/>
                      </a:lnTo>
                      <a:lnTo>
                        <a:pt x="0" y="1246"/>
                      </a:lnTo>
                      <a:close/>
                    </a:path>
                  </a:pathLst>
                </a:custGeom>
                <a:solidFill>
                  <a:schemeClr val="accent1"/>
                </a:solidFill>
                <a:ln w="38100" cap="flat" cmpd="sng">
                  <a:solidFill>
                    <a:schemeClr val="bg1"/>
                  </a:solidFill>
                  <a:prstDash val="solid"/>
                  <a:round/>
                  <a:headEnd type="none" w="med" len="med"/>
                  <a:tailEnd type="none" w="med" len="med"/>
                </a:ln>
              </p:spPr>
              <p:txBody>
                <a:bodyPr/>
                <a:lstStyle/>
                <a:p>
                  <a:endParaRPr lang="zh-CN" altLang="en-US"/>
                </a:p>
              </p:txBody>
            </p:sp>
            <p:sp>
              <p:nvSpPr>
                <p:cNvPr id="17426" name="ïŝļíḍe"/>
                <p:cNvSpPr/>
                <p:nvPr/>
              </p:nvSpPr>
              <p:spPr>
                <a:xfrm>
                  <a:off x="6263145" y="1297636"/>
                  <a:ext cx="406178" cy="2082864"/>
                </a:xfrm>
                <a:custGeom>
                  <a:avLst/>
                  <a:gdLst/>
                  <a:ahLst/>
                  <a:cxnLst>
                    <a:cxn ang="0">
                      <a:pos x="0" y="0"/>
                    </a:cxn>
                    <a:cxn ang="0">
                      <a:pos x="0" y="2082864"/>
                    </a:cxn>
                    <a:cxn ang="0">
                      <a:pos x="406178" y="1002931"/>
                    </a:cxn>
                    <a:cxn ang="0">
                      <a:pos x="0" y="0"/>
                    </a:cxn>
                  </a:cxnLst>
                  <a:rect l="0" t="0" r="0" b="0"/>
                  <a:pathLst>
                    <a:path w="211" h="1082">
                      <a:moveTo>
                        <a:pt x="0" y="0"/>
                      </a:moveTo>
                      <a:lnTo>
                        <a:pt x="0" y="1082"/>
                      </a:lnTo>
                      <a:lnTo>
                        <a:pt x="211" y="521"/>
                      </a:lnTo>
                      <a:lnTo>
                        <a:pt x="0" y="0"/>
                      </a:lnTo>
                      <a:close/>
                    </a:path>
                  </a:pathLst>
                </a:custGeom>
                <a:solidFill>
                  <a:srgbClr val="F2F2F2"/>
                </a:solidFill>
                <a:ln w="9525">
                  <a:noFill/>
                </a:ln>
              </p:spPr>
              <p:txBody>
                <a:bodyPr/>
                <a:lstStyle/>
                <a:p>
                  <a:endParaRPr lang="zh-CN" altLang="en-US"/>
                </a:p>
              </p:txBody>
            </p:sp>
            <p:sp>
              <p:nvSpPr>
                <p:cNvPr id="17427" name="iṩḻíḋè"/>
                <p:cNvSpPr/>
                <p:nvPr/>
              </p:nvSpPr>
              <p:spPr>
                <a:xfrm>
                  <a:off x="4676578" y="1493987"/>
                  <a:ext cx="1792188" cy="2400492"/>
                </a:xfrm>
                <a:custGeom>
                  <a:avLst/>
                  <a:gdLst/>
                  <a:ahLst/>
                  <a:cxnLst>
                    <a:cxn ang="0">
                      <a:pos x="0" y="2192590"/>
                    </a:cxn>
                    <a:cxn ang="0">
                      <a:pos x="829681" y="0"/>
                    </a:cxn>
                    <a:cxn ang="0">
                      <a:pos x="1792188" y="2400492"/>
                    </a:cxn>
                    <a:cxn ang="0">
                      <a:pos x="0" y="2192590"/>
                    </a:cxn>
                  </a:cxnLst>
                  <a:rect l="0" t="0" r="0" b="0"/>
                  <a:pathLst>
                    <a:path w="931" h="1247">
                      <a:moveTo>
                        <a:pt x="0" y="1139"/>
                      </a:moveTo>
                      <a:lnTo>
                        <a:pt x="431" y="0"/>
                      </a:lnTo>
                      <a:lnTo>
                        <a:pt x="931" y="1247"/>
                      </a:lnTo>
                      <a:lnTo>
                        <a:pt x="0" y="1139"/>
                      </a:lnTo>
                      <a:close/>
                    </a:path>
                  </a:pathLst>
                </a:custGeom>
                <a:solidFill>
                  <a:srgbClr val="808080"/>
                </a:solidFill>
                <a:ln w="38100" cap="flat" cmpd="sng">
                  <a:solidFill>
                    <a:schemeClr val="bg1"/>
                  </a:solidFill>
                  <a:prstDash val="solid"/>
                  <a:round/>
                  <a:headEnd type="none" w="med" len="med"/>
                  <a:tailEnd type="none" w="med" len="med"/>
                </a:ln>
              </p:spPr>
              <p:txBody>
                <a:bodyPr/>
                <a:lstStyle/>
                <a:p>
                  <a:endParaRPr lang="zh-CN" altLang="en-US"/>
                </a:p>
              </p:txBody>
            </p:sp>
            <p:sp>
              <p:nvSpPr>
                <p:cNvPr id="17428" name="îšḻíḋê"/>
                <p:cNvSpPr/>
                <p:nvPr/>
              </p:nvSpPr>
              <p:spPr>
                <a:xfrm>
                  <a:off x="5516240" y="1518157"/>
                  <a:ext cx="743055" cy="2311941"/>
                </a:xfrm>
                <a:custGeom>
                  <a:avLst/>
                  <a:gdLst/>
                  <a:ahLst/>
                  <a:cxnLst>
                    <a:cxn ang="0">
                      <a:pos x="0" y="0"/>
                    </a:cxn>
                    <a:cxn ang="0">
                      <a:pos x="0" y="2246490"/>
                    </a:cxn>
                    <a:cxn ang="0">
                      <a:pos x="567878" y="2311941"/>
                    </a:cxn>
                    <a:cxn ang="0">
                      <a:pos x="743055" y="1849937"/>
                    </a:cxn>
                    <a:cxn ang="0">
                      <a:pos x="0" y="0"/>
                    </a:cxn>
                  </a:cxnLst>
                  <a:rect l="0" t="0" r="0" b="0"/>
                  <a:pathLst>
                    <a:path w="386" h="1201">
                      <a:moveTo>
                        <a:pt x="0" y="0"/>
                      </a:moveTo>
                      <a:lnTo>
                        <a:pt x="0" y="1167"/>
                      </a:lnTo>
                      <a:lnTo>
                        <a:pt x="295" y="1201"/>
                      </a:lnTo>
                      <a:lnTo>
                        <a:pt x="386" y="961"/>
                      </a:lnTo>
                      <a:lnTo>
                        <a:pt x="0" y="0"/>
                      </a:lnTo>
                      <a:close/>
                    </a:path>
                  </a:pathLst>
                </a:custGeom>
                <a:solidFill>
                  <a:srgbClr val="F2F2F2"/>
                </a:solidFill>
                <a:ln w="9525">
                  <a:noFill/>
                </a:ln>
              </p:spPr>
              <p:txBody>
                <a:bodyPr/>
                <a:lstStyle/>
                <a:p>
                  <a:endParaRPr lang="zh-CN" altLang="en-US"/>
                </a:p>
              </p:txBody>
            </p:sp>
            <p:sp>
              <p:nvSpPr>
                <p:cNvPr id="17429" name="iŝľîḋe"/>
                <p:cNvSpPr/>
                <p:nvPr/>
              </p:nvSpPr>
              <p:spPr>
                <a:xfrm>
                  <a:off x="5980169" y="1934815"/>
                  <a:ext cx="1736362" cy="2354292"/>
                </a:xfrm>
                <a:custGeom>
                  <a:avLst/>
                  <a:gdLst/>
                  <a:ahLst/>
                  <a:cxnLst>
                    <a:cxn ang="0">
                      <a:pos x="0" y="2192590"/>
                    </a:cxn>
                    <a:cxn ang="0">
                      <a:pos x="829680" y="0"/>
                    </a:cxn>
                    <a:cxn ang="0">
                      <a:pos x="1736362" y="2354292"/>
                    </a:cxn>
                    <a:cxn ang="0">
                      <a:pos x="0" y="2192590"/>
                    </a:cxn>
                  </a:cxnLst>
                  <a:rect l="0" t="0" r="0" b="0"/>
                  <a:pathLst>
                    <a:path w="902" h="1223">
                      <a:moveTo>
                        <a:pt x="0" y="1139"/>
                      </a:moveTo>
                      <a:lnTo>
                        <a:pt x="431" y="0"/>
                      </a:lnTo>
                      <a:lnTo>
                        <a:pt x="902" y="1223"/>
                      </a:lnTo>
                      <a:lnTo>
                        <a:pt x="0" y="1139"/>
                      </a:lnTo>
                      <a:close/>
                    </a:path>
                  </a:pathLst>
                </a:custGeom>
                <a:solidFill>
                  <a:srgbClr val="808080"/>
                </a:solidFill>
                <a:ln w="38100" cap="flat" cmpd="sng">
                  <a:solidFill>
                    <a:schemeClr val="bg1"/>
                  </a:solidFill>
                  <a:prstDash val="solid"/>
                  <a:round/>
                  <a:headEnd type="none" w="med" len="med"/>
                  <a:tailEnd type="none" w="med" len="med"/>
                </a:ln>
              </p:spPr>
              <p:txBody>
                <a:bodyPr/>
                <a:lstStyle/>
                <a:p>
                  <a:endParaRPr lang="zh-CN" altLang="en-US"/>
                </a:p>
              </p:txBody>
            </p:sp>
            <p:sp>
              <p:nvSpPr>
                <p:cNvPr id="17430" name="i$ļïḍè"/>
                <p:cNvSpPr/>
                <p:nvPr/>
              </p:nvSpPr>
              <p:spPr>
                <a:xfrm>
                  <a:off x="6817549" y="1959840"/>
                  <a:ext cx="898982" cy="2329266"/>
                </a:xfrm>
                <a:custGeom>
                  <a:avLst/>
                  <a:gdLst/>
                  <a:ahLst/>
                  <a:cxnLst>
                    <a:cxn ang="0">
                      <a:pos x="0" y="0"/>
                    </a:cxn>
                    <a:cxn ang="0">
                      <a:pos x="0" y="2246490"/>
                    </a:cxn>
                    <a:cxn ang="0">
                      <a:pos x="898982" y="2329266"/>
                    </a:cxn>
                    <a:cxn ang="0">
                      <a:pos x="610229" y="1582360"/>
                    </a:cxn>
                    <a:cxn ang="0">
                      <a:pos x="554404" y="1436059"/>
                    </a:cxn>
                    <a:cxn ang="0">
                      <a:pos x="350352" y="904756"/>
                    </a:cxn>
                    <a:cxn ang="0">
                      <a:pos x="329177" y="852780"/>
                    </a:cxn>
                    <a:cxn ang="0">
                      <a:pos x="288752" y="744980"/>
                    </a:cxn>
                    <a:cxn ang="0">
                      <a:pos x="267577" y="691079"/>
                    </a:cxn>
                    <a:cxn ang="0">
                      <a:pos x="209826" y="542853"/>
                    </a:cxn>
                    <a:cxn ang="0">
                      <a:pos x="207901" y="537078"/>
                    </a:cxn>
                    <a:cxn ang="0">
                      <a:pos x="194426" y="502428"/>
                    </a:cxn>
                    <a:cxn ang="0">
                      <a:pos x="190576" y="488953"/>
                    </a:cxn>
                    <a:cxn ang="0">
                      <a:pos x="152076" y="390777"/>
                    </a:cxn>
                    <a:cxn ang="0">
                      <a:pos x="138601" y="352277"/>
                    </a:cxn>
                    <a:cxn ang="0">
                      <a:pos x="78925" y="202126"/>
                    </a:cxn>
                    <a:cxn ang="0">
                      <a:pos x="75075" y="190576"/>
                    </a:cxn>
                    <a:cxn ang="0">
                      <a:pos x="57750" y="142450"/>
                    </a:cxn>
                    <a:cxn ang="0">
                      <a:pos x="55825" y="138600"/>
                    </a:cxn>
                    <a:cxn ang="0">
                      <a:pos x="0" y="0"/>
                    </a:cxn>
                  </a:cxnLst>
                  <a:rect l="0" t="0" r="0" b="0"/>
                  <a:pathLst>
                    <a:path w="467" h="1210">
                      <a:moveTo>
                        <a:pt x="0" y="0"/>
                      </a:moveTo>
                      <a:lnTo>
                        <a:pt x="0" y="1167"/>
                      </a:lnTo>
                      <a:lnTo>
                        <a:pt x="467" y="1210"/>
                      </a:lnTo>
                      <a:lnTo>
                        <a:pt x="317" y="822"/>
                      </a:lnTo>
                      <a:lnTo>
                        <a:pt x="288" y="746"/>
                      </a:lnTo>
                      <a:lnTo>
                        <a:pt x="182" y="470"/>
                      </a:lnTo>
                      <a:lnTo>
                        <a:pt x="171" y="443"/>
                      </a:lnTo>
                      <a:lnTo>
                        <a:pt x="150" y="387"/>
                      </a:lnTo>
                      <a:lnTo>
                        <a:pt x="139" y="359"/>
                      </a:lnTo>
                      <a:lnTo>
                        <a:pt x="109" y="282"/>
                      </a:lnTo>
                      <a:lnTo>
                        <a:pt x="108" y="279"/>
                      </a:lnTo>
                      <a:lnTo>
                        <a:pt x="101" y="261"/>
                      </a:lnTo>
                      <a:lnTo>
                        <a:pt x="99" y="254"/>
                      </a:lnTo>
                      <a:lnTo>
                        <a:pt x="79" y="203"/>
                      </a:lnTo>
                      <a:lnTo>
                        <a:pt x="72" y="183"/>
                      </a:lnTo>
                      <a:lnTo>
                        <a:pt x="41" y="105"/>
                      </a:lnTo>
                      <a:lnTo>
                        <a:pt x="39" y="99"/>
                      </a:lnTo>
                      <a:lnTo>
                        <a:pt x="30" y="74"/>
                      </a:lnTo>
                      <a:lnTo>
                        <a:pt x="29" y="72"/>
                      </a:lnTo>
                      <a:lnTo>
                        <a:pt x="0" y="0"/>
                      </a:lnTo>
                      <a:close/>
                    </a:path>
                  </a:pathLst>
                </a:custGeom>
                <a:solidFill>
                  <a:srgbClr val="F2F2F2"/>
                </a:solidFill>
                <a:ln w="9525">
                  <a:noFill/>
                </a:ln>
              </p:spPr>
              <p:txBody>
                <a:bodyPr/>
                <a:lstStyle/>
                <a:p>
                  <a:endParaRPr lang="zh-CN" altLang="en-US"/>
                </a:p>
              </p:txBody>
            </p:sp>
          </p:grpSp>
          <p:sp>
            <p:nvSpPr>
              <p:cNvPr id="17431" name="íṧ1íde"/>
              <p:cNvSpPr/>
              <p:nvPr/>
            </p:nvSpPr>
            <p:spPr>
              <a:xfrm>
                <a:off x="6847388" y="2089341"/>
                <a:ext cx="898982" cy="2329266"/>
              </a:xfrm>
              <a:custGeom>
                <a:avLst/>
                <a:gdLst/>
                <a:ahLst/>
                <a:cxnLst>
                  <a:cxn ang="0">
                    <a:pos x="0" y="0"/>
                  </a:cxn>
                  <a:cxn ang="0">
                    <a:pos x="0" y="2246490"/>
                  </a:cxn>
                  <a:cxn ang="0">
                    <a:pos x="898982" y="2329266"/>
                  </a:cxn>
                  <a:cxn ang="0">
                    <a:pos x="610229" y="1582360"/>
                  </a:cxn>
                  <a:cxn ang="0">
                    <a:pos x="554404" y="1436059"/>
                  </a:cxn>
                  <a:cxn ang="0">
                    <a:pos x="350352" y="904756"/>
                  </a:cxn>
                  <a:cxn ang="0">
                    <a:pos x="329177" y="852780"/>
                  </a:cxn>
                  <a:cxn ang="0">
                    <a:pos x="288752" y="744980"/>
                  </a:cxn>
                  <a:cxn ang="0">
                    <a:pos x="267577" y="691079"/>
                  </a:cxn>
                  <a:cxn ang="0">
                    <a:pos x="209826" y="542853"/>
                  </a:cxn>
                  <a:cxn ang="0">
                    <a:pos x="207901" y="537078"/>
                  </a:cxn>
                  <a:cxn ang="0">
                    <a:pos x="194426" y="502428"/>
                  </a:cxn>
                  <a:cxn ang="0">
                    <a:pos x="190576" y="488953"/>
                  </a:cxn>
                  <a:cxn ang="0">
                    <a:pos x="152076" y="390777"/>
                  </a:cxn>
                  <a:cxn ang="0">
                    <a:pos x="138601" y="352277"/>
                  </a:cxn>
                  <a:cxn ang="0">
                    <a:pos x="78925" y="202126"/>
                  </a:cxn>
                  <a:cxn ang="0">
                    <a:pos x="75075" y="190576"/>
                  </a:cxn>
                  <a:cxn ang="0">
                    <a:pos x="57750" y="142450"/>
                  </a:cxn>
                  <a:cxn ang="0">
                    <a:pos x="55825" y="138600"/>
                  </a:cxn>
                  <a:cxn ang="0">
                    <a:pos x="0" y="0"/>
                  </a:cxn>
                </a:cxnLst>
                <a:rect l="0" t="0" r="0" b="0"/>
                <a:pathLst>
                  <a:path w="467" h="1210">
                    <a:moveTo>
                      <a:pt x="0" y="0"/>
                    </a:moveTo>
                    <a:lnTo>
                      <a:pt x="0" y="1167"/>
                    </a:lnTo>
                    <a:lnTo>
                      <a:pt x="467" y="1210"/>
                    </a:lnTo>
                    <a:lnTo>
                      <a:pt x="317" y="822"/>
                    </a:lnTo>
                    <a:lnTo>
                      <a:pt x="288" y="746"/>
                    </a:lnTo>
                    <a:lnTo>
                      <a:pt x="182" y="470"/>
                    </a:lnTo>
                    <a:lnTo>
                      <a:pt x="171" y="443"/>
                    </a:lnTo>
                    <a:lnTo>
                      <a:pt x="150" y="387"/>
                    </a:lnTo>
                    <a:lnTo>
                      <a:pt x="139" y="359"/>
                    </a:lnTo>
                    <a:lnTo>
                      <a:pt x="109" y="282"/>
                    </a:lnTo>
                    <a:lnTo>
                      <a:pt x="108" y="279"/>
                    </a:lnTo>
                    <a:lnTo>
                      <a:pt x="101" y="261"/>
                    </a:lnTo>
                    <a:lnTo>
                      <a:pt x="99" y="254"/>
                    </a:lnTo>
                    <a:lnTo>
                      <a:pt x="79" y="203"/>
                    </a:lnTo>
                    <a:lnTo>
                      <a:pt x="72" y="183"/>
                    </a:lnTo>
                    <a:lnTo>
                      <a:pt x="41" y="105"/>
                    </a:lnTo>
                    <a:lnTo>
                      <a:pt x="39" y="99"/>
                    </a:lnTo>
                    <a:lnTo>
                      <a:pt x="30" y="74"/>
                    </a:lnTo>
                    <a:lnTo>
                      <a:pt x="29" y="72"/>
                    </a:lnTo>
                    <a:lnTo>
                      <a:pt x="0" y="0"/>
                    </a:lnTo>
                  </a:path>
                </a:pathLst>
              </a:custGeom>
              <a:noFill/>
              <a:ln w="9525">
                <a:noFill/>
              </a:ln>
            </p:spPr>
            <p:txBody>
              <a:bodyPr/>
              <a:lstStyle/>
              <a:p>
                <a:endParaRPr lang="zh-CN" altLang="en-US"/>
              </a:p>
            </p:txBody>
          </p:sp>
          <p:sp>
            <p:nvSpPr>
              <p:cNvPr id="17432" name="ïSlíďe"/>
              <p:cNvSpPr/>
              <p:nvPr/>
            </p:nvSpPr>
            <p:spPr>
              <a:xfrm>
                <a:off x="4328351" y="2607170"/>
                <a:ext cx="3644417" cy="3509468"/>
              </a:xfrm>
              <a:custGeom>
                <a:avLst/>
                <a:gdLst/>
                <a:ahLst/>
                <a:cxnLst>
                  <a:cxn ang="0">
                    <a:pos x="3559222" y="1904047"/>
                  </a:cxn>
                  <a:cxn ang="0">
                    <a:pos x="1666019" y="3425852"/>
                  </a:cxn>
                  <a:cxn ang="0">
                    <a:pos x="85194" y="1605420"/>
                  </a:cxn>
                  <a:cxn ang="0">
                    <a:pos x="1978397" y="83615"/>
                  </a:cxn>
                  <a:cxn ang="0">
                    <a:pos x="3559222" y="1904047"/>
                  </a:cxn>
                </a:cxnLst>
                <a:rect l="0" t="0" r="0" b="0"/>
                <a:pathLst>
                  <a:path w="1540" h="1469">
                    <a:moveTo>
                      <a:pt x="1504" y="797"/>
                    </a:moveTo>
                    <a:cubicBezTo>
                      <a:pt x="1468" y="1183"/>
                      <a:pt x="1110" y="1469"/>
                      <a:pt x="704" y="1434"/>
                    </a:cubicBezTo>
                    <a:cubicBezTo>
                      <a:pt x="299" y="1399"/>
                      <a:pt x="0" y="1058"/>
                      <a:pt x="36" y="672"/>
                    </a:cubicBezTo>
                    <a:cubicBezTo>
                      <a:pt x="73" y="285"/>
                      <a:pt x="431" y="0"/>
                      <a:pt x="836" y="35"/>
                    </a:cubicBezTo>
                    <a:cubicBezTo>
                      <a:pt x="1241" y="69"/>
                      <a:pt x="1540" y="411"/>
                      <a:pt x="1504" y="797"/>
                    </a:cubicBezTo>
                    <a:close/>
                  </a:path>
                </a:pathLst>
              </a:custGeom>
              <a:solidFill>
                <a:srgbClr val="F2F2F2"/>
              </a:solidFill>
              <a:ln w="9525">
                <a:noFill/>
              </a:ln>
            </p:spPr>
            <p:txBody>
              <a:bodyPr/>
              <a:lstStyle/>
              <a:p>
                <a:endParaRPr lang="zh-CN" altLang="en-US"/>
              </a:p>
            </p:txBody>
          </p:sp>
          <p:grpSp>
            <p:nvGrpSpPr>
              <p:cNvPr id="35" name="iş1ïde"/>
              <p:cNvGrpSpPr/>
              <p:nvPr/>
            </p:nvGrpSpPr>
            <p:grpSpPr>
              <a:xfrm>
                <a:off x="4594371" y="2705345"/>
                <a:ext cx="3106972" cy="3185896"/>
                <a:chOff x="4612448" y="2705345"/>
                <a:chExt cx="3106972" cy="3185896"/>
              </a:xfrm>
              <a:solidFill>
                <a:schemeClr val="bg1">
                  <a:lumMod val="75000"/>
                </a:schemeClr>
              </a:solidFill>
            </p:grpSpPr>
            <p:sp>
              <p:nvSpPr>
                <p:cNvPr id="36" name="îsḻiḍè"/>
                <p:cNvSpPr/>
                <p:nvPr/>
              </p:nvSpPr>
              <p:spPr bwMode="auto">
                <a:xfrm>
                  <a:off x="6454685" y="3342524"/>
                  <a:ext cx="63526" cy="86626"/>
                </a:xfrm>
                <a:custGeom>
                  <a:avLst/>
                  <a:gdLst>
                    <a:gd name="T0" fmla="*/ 27 w 28"/>
                    <a:gd name="T1" fmla="*/ 23 h 38"/>
                    <a:gd name="T2" fmla="*/ 25 w 28"/>
                    <a:gd name="T3" fmla="*/ 19 h 38"/>
                    <a:gd name="T4" fmla="*/ 26 w 28"/>
                    <a:gd name="T5" fmla="*/ 5 h 38"/>
                    <a:gd name="T6" fmla="*/ 16 w 28"/>
                    <a:gd name="T7" fmla="*/ 1 h 38"/>
                    <a:gd name="T8" fmla="*/ 9 w 28"/>
                    <a:gd name="T9" fmla="*/ 1 h 38"/>
                    <a:gd name="T10" fmla="*/ 3 w 28"/>
                    <a:gd name="T11" fmla="*/ 10 h 38"/>
                    <a:gd name="T12" fmla="*/ 4 w 28"/>
                    <a:gd name="T13" fmla="*/ 13 h 38"/>
                    <a:gd name="T14" fmla="*/ 0 w 28"/>
                    <a:gd name="T15" fmla="*/ 18 h 38"/>
                    <a:gd name="T16" fmla="*/ 4 w 28"/>
                    <a:gd name="T17" fmla="*/ 24 h 38"/>
                    <a:gd name="T18" fmla="*/ 1 w 28"/>
                    <a:gd name="T19" fmla="*/ 30 h 38"/>
                    <a:gd name="T20" fmla="*/ 9 w 28"/>
                    <a:gd name="T21" fmla="*/ 37 h 38"/>
                    <a:gd name="T22" fmla="*/ 25 w 28"/>
                    <a:gd name="T23" fmla="*/ 29 h 38"/>
                    <a:gd name="T24" fmla="*/ 27 w 28"/>
                    <a:gd name="T2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8">
                      <a:moveTo>
                        <a:pt x="27" y="23"/>
                      </a:moveTo>
                      <a:cubicBezTo>
                        <a:pt x="27" y="22"/>
                        <a:pt x="26" y="20"/>
                        <a:pt x="25" y="19"/>
                      </a:cubicBezTo>
                      <a:cubicBezTo>
                        <a:pt x="28" y="15"/>
                        <a:pt x="28" y="10"/>
                        <a:pt x="26" y="5"/>
                      </a:cubicBezTo>
                      <a:cubicBezTo>
                        <a:pt x="24" y="2"/>
                        <a:pt x="20" y="1"/>
                        <a:pt x="16" y="1"/>
                      </a:cubicBezTo>
                      <a:cubicBezTo>
                        <a:pt x="13" y="0"/>
                        <a:pt x="11" y="0"/>
                        <a:pt x="9" y="1"/>
                      </a:cubicBezTo>
                      <a:cubicBezTo>
                        <a:pt x="5" y="3"/>
                        <a:pt x="3" y="6"/>
                        <a:pt x="3" y="10"/>
                      </a:cubicBezTo>
                      <a:cubicBezTo>
                        <a:pt x="3" y="11"/>
                        <a:pt x="3" y="12"/>
                        <a:pt x="4" y="13"/>
                      </a:cubicBezTo>
                      <a:cubicBezTo>
                        <a:pt x="1" y="14"/>
                        <a:pt x="0" y="16"/>
                        <a:pt x="0" y="18"/>
                      </a:cubicBezTo>
                      <a:cubicBezTo>
                        <a:pt x="1" y="21"/>
                        <a:pt x="2" y="23"/>
                        <a:pt x="4" y="24"/>
                      </a:cubicBezTo>
                      <a:cubicBezTo>
                        <a:pt x="3" y="26"/>
                        <a:pt x="2" y="28"/>
                        <a:pt x="1" y="30"/>
                      </a:cubicBezTo>
                      <a:cubicBezTo>
                        <a:pt x="1" y="35"/>
                        <a:pt x="5" y="38"/>
                        <a:pt x="9" y="37"/>
                      </a:cubicBezTo>
                      <a:cubicBezTo>
                        <a:pt x="14" y="34"/>
                        <a:pt x="20" y="33"/>
                        <a:pt x="25" y="29"/>
                      </a:cubicBezTo>
                      <a:cubicBezTo>
                        <a:pt x="27" y="28"/>
                        <a:pt x="28" y="25"/>
                        <a:pt x="27" y="23"/>
                      </a:cubicBezTo>
                      <a:close/>
                    </a:path>
                  </a:pathLst>
                </a:custGeom>
                <a:grpFill/>
                <a:ln>
                  <a:noFill/>
                </a:ln>
              </p:spPr>
              <p:txBody>
                <a:bodyPr anchor="ctr"/>
                <a:lstStyle/>
                <a:p>
                  <a:pPr algn="ctr" fontAlgn="auto"/>
                </a:p>
              </p:txBody>
            </p:sp>
            <p:grpSp>
              <p:nvGrpSpPr>
                <p:cNvPr id="37" name="ïşļîḓé"/>
                <p:cNvGrpSpPr/>
                <p:nvPr/>
              </p:nvGrpSpPr>
              <p:grpSpPr>
                <a:xfrm>
                  <a:off x="4612448" y="2705345"/>
                  <a:ext cx="3106972" cy="3185896"/>
                  <a:chOff x="4612448" y="2705345"/>
                  <a:chExt cx="3106972" cy="3185896"/>
                </a:xfrm>
                <a:grpFill/>
              </p:grpSpPr>
              <p:sp>
                <p:nvSpPr>
                  <p:cNvPr id="38" name="ïṡ1iḍe"/>
                  <p:cNvSpPr/>
                  <p:nvPr/>
                </p:nvSpPr>
                <p:spPr bwMode="auto">
                  <a:xfrm>
                    <a:off x="4612448" y="2711119"/>
                    <a:ext cx="1268585" cy="3180122"/>
                  </a:xfrm>
                  <a:custGeom>
                    <a:avLst/>
                    <a:gdLst>
                      <a:gd name="T0" fmla="*/ 442 w 564"/>
                      <a:gd name="T1" fmla="*/ 913 h 1415"/>
                      <a:gd name="T2" fmla="*/ 362 w 564"/>
                      <a:gd name="T3" fmla="*/ 866 h 1415"/>
                      <a:gd name="T4" fmla="*/ 299 w 564"/>
                      <a:gd name="T5" fmla="*/ 783 h 1415"/>
                      <a:gd name="T6" fmla="*/ 229 w 564"/>
                      <a:gd name="T7" fmla="*/ 730 h 1415"/>
                      <a:gd name="T8" fmla="*/ 156 w 564"/>
                      <a:gd name="T9" fmla="*/ 672 h 1415"/>
                      <a:gd name="T10" fmla="*/ 90 w 564"/>
                      <a:gd name="T11" fmla="*/ 676 h 1415"/>
                      <a:gd name="T12" fmla="*/ 57 w 564"/>
                      <a:gd name="T13" fmla="*/ 617 h 1415"/>
                      <a:gd name="T14" fmla="*/ 82 w 564"/>
                      <a:gd name="T15" fmla="*/ 512 h 1415"/>
                      <a:gd name="T16" fmla="*/ 37 w 564"/>
                      <a:gd name="T17" fmla="*/ 484 h 1415"/>
                      <a:gd name="T18" fmla="*/ 90 w 564"/>
                      <a:gd name="T19" fmla="*/ 415 h 1415"/>
                      <a:gd name="T20" fmla="*/ 125 w 564"/>
                      <a:gd name="T21" fmla="*/ 471 h 1415"/>
                      <a:gd name="T22" fmla="*/ 161 w 564"/>
                      <a:gd name="T23" fmla="*/ 421 h 1415"/>
                      <a:gd name="T24" fmla="*/ 266 w 564"/>
                      <a:gd name="T25" fmla="*/ 355 h 1415"/>
                      <a:gd name="T26" fmla="*/ 356 w 564"/>
                      <a:gd name="T27" fmla="*/ 334 h 1415"/>
                      <a:gd name="T28" fmla="*/ 406 w 564"/>
                      <a:gd name="T29" fmla="*/ 302 h 1415"/>
                      <a:gd name="T30" fmla="*/ 385 w 564"/>
                      <a:gd name="T31" fmla="*/ 275 h 1415"/>
                      <a:gd name="T32" fmla="*/ 415 w 564"/>
                      <a:gd name="T33" fmla="*/ 270 h 1415"/>
                      <a:gd name="T34" fmla="*/ 465 w 564"/>
                      <a:gd name="T35" fmla="*/ 302 h 1415"/>
                      <a:gd name="T36" fmla="*/ 477 w 564"/>
                      <a:gd name="T37" fmla="*/ 231 h 1415"/>
                      <a:gd name="T38" fmla="*/ 461 w 564"/>
                      <a:gd name="T39" fmla="*/ 188 h 1415"/>
                      <a:gd name="T40" fmla="*/ 351 w 564"/>
                      <a:gd name="T41" fmla="*/ 221 h 1415"/>
                      <a:gd name="T42" fmla="*/ 345 w 564"/>
                      <a:gd name="T43" fmla="*/ 203 h 1415"/>
                      <a:gd name="T44" fmla="*/ 423 w 564"/>
                      <a:gd name="T45" fmla="*/ 133 h 1415"/>
                      <a:gd name="T46" fmla="*/ 513 w 564"/>
                      <a:gd name="T47" fmla="*/ 118 h 1415"/>
                      <a:gd name="T48" fmla="*/ 514 w 564"/>
                      <a:gd name="T49" fmla="*/ 135 h 1415"/>
                      <a:gd name="T50" fmla="*/ 515 w 564"/>
                      <a:gd name="T51" fmla="*/ 80 h 1415"/>
                      <a:gd name="T52" fmla="*/ 504 w 564"/>
                      <a:gd name="T53" fmla="*/ 53 h 1415"/>
                      <a:gd name="T54" fmla="*/ 503 w 564"/>
                      <a:gd name="T55" fmla="*/ 12 h 1415"/>
                      <a:gd name="T56" fmla="*/ 174 w 564"/>
                      <a:gd name="T57" fmla="*/ 180 h 1415"/>
                      <a:gd name="T58" fmla="*/ 89 w 564"/>
                      <a:gd name="T59" fmla="*/ 278 h 1415"/>
                      <a:gd name="T60" fmla="*/ 25 w 564"/>
                      <a:gd name="T61" fmla="*/ 411 h 1415"/>
                      <a:gd name="T62" fmla="*/ 23 w 564"/>
                      <a:gd name="T63" fmla="*/ 415 h 1415"/>
                      <a:gd name="T64" fmla="*/ 4 w 564"/>
                      <a:gd name="T65" fmla="*/ 457 h 1415"/>
                      <a:gd name="T66" fmla="*/ 20 w 564"/>
                      <a:gd name="T67" fmla="*/ 574 h 1415"/>
                      <a:gd name="T68" fmla="*/ 47 w 564"/>
                      <a:gd name="T69" fmla="*/ 670 h 1415"/>
                      <a:gd name="T70" fmla="*/ 76 w 564"/>
                      <a:gd name="T71" fmla="*/ 703 h 1415"/>
                      <a:gd name="T72" fmla="*/ 34 w 564"/>
                      <a:gd name="T73" fmla="*/ 831 h 1415"/>
                      <a:gd name="T74" fmla="*/ 87 w 564"/>
                      <a:gd name="T75" fmla="*/ 944 h 1415"/>
                      <a:gd name="T76" fmla="*/ 106 w 564"/>
                      <a:gd name="T77" fmla="*/ 1006 h 1415"/>
                      <a:gd name="T78" fmla="*/ 145 w 564"/>
                      <a:gd name="T79" fmla="*/ 1153 h 1415"/>
                      <a:gd name="T80" fmla="*/ 232 w 564"/>
                      <a:gd name="T81" fmla="*/ 1254 h 1415"/>
                      <a:gd name="T82" fmla="*/ 286 w 564"/>
                      <a:gd name="T83" fmla="*/ 1316 h 1415"/>
                      <a:gd name="T84" fmla="*/ 325 w 564"/>
                      <a:gd name="T85" fmla="*/ 1374 h 1415"/>
                      <a:gd name="T86" fmla="*/ 370 w 564"/>
                      <a:gd name="T87" fmla="*/ 1402 h 1415"/>
                      <a:gd name="T88" fmla="*/ 294 w 564"/>
                      <a:gd name="T89" fmla="*/ 1254 h 1415"/>
                      <a:gd name="T90" fmla="*/ 290 w 564"/>
                      <a:gd name="T91" fmla="*/ 1218 h 1415"/>
                      <a:gd name="T92" fmla="*/ 343 w 564"/>
                      <a:gd name="T93" fmla="*/ 1179 h 1415"/>
                      <a:gd name="T94" fmla="*/ 351 w 564"/>
                      <a:gd name="T95" fmla="*/ 1150 h 1415"/>
                      <a:gd name="T96" fmla="*/ 398 w 564"/>
                      <a:gd name="T97" fmla="*/ 1129 h 1415"/>
                      <a:gd name="T98" fmla="*/ 467 w 564"/>
                      <a:gd name="T99" fmla="*/ 1062 h 1415"/>
                      <a:gd name="T100" fmla="*/ 74 w 564"/>
                      <a:gd name="T101" fmla="*/ 348 h 1415"/>
                      <a:gd name="T102" fmla="*/ 66 w 564"/>
                      <a:gd name="T103" fmla="*/ 362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4" h="1415">
                        <a:moveTo>
                          <a:pt x="514" y="975"/>
                        </a:moveTo>
                        <a:cubicBezTo>
                          <a:pt x="513" y="956"/>
                          <a:pt x="501" y="938"/>
                          <a:pt x="482" y="930"/>
                        </a:cubicBezTo>
                        <a:cubicBezTo>
                          <a:pt x="470" y="924"/>
                          <a:pt x="452" y="923"/>
                          <a:pt x="442" y="913"/>
                        </a:cubicBezTo>
                        <a:cubicBezTo>
                          <a:pt x="436" y="906"/>
                          <a:pt x="431" y="900"/>
                          <a:pt x="423" y="895"/>
                        </a:cubicBezTo>
                        <a:cubicBezTo>
                          <a:pt x="414" y="889"/>
                          <a:pt x="403" y="890"/>
                          <a:pt x="393" y="885"/>
                        </a:cubicBezTo>
                        <a:cubicBezTo>
                          <a:pt x="381" y="880"/>
                          <a:pt x="373" y="871"/>
                          <a:pt x="362" y="866"/>
                        </a:cubicBezTo>
                        <a:cubicBezTo>
                          <a:pt x="354" y="861"/>
                          <a:pt x="344" y="860"/>
                          <a:pt x="335" y="858"/>
                        </a:cubicBezTo>
                        <a:cubicBezTo>
                          <a:pt x="319" y="852"/>
                          <a:pt x="322" y="839"/>
                          <a:pt x="323" y="826"/>
                        </a:cubicBezTo>
                        <a:cubicBezTo>
                          <a:pt x="324" y="806"/>
                          <a:pt x="316" y="795"/>
                          <a:pt x="299" y="783"/>
                        </a:cubicBezTo>
                        <a:cubicBezTo>
                          <a:pt x="291" y="777"/>
                          <a:pt x="284" y="770"/>
                          <a:pt x="276" y="765"/>
                        </a:cubicBezTo>
                        <a:cubicBezTo>
                          <a:pt x="267" y="760"/>
                          <a:pt x="255" y="762"/>
                          <a:pt x="248" y="753"/>
                        </a:cubicBezTo>
                        <a:cubicBezTo>
                          <a:pt x="242" y="745"/>
                          <a:pt x="236" y="738"/>
                          <a:pt x="229" y="730"/>
                        </a:cubicBezTo>
                        <a:cubicBezTo>
                          <a:pt x="219" y="720"/>
                          <a:pt x="215" y="706"/>
                          <a:pt x="209" y="695"/>
                        </a:cubicBezTo>
                        <a:cubicBezTo>
                          <a:pt x="201" y="681"/>
                          <a:pt x="192" y="674"/>
                          <a:pt x="176" y="677"/>
                        </a:cubicBezTo>
                        <a:cubicBezTo>
                          <a:pt x="168" y="679"/>
                          <a:pt x="160" y="681"/>
                          <a:pt x="156" y="672"/>
                        </a:cubicBezTo>
                        <a:cubicBezTo>
                          <a:pt x="155" y="669"/>
                          <a:pt x="154" y="666"/>
                          <a:pt x="152" y="663"/>
                        </a:cubicBezTo>
                        <a:cubicBezTo>
                          <a:pt x="148" y="658"/>
                          <a:pt x="143" y="652"/>
                          <a:pt x="136" y="651"/>
                        </a:cubicBezTo>
                        <a:cubicBezTo>
                          <a:pt x="119" y="648"/>
                          <a:pt x="101" y="660"/>
                          <a:pt x="90" y="676"/>
                        </a:cubicBezTo>
                        <a:cubicBezTo>
                          <a:pt x="89" y="676"/>
                          <a:pt x="89" y="675"/>
                          <a:pt x="89" y="675"/>
                        </a:cubicBezTo>
                        <a:cubicBezTo>
                          <a:pt x="81" y="671"/>
                          <a:pt x="67" y="672"/>
                          <a:pt x="62" y="664"/>
                        </a:cubicBezTo>
                        <a:cubicBezTo>
                          <a:pt x="58" y="656"/>
                          <a:pt x="52" y="625"/>
                          <a:pt x="57" y="617"/>
                        </a:cubicBezTo>
                        <a:cubicBezTo>
                          <a:pt x="67" y="603"/>
                          <a:pt x="99" y="575"/>
                          <a:pt x="80" y="556"/>
                        </a:cubicBezTo>
                        <a:cubicBezTo>
                          <a:pt x="76" y="552"/>
                          <a:pt x="47" y="539"/>
                          <a:pt x="59" y="531"/>
                        </a:cubicBezTo>
                        <a:cubicBezTo>
                          <a:pt x="68" y="525"/>
                          <a:pt x="77" y="522"/>
                          <a:pt x="82" y="512"/>
                        </a:cubicBezTo>
                        <a:cubicBezTo>
                          <a:pt x="84" y="509"/>
                          <a:pt x="82" y="505"/>
                          <a:pt x="80" y="503"/>
                        </a:cubicBezTo>
                        <a:cubicBezTo>
                          <a:pt x="66" y="492"/>
                          <a:pt x="53" y="497"/>
                          <a:pt x="38" y="502"/>
                        </a:cubicBezTo>
                        <a:cubicBezTo>
                          <a:pt x="37" y="496"/>
                          <a:pt x="36" y="490"/>
                          <a:pt x="37" y="484"/>
                        </a:cubicBezTo>
                        <a:cubicBezTo>
                          <a:pt x="37" y="473"/>
                          <a:pt x="48" y="465"/>
                          <a:pt x="55" y="458"/>
                        </a:cubicBezTo>
                        <a:cubicBezTo>
                          <a:pt x="62" y="452"/>
                          <a:pt x="66" y="446"/>
                          <a:pt x="70" y="438"/>
                        </a:cubicBezTo>
                        <a:cubicBezTo>
                          <a:pt x="76" y="429"/>
                          <a:pt x="83" y="423"/>
                          <a:pt x="90" y="415"/>
                        </a:cubicBezTo>
                        <a:cubicBezTo>
                          <a:pt x="99" y="404"/>
                          <a:pt x="113" y="392"/>
                          <a:pt x="127" y="407"/>
                        </a:cubicBezTo>
                        <a:cubicBezTo>
                          <a:pt x="133" y="414"/>
                          <a:pt x="143" y="406"/>
                          <a:pt x="146" y="418"/>
                        </a:cubicBezTo>
                        <a:cubicBezTo>
                          <a:pt x="138" y="435"/>
                          <a:pt x="138" y="456"/>
                          <a:pt x="125" y="471"/>
                        </a:cubicBezTo>
                        <a:cubicBezTo>
                          <a:pt x="119" y="478"/>
                          <a:pt x="130" y="486"/>
                          <a:pt x="136" y="480"/>
                        </a:cubicBezTo>
                        <a:cubicBezTo>
                          <a:pt x="144" y="471"/>
                          <a:pt x="157" y="462"/>
                          <a:pt x="159" y="449"/>
                        </a:cubicBezTo>
                        <a:cubicBezTo>
                          <a:pt x="161" y="440"/>
                          <a:pt x="162" y="430"/>
                          <a:pt x="161" y="421"/>
                        </a:cubicBezTo>
                        <a:cubicBezTo>
                          <a:pt x="167" y="413"/>
                          <a:pt x="179" y="412"/>
                          <a:pt x="188" y="410"/>
                        </a:cubicBezTo>
                        <a:cubicBezTo>
                          <a:pt x="198" y="407"/>
                          <a:pt x="206" y="401"/>
                          <a:pt x="214" y="395"/>
                        </a:cubicBezTo>
                        <a:cubicBezTo>
                          <a:pt x="232" y="382"/>
                          <a:pt x="247" y="367"/>
                          <a:pt x="266" y="355"/>
                        </a:cubicBezTo>
                        <a:cubicBezTo>
                          <a:pt x="281" y="346"/>
                          <a:pt x="288" y="344"/>
                          <a:pt x="305" y="347"/>
                        </a:cubicBezTo>
                        <a:cubicBezTo>
                          <a:pt x="313" y="349"/>
                          <a:pt x="321" y="349"/>
                          <a:pt x="328" y="346"/>
                        </a:cubicBezTo>
                        <a:cubicBezTo>
                          <a:pt x="338" y="343"/>
                          <a:pt x="345" y="336"/>
                          <a:pt x="356" y="334"/>
                        </a:cubicBezTo>
                        <a:cubicBezTo>
                          <a:pt x="368" y="332"/>
                          <a:pt x="372" y="340"/>
                          <a:pt x="382" y="343"/>
                        </a:cubicBezTo>
                        <a:cubicBezTo>
                          <a:pt x="392" y="347"/>
                          <a:pt x="401" y="333"/>
                          <a:pt x="405" y="327"/>
                        </a:cubicBezTo>
                        <a:cubicBezTo>
                          <a:pt x="410" y="320"/>
                          <a:pt x="415" y="308"/>
                          <a:pt x="406" y="302"/>
                        </a:cubicBezTo>
                        <a:cubicBezTo>
                          <a:pt x="400" y="298"/>
                          <a:pt x="394" y="297"/>
                          <a:pt x="387" y="294"/>
                        </a:cubicBezTo>
                        <a:cubicBezTo>
                          <a:pt x="385" y="293"/>
                          <a:pt x="365" y="292"/>
                          <a:pt x="378" y="282"/>
                        </a:cubicBezTo>
                        <a:cubicBezTo>
                          <a:pt x="381" y="280"/>
                          <a:pt x="383" y="278"/>
                          <a:pt x="385" y="275"/>
                        </a:cubicBezTo>
                        <a:cubicBezTo>
                          <a:pt x="388" y="272"/>
                          <a:pt x="387" y="269"/>
                          <a:pt x="386" y="266"/>
                        </a:cubicBezTo>
                        <a:cubicBezTo>
                          <a:pt x="380" y="257"/>
                          <a:pt x="372" y="257"/>
                          <a:pt x="388" y="259"/>
                        </a:cubicBezTo>
                        <a:cubicBezTo>
                          <a:pt x="398" y="260"/>
                          <a:pt x="406" y="269"/>
                          <a:pt x="415" y="270"/>
                        </a:cubicBezTo>
                        <a:cubicBezTo>
                          <a:pt x="425" y="270"/>
                          <a:pt x="434" y="269"/>
                          <a:pt x="438" y="280"/>
                        </a:cubicBezTo>
                        <a:cubicBezTo>
                          <a:pt x="440" y="286"/>
                          <a:pt x="442" y="291"/>
                          <a:pt x="445" y="295"/>
                        </a:cubicBezTo>
                        <a:cubicBezTo>
                          <a:pt x="449" y="302"/>
                          <a:pt x="458" y="305"/>
                          <a:pt x="465" y="302"/>
                        </a:cubicBezTo>
                        <a:cubicBezTo>
                          <a:pt x="475" y="299"/>
                          <a:pt x="476" y="290"/>
                          <a:pt x="476" y="281"/>
                        </a:cubicBezTo>
                        <a:cubicBezTo>
                          <a:pt x="476" y="272"/>
                          <a:pt x="476" y="260"/>
                          <a:pt x="472" y="251"/>
                        </a:cubicBezTo>
                        <a:cubicBezTo>
                          <a:pt x="468" y="242"/>
                          <a:pt x="467" y="239"/>
                          <a:pt x="477" y="231"/>
                        </a:cubicBezTo>
                        <a:cubicBezTo>
                          <a:pt x="482" y="227"/>
                          <a:pt x="488" y="222"/>
                          <a:pt x="491" y="217"/>
                        </a:cubicBezTo>
                        <a:cubicBezTo>
                          <a:pt x="496" y="208"/>
                          <a:pt x="499" y="193"/>
                          <a:pt x="487" y="188"/>
                        </a:cubicBezTo>
                        <a:cubicBezTo>
                          <a:pt x="478" y="183"/>
                          <a:pt x="469" y="185"/>
                          <a:pt x="461" y="188"/>
                        </a:cubicBezTo>
                        <a:cubicBezTo>
                          <a:pt x="462" y="175"/>
                          <a:pt x="475" y="158"/>
                          <a:pt x="458" y="150"/>
                        </a:cubicBezTo>
                        <a:cubicBezTo>
                          <a:pt x="436" y="141"/>
                          <a:pt x="414" y="172"/>
                          <a:pt x="401" y="183"/>
                        </a:cubicBezTo>
                        <a:cubicBezTo>
                          <a:pt x="385" y="196"/>
                          <a:pt x="369" y="210"/>
                          <a:pt x="351" y="221"/>
                        </a:cubicBezTo>
                        <a:cubicBezTo>
                          <a:pt x="347" y="223"/>
                          <a:pt x="343" y="225"/>
                          <a:pt x="339" y="227"/>
                        </a:cubicBezTo>
                        <a:cubicBezTo>
                          <a:pt x="335" y="229"/>
                          <a:pt x="330" y="232"/>
                          <a:pt x="332" y="227"/>
                        </a:cubicBezTo>
                        <a:cubicBezTo>
                          <a:pt x="335" y="218"/>
                          <a:pt x="343" y="211"/>
                          <a:pt x="345" y="203"/>
                        </a:cubicBezTo>
                        <a:cubicBezTo>
                          <a:pt x="350" y="186"/>
                          <a:pt x="378" y="178"/>
                          <a:pt x="365" y="158"/>
                        </a:cubicBezTo>
                        <a:cubicBezTo>
                          <a:pt x="355" y="141"/>
                          <a:pt x="379" y="144"/>
                          <a:pt x="388" y="144"/>
                        </a:cubicBezTo>
                        <a:cubicBezTo>
                          <a:pt x="402" y="144"/>
                          <a:pt x="411" y="137"/>
                          <a:pt x="423" y="133"/>
                        </a:cubicBezTo>
                        <a:cubicBezTo>
                          <a:pt x="435" y="129"/>
                          <a:pt x="443" y="129"/>
                          <a:pt x="453" y="136"/>
                        </a:cubicBezTo>
                        <a:cubicBezTo>
                          <a:pt x="460" y="142"/>
                          <a:pt x="470" y="138"/>
                          <a:pt x="478" y="135"/>
                        </a:cubicBezTo>
                        <a:cubicBezTo>
                          <a:pt x="491" y="130"/>
                          <a:pt x="501" y="124"/>
                          <a:pt x="513" y="118"/>
                        </a:cubicBezTo>
                        <a:cubicBezTo>
                          <a:pt x="516" y="117"/>
                          <a:pt x="520" y="116"/>
                          <a:pt x="523" y="114"/>
                        </a:cubicBezTo>
                        <a:cubicBezTo>
                          <a:pt x="529" y="111"/>
                          <a:pt x="530" y="112"/>
                          <a:pt x="526" y="117"/>
                        </a:cubicBezTo>
                        <a:cubicBezTo>
                          <a:pt x="526" y="125"/>
                          <a:pt x="518" y="130"/>
                          <a:pt x="514" y="135"/>
                        </a:cubicBezTo>
                        <a:cubicBezTo>
                          <a:pt x="510" y="140"/>
                          <a:pt x="513" y="147"/>
                          <a:pt x="519" y="148"/>
                        </a:cubicBezTo>
                        <a:cubicBezTo>
                          <a:pt x="542" y="152"/>
                          <a:pt x="560" y="124"/>
                          <a:pt x="561" y="105"/>
                        </a:cubicBezTo>
                        <a:cubicBezTo>
                          <a:pt x="564" y="81"/>
                          <a:pt x="532" y="81"/>
                          <a:pt x="515" y="80"/>
                        </a:cubicBezTo>
                        <a:cubicBezTo>
                          <a:pt x="508" y="80"/>
                          <a:pt x="500" y="79"/>
                          <a:pt x="492" y="79"/>
                        </a:cubicBezTo>
                        <a:cubicBezTo>
                          <a:pt x="498" y="79"/>
                          <a:pt x="504" y="78"/>
                          <a:pt x="508" y="73"/>
                        </a:cubicBezTo>
                        <a:cubicBezTo>
                          <a:pt x="513" y="67"/>
                          <a:pt x="511" y="57"/>
                          <a:pt x="504" y="53"/>
                        </a:cubicBezTo>
                        <a:cubicBezTo>
                          <a:pt x="498" y="50"/>
                          <a:pt x="480" y="49"/>
                          <a:pt x="493" y="37"/>
                        </a:cubicBezTo>
                        <a:cubicBezTo>
                          <a:pt x="498" y="32"/>
                          <a:pt x="503" y="29"/>
                          <a:pt x="507" y="23"/>
                        </a:cubicBezTo>
                        <a:cubicBezTo>
                          <a:pt x="509" y="19"/>
                          <a:pt x="506" y="14"/>
                          <a:pt x="503" y="12"/>
                        </a:cubicBezTo>
                        <a:cubicBezTo>
                          <a:pt x="473" y="0"/>
                          <a:pt x="440" y="15"/>
                          <a:pt x="414" y="29"/>
                        </a:cubicBezTo>
                        <a:cubicBezTo>
                          <a:pt x="373" y="52"/>
                          <a:pt x="331" y="72"/>
                          <a:pt x="292" y="98"/>
                        </a:cubicBezTo>
                        <a:cubicBezTo>
                          <a:pt x="252" y="124"/>
                          <a:pt x="213" y="152"/>
                          <a:pt x="174" y="180"/>
                        </a:cubicBezTo>
                        <a:cubicBezTo>
                          <a:pt x="150" y="198"/>
                          <a:pt x="129" y="223"/>
                          <a:pt x="111" y="248"/>
                        </a:cubicBezTo>
                        <a:cubicBezTo>
                          <a:pt x="111" y="249"/>
                          <a:pt x="111" y="250"/>
                          <a:pt x="111" y="251"/>
                        </a:cubicBezTo>
                        <a:cubicBezTo>
                          <a:pt x="101" y="257"/>
                          <a:pt x="91" y="266"/>
                          <a:pt x="89" y="278"/>
                        </a:cubicBezTo>
                        <a:cubicBezTo>
                          <a:pt x="85" y="302"/>
                          <a:pt x="70" y="323"/>
                          <a:pt x="60" y="345"/>
                        </a:cubicBezTo>
                        <a:cubicBezTo>
                          <a:pt x="54" y="356"/>
                          <a:pt x="51" y="369"/>
                          <a:pt x="44" y="381"/>
                        </a:cubicBezTo>
                        <a:cubicBezTo>
                          <a:pt x="38" y="391"/>
                          <a:pt x="31" y="400"/>
                          <a:pt x="25" y="411"/>
                        </a:cubicBezTo>
                        <a:cubicBezTo>
                          <a:pt x="24" y="412"/>
                          <a:pt x="24" y="413"/>
                          <a:pt x="23" y="414"/>
                        </a:cubicBezTo>
                        <a:cubicBezTo>
                          <a:pt x="23" y="414"/>
                          <a:pt x="23" y="414"/>
                          <a:pt x="23" y="414"/>
                        </a:cubicBezTo>
                        <a:cubicBezTo>
                          <a:pt x="23" y="415"/>
                          <a:pt x="23" y="415"/>
                          <a:pt x="23" y="415"/>
                        </a:cubicBezTo>
                        <a:cubicBezTo>
                          <a:pt x="17" y="423"/>
                          <a:pt x="10" y="431"/>
                          <a:pt x="9" y="441"/>
                        </a:cubicBezTo>
                        <a:cubicBezTo>
                          <a:pt x="8" y="444"/>
                          <a:pt x="7" y="448"/>
                          <a:pt x="7" y="451"/>
                        </a:cubicBezTo>
                        <a:cubicBezTo>
                          <a:pt x="6" y="453"/>
                          <a:pt x="5" y="455"/>
                          <a:pt x="4" y="457"/>
                        </a:cubicBezTo>
                        <a:cubicBezTo>
                          <a:pt x="2" y="466"/>
                          <a:pt x="2" y="475"/>
                          <a:pt x="1" y="483"/>
                        </a:cubicBezTo>
                        <a:cubicBezTo>
                          <a:pt x="0" y="496"/>
                          <a:pt x="4" y="510"/>
                          <a:pt x="8" y="522"/>
                        </a:cubicBezTo>
                        <a:cubicBezTo>
                          <a:pt x="13" y="539"/>
                          <a:pt x="15" y="557"/>
                          <a:pt x="20" y="574"/>
                        </a:cubicBezTo>
                        <a:cubicBezTo>
                          <a:pt x="24" y="591"/>
                          <a:pt x="24" y="617"/>
                          <a:pt x="35" y="632"/>
                        </a:cubicBezTo>
                        <a:cubicBezTo>
                          <a:pt x="36" y="632"/>
                          <a:pt x="36" y="633"/>
                          <a:pt x="36" y="633"/>
                        </a:cubicBezTo>
                        <a:cubicBezTo>
                          <a:pt x="40" y="645"/>
                          <a:pt x="43" y="658"/>
                          <a:pt x="47" y="670"/>
                        </a:cubicBezTo>
                        <a:cubicBezTo>
                          <a:pt x="49" y="679"/>
                          <a:pt x="58" y="686"/>
                          <a:pt x="67" y="686"/>
                        </a:cubicBezTo>
                        <a:cubicBezTo>
                          <a:pt x="72" y="687"/>
                          <a:pt x="76" y="687"/>
                          <a:pt x="81" y="689"/>
                        </a:cubicBezTo>
                        <a:cubicBezTo>
                          <a:pt x="79" y="694"/>
                          <a:pt x="77" y="699"/>
                          <a:pt x="76" y="703"/>
                        </a:cubicBezTo>
                        <a:cubicBezTo>
                          <a:pt x="73" y="720"/>
                          <a:pt x="67" y="731"/>
                          <a:pt x="55" y="744"/>
                        </a:cubicBezTo>
                        <a:cubicBezTo>
                          <a:pt x="44" y="756"/>
                          <a:pt x="50" y="774"/>
                          <a:pt x="46" y="789"/>
                        </a:cubicBezTo>
                        <a:cubicBezTo>
                          <a:pt x="41" y="804"/>
                          <a:pt x="34" y="815"/>
                          <a:pt x="34" y="831"/>
                        </a:cubicBezTo>
                        <a:cubicBezTo>
                          <a:pt x="34" y="844"/>
                          <a:pt x="44" y="862"/>
                          <a:pt x="51" y="873"/>
                        </a:cubicBezTo>
                        <a:cubicBezTo>
                          <a:pt x="60" y="886"/>
                          <a:pt x="71" y="897"/>
                          <a:pt x="80" y="911"/>
                        </a:cubicBezTo>
                        <a:cubicBezTo>
                          <a:pt x="87" y="923"/>
                          <a:pt x="88" y="930"/>
                          <a:pt x="87" y="944"/>
                        </a:cubicBezTo>
                        <a:cubicBezTo>
                          <a:pt x="87" y="950"/>
                          <a:pt x="87" y="955"/>
                          <a:pt x="89" y="961"/>
                        </a:cubicBezTo>
                        <a:cubicBezTo>
                          <a:pt x="91" y="968"/>
                          <a:pt x="96" y="975"/>
                          <a:pt x="98" y="983"/>
                        </a:cubicBezTo>
                        <a:cubicBezTo>
                          <a:pt x="101" y="991"/>
                          <a:pt x="102" y="999"/>
                          <a:pt x="106" y="1006"/>
                        </a:cubicBezTo>
                        <a:cubicBezTo>
                          <a:pt x="108" y="1012"/>
                          <a:pt x="112" y="1016"/>
                          <a:pt x="116" y="1021"/>
                        </a:cubicBezTo>
                        <a:cubicBezTo>
                          <a:pt x="123" y="1031"/>
                          <a:pt x="124" y="1044"/>
                          <a:pt x="126" y="1055"/>
                        </a:cubicBezTo>
                        <a:cubicBezTo>
                          <a:pt x="132" y="1088"/>
                          <a:pt x="135" y="1122"/>
                          <a:pt x="145" y="1153"/>
                        </a:cubicBezTo>
                        <a:cubicBezTo>
                          <a:pt x="150" y="1168"/>
                          <a:pt x="158" y="1182"/>
                          <a:pt x="164" y="1196"/>
                        </a:cubicBezTo>
                        <a:cubicBezTo>
                          <a:pt x="170" y="1210"/>
                          <a:pt x="176" y="1222"/>
                          <a:pt x="190" y="1231"/>
                        </a:cubicBezTo>
                        <a:cubicBezTo>
                          <a:pt x="203" y="1240"/>
                          <a:pt x="220" y="1245"/>
                          <a:pt x="232" y="1254"/>
                        </a:cubicBezTo>
                        <a:cubicBezTo>
                          <a:pt x="245" y="1264"/>
                          <a:pt x="256" y="1277"/>
                          <a:pt x="268" y="1288"/>
                        </a:cubicBezTo>
                        <a:cubicBezTo>
                          <a:pt x="271" y="1292"/>
                          <a:pt x="275" y="1296"/>
                          <a:pt x="278" y="1300"/>
                        </a:cubicBezTo>
                        <a:cubicBezTo>
                          <a:pt x="281" y="1305"/>
                          <a:pt x="284" y="1310"/>
                          <a:pt x="286" y="1316"/>
                        </a:cubicBezTo>
                        <a:cubicBezTo>
                          <a:pt x="288" y="1318"/>
                          <a:pt x="289" y="1320"/>
                          <a:pt x="291" y="1323"/>
                        </a:cubicBezTo>
                        <a:cubicBezTo>
                          <a:pt x="292" y="1327"/>
                          <a:pt x="294" y="1331"/>
                          <a:pt x="295" y="1334"/>
                        </a:cubicBezTo>
                        <a:cubicBezTo>
                          <a:pt x="299" y="1349"/>
                          <a:pt x="316" y="1361"/>
                          <a:pt x="325" y="1374"/>
                        </a:cubicBezTo>
                        <a:cubicBezTo>
                          <a:pt x="327" y="1376"/>
                          <a:pt x="329" y="1378"/>
                          <a:pt x="332" y="1377"/>
                        </a:cubicBezTo>
                        <a:cubicBezTo>
                          <a:pt x="341" y="1388"/>
                          <a:pt x="351" y="1398"/>
                          <a:pt x="360" y="1409"/>
                        </a:cubicBezTo>
                        <a:cubicBezTo>
                          <a:pt x="365" y="1415"/>
                          <a:pt x="373" y="1409"/>
                          <a:pt x="370" y="1402"/>
                        </a:cubicBezTo>
                        <a:cubicBezTo>
                          <a:pt x="352" y="1373"/>
                          <a:pt x="334" y="1344"/>
                          <a:pt x="315" y="1316"/>
                        </a:cubicBezTo>
                        <a:cubicBezTo>
                          <a:pt x="306" y="1303"/>
                          <a:pt x="296" y="1290"/>
                          <a:pt x="293" y="1274"/>
                        </a:cubicBezTo>
                        <a:cubicBezTo>
                          <a:pt x="292" y="1268"/>
                          <a:pt x="294" y="1260"/>
                          <a:pt x="294" y="1254"/>
                        </a:cubicBezTo>
                        <a:cubicBezTo>
                          <a:pt x="294" y="1248"/>
                          <a:pt x="289" y="1242"/>
                          <a:pt x="287" y="1237"/>
                        </a:cubicBezTo>
                        <a:cubicBezTo>
                          <a:pt x="283" y="1230"/>
                          <a:pt x="278" y="1226"/>
                          <a:pt x="277" y="1217"/>
                        </a:cubicBezTo>
                        <a:cubicBezTo>
                          <a:pt x="276" y="1205"/>
                          <a:pt x="286" y="1215"/>
                          <a:pt x="290" y="1218"/>
                        </a:cubicBezTo>
                        <a:cubicBezTo>
                          <a:pt x="300" y="1224"/>
                          <a:pt x="309" y="1223"/>
                          <a:pt x="318" y="1218"/>
                        </a:cubicBezTo>
                        <a:cubicBezTo>
                          <a:pt x="327" y="1213"/>
                          <a:pt x="332" y="1202"/>
                          <a:pt x="336" y="1194"/>
                        </a:cubicBezTo>
                        <a:cubicBezTo>
                          <a:pt x="339" y="1189"/>
                          <a:pt x="341" y="1184"/>
                          <a:pt x="343" y="1179"/>
                        </a:cubicBezTo>
                        <a:cubicBezTo>
                          <a:pt x="346" y="1172"/>
                          <a:pt x="344" y="1164"/>
                          <a:pt x="348" y="1157"/>
                        </a:cubicBezTo>
                        <a:cubicBezTo>
                          <a:pt x="349" y="1155"/>
                          <a:pt x="349" y="1153"/>
                          <a:pt x="349" y="1151"/>
                        </a:cubicBezTo>
                        <a:cubicBezTo>
                          <a:pt x="349" y="1151"/>
                          <a:pt x="350" y="1151"/>
                          <a:pt x="351" y="1150"/>
                        </a:cubicBezTo>
                        <a:cubicBezTo>
                          <a:pt x="357" y="1149"/>
                          <a:pt x="360" y="1145"/>
                          <a:pt x="367" y="1144"/>
                        </a:cubicBezTo>
                        <a:cubicBezTo>
                          <a:pt x="369" y="1143"/>
                          <a:pt x="374" y="1145"/>
                          <a:pt x="376" y="1144"/>
                        </a:cubicBezTo>
                        <a:cubicBezTo>
                          <a:pt x="385" y="1140"/>
                          <a:pt x="391" y="1135"/>
                          <a:pt x="398" y="1129"/>
                        </a:cubicBezTo>
                        <a:cubicBezTo>
                          <a:pt x="407" y="1120"/>
                          <a:pt x="427" y="1130"/>
                          <a:pt x="438" y="1128"/>
                        </a:cubicBezTo>
                        <a:cubicBezTo>
                          <a:pt x="454" y="1124"/>
                          <a:pt x="467" y="1108"/>
                          <a:pt x="471" y="1093"/>
                        </a:cubicBezTo>
                        <a:cubicBezTo>
                          <a:pt x="474" y="1083"/>
                          <a:pt x="469" y="1071"/>
                          <a:pt x="467" y="1062"/>
                        </a:cubicBezTo>
                        <a:cubicBezTo>
                          <a:pt x="464" y="1048"/>
                          <a:pt x="478" y="1025"/>
                          <a:pt x="488" y="1015"/>
                        </a:cubicBezTo>
                        <a:cubicBezTo>
                          <a:pt x="501" y="1004"/>
                          <a:pt x="515" y="993"/>
                          <a:pt x="514" y="975"/>
                        </a:cubicBezTo>
                        <a:close/>
                        <a:moveTo>
                          <a:pt x="74" y="348"/>
                        </a:moveTo>
                        <a:cubicBezTo>
                          <a:pt x="72" y="353"/>
                          <a:pt x="70" y="357"/>
                          <a:pt x="67" y="362"/>
                        </a:cubicBezTo>
                        <a:cubicBezTo>
                          <a:pt x="67" y="363"/>
                          <a:pt x="66" y="363"/>
                          <a:pt x="66" y="364"/>
                        </a:cubicBezTo>
                        <a:cubicBezTo>
                          <a:pt x="66" y="364"/>
                          <a:pt x="66" y="363"/>
                          <a:pt x="66" y="362"/>
                        </a:cubicBezTo>
                        <a:cubicBezTo>
                          <a:pt x="68" y="358"/>
                          <a:pt x="71" y="353"/>
                          <a:pt x="74" y="348"/>
                        </a:cubicBezTo>
                        <a:close/>
                      </a:path>
                    </a:pathLst>
                  </a:custGeom>
                  <a:solidFill>
                    <a:schemeClr val="accent2"/>
                  </a:solidFill>
                  <a:ln>
                    <a:noFill/>
                  </a:ln>
                </p:spPr>
                <p:txBody>
                  <a:bodyPr anchor="ctr"/>
                  <a:lstStyle/>
                  <a:p>
                    <a:pPr algn="ctr" fontAlgn="auto"/>
                  </a:p>
                </p:txBody>
              </p:sp>
              <p:sp>
                <p:nvSpPr>
                  <p:cNvPr id="39" name="î$ľíde"/>
                  <p:cNvSpPr/>
                  <p:nvPr/>
                </p:nvSpPr>
                <p:spPr bwMode="auto">
                  <a:xfrm>
                    <a:off x="5875256" y="2832396"/>
                    <a:ext cx="427353" cy="379228"/>
                  </a:xfrm>
                  <a:custGeom>
                    <a:avLst/>
                    <a:gdLst>
                      <a:gd name="T0" fmla="*/ 188 w 190"/>
                      <a:gd name="T1" fmla="*/ 66 h 169"/>
                      <a:gd name="T2" fmla="*/ 187 w 190"/>
                      <a:gd name="T3" fmla="*/ 48 h 169"/>
                      <a:gd name="T4" fmla="*/ 178 w 190"/>
                      <a:gd name="T5" fmla="*/ 32 h 169"/>
                      <a:gd name="T6" fmla="*/ 176 w 190"/>
                      <a:gd name="T7" fmla="*/ 25 h 169"/>
                      <a:gd name="T8" fmla="*/ 153 w 190"/>
                      <a:gd name="T9" fmla="*/ 20 h 169"/>
                      <a:gd name="T10" fmla="*/ 141 w 190"/>
                      <a:gd name="T11" fmla="*/ 23 h 169"/>
                      <a:gd name="T12" fmla="*/ 137 w 190"/>
                      <a:gd name="T13" fmla="*/ 15 h 169"/>
                      <a:gd name="T14" fmla="*/ 98 w 190"/>
                      <a:gd name="T15" fmla="*/ 7 h 169"/>
                      <a:gd name="T16" fmla="*/ 52 w 190"/>
                      <a:gd name="T17" fmla="*/ 8 h 169"/>
                      <a:gd name="T18" fmla="*/ 50 w 190"/>
                      <a:gd name="T19" fmla="*/ 27 h 169"/>
                      <a:gd name="T20" fmla="*/ 57 w 190"/>
                      <a:gd name="T21" fmla="*/ 31 h 169"/>
                      <a:gd name="T22" fmla="*/ 65 w 190"/>
                      <a:gd name="T23" fmla="*/ 32 h 169"/>
                      <a:gd name="T24" fmla="*/ 62 w 190"/>
                      <a:gd name="T25" fmla="*/ 36 h 169"/>
                      <a:gd name="T26" fmla="*/ 47 w 190"/>
                      <a:gd name="T27" fmla="*/ 63 h 169"/>
                      <a:gd name="T28" fmla="*/ 34 w 190"/>
                      <a:gd name="T29" fmla="*/ 87 h 169"/>
                      <a:gd name="T30" fmla="*/ 14 w 190"/>
                      <a:gd name="T31" fmla="*/ 119 h 169"/>
                      <a:gd name="T32" fmla="*/ 8 w 190"/>
                      <a:gd name="T33" fmla="*/ 158 h 169"/>
                      <a:gd name="T34" fmla="*/ 40 w 190"/>
                      <a:gd name="T35" fmla="*/ 144 h 169"/>
                      <a:gd name="T36" fmla="*/ 114 w 190"/>
                      <a:gd name="T37" fmla="*/ 121 h 169"/>
                      <a:gd name="T38" fmla="*/ 130 w 190"/>
                      <a:gd name="T39" fmla="*/ 115 h 169"/>
                      <a:gd name="T40" fmla="*/ 156 w 190"/>
                      <a:gd name="T41" fmla="*/ 105 h 169"/>
                      <a:gd name="T42" fmla="*/ 182 w 190"/>
                      <a:gd name="T43" fmla="*/ 83 h 169"/>
                      <a:gd name="T44" fmla="*/ 172 w 190"/>
                      <a:gd name="T45" fmla="*/ 76 h 169"/>
                      <a:gd name="T46" fmla="*/ 188 w 190"/>
                      <a:gd name="T47" fmla="*/ 6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0" h="169">
                        <a:moveTo>
                          <a:pt x="188" y="66"/>
                        </a:moveTo>
                        <a:cubicBezTo>
                          <a:pt x="190" y="59"/>
                          <a:pt x="190" y="54"/>
                          <a:pt x="187" y="48"/>
                        </a:cubicBezTo>
                        <a:cubicBezTo>
                          <a:pt x="184" y="40"/>
                          <a:pt x="175" y="40"/>
                          <a:pt x="178" y="32"/>
                        </a:cubicBezTo>
                        <a:cubicBezTo>
                          <a:pt x="179" y="29"/>
                          <a:pt x="178" y="27"/>
                          <a:pt x="176" y="25"/>
                        </a:cubicBezTo>
                        <a:cubicBezTo>
                          <a:pt x="170" y="19"/>
                          <a:pt x="161" y="20"/>
                          <a:pt x="153" y="20"/>
                        </a:cubicBezTo>
                        <a:cubicBezTo>
                          <a:pt x="149" y="20"/>
                          <a:pt x="145" y="22"/>
                          <a:pt x="141" y="23"/>
                        </a:cubicBezTo>
                        <a:cubicBezTo>
                          <a:pt x="139" y="24"/>
                          <a:pt x="139" y="17"/>
                          <a:pt x="137" y="15"/>
                        </a:cubicBezTo>
                        <a:cubicBezTo>
                          <a:pt x="126" y="7"/>
                          <a:pt x="112" y="8"/>
                          <a:pt x="98" y="7"/>
                        </a:cubicBezTo>
                        <a:cubicBezTo>
                          <a:pt x="83" y="7"/>
                          <a:pt x="67" y="0"/>
                          <a:pt x="52" y="8"/>
                        </a:cubicBezTo>
                        <a:cubicBezTo>
                          <a:pt x="45" y="12"/>
                          <a:pt x="46" y="21"/>
                          <a:pt x="50" y="27"/>
                        </a:cubicBezTo>
                        <a:cubicBezTo>
                          <a:pt x="51" y="29"/>
                          <a:pt x="54" y="30"/>
                          <a:pt x="57" y="31"/>
                        </a:cubicBezTo>
                        <a:cubicBezTo>
                          <a:pt x="60" y="32"/>
                          <a:pt x="62" y="32"/>
                          <a:pt x="65" y="32"/>
                        </a:cubicBezTo>
                        <a:cubicBezTo>
                          <a:pt x="73" y="33"/>
                          <a:pt x="65" y="34"/>
                          <a:pt x="62" y="36"/>
                        </a:cubicBezTo>
                        <a:cubicBezTo>
                          <a:pt x="51" y="45"/>
                          <a:pt x="48" y="48"/>
                          <a:pt x="47" y="63"/>
                        </a:cubicBezTo>
                        <a:cubicBezTo>
                          <a:pt x="46" y="73"/>
                          <a:pt x="38" y="78"/>
                          <a:pt x="34" y="87"/>
                        </a:cubicBezTo>
                        <a:cubicBezTo>
                          <a:pt x="25" y="95"/>
                          <a:pt x="22" y="109"/>
                          <a:pt x="14" y="119"/>
                        </a:cubicBezTo>
                        <a:cubicBezTo>
                          <a:pt x="10" y="125"/>
                          <a:pt x="0" y="152"/>
                          <a:pt x="8" y="158"/>
                        </a:cubicBezTo>
                        <a:cubicBezTo>
                          <a:pt x="20" y="169"/>
                          <a:pt x="32" y="151"/>
                          <a:pt x="40" y="144"/>
                        </a:cubicBezTo>
                        <a:cubicBezTo>
                          <a:pt x="62" y="124"/>
                          <a:pt x="85" y="113"/>
                          <a:pt x="114" y="121"/>
                        </a:cubicBezTo>
                        <a:cubicBezTo>
                          <a:pt x="120" y="122"/>
                          <a:pt x="126" y="118"/>
                          <a:pt x="130" y="115"/>
                        </a:cubicBezTo>
                        <a:cubicBezTo>
                          <a:pt x="138" y="109"/>
                          <a:pt x="148" y="110"/>
                          <a:pt x="156" y="105"/>
                        </a:cubicBezTo>
                        <a:cubicBezTo>
                          <a:pt x="166" y="99"/>
                          <a:pt x="185" y="99"/>
                          <a:pt x="182" y="83"/>
                        </a:cubicBezTo>
                        <a:cubicBezTo>
                          <a:pt x="181" y="78"/>
                          <a:pt x="176" y="77"/>
                          <a:pt x="172" y="76"/>
                        </a:cubicBezTo>
                        <a:cubicBezTo>
                          <a:pt x="176" y="77"/>
                          <a:pt x="187" y="69"/>
                          <a:pt x="188" y="66"/>
                        </a:cubicBezTo>
                        <a:close/>
                      </a:path>
                    </a:pathLst>
                  </a:custGeom>
                  <a:grpFill/>
                  <a:ln>
                    <a:noFill/>
                  </a:ln>
                </p:spPr>
                <p:txBody>
                  <a:bodyPr anchor="ctr"/>
                  <a:lstStyle/>
                  <a:p>
                    <a:pPr algn="ctr" fontAlgn="auto"/>
                  </a:p>
                </p:txBody>
              </p:sp>
              <p:sp>
                <p:nvSpPr>
                  <p:cNvPr id="40" name="íś1îdè"/>
                  <p:cNvSpPr/>
                  <p:nvPr/>
                </p:nvSpPr>
                <p:spPr bwMode="auto">
                  <a:xfrm>
                    <a:off x="6227533" y="3111522"/>
                    <a:ext cx="121276" cy="63526"/>
                  </a:xfrm>
                  <a:custGeom>
                    <a:avLst/>
                    <a:gdLst>
                      <a:gd name="T0" fmla="*/ 51 w 54"/>
                      <a:gd name="T1" fmla="*/ 14 h 28"/>
                      <a:gd name="T2" fmla="*/ 49 w 54"/>
                      <a:gd name="T3" fmla="*/ 12 h 28"/>
                      <a:gd name="T4" fmla="*/ 45 w 54"/>
                      <a:gd name="T5" fmla="*/ 0 h 28"/>
                      <a:gd name="T6" fmla="*/ 29 w 54"/>
                      <a:gd name="T7" fmla="*/ 4 h 28"/>
                      <a:gd name="T8" fmla="*/ 29 w 54"/>
                      <a:gd name="T9" fmla="*/ 4 h 28"/>
                      <a:gd name="T10" fmla="*/ 20 w 54"/>
                      <a:gd name="T11" fmla="*/ 4 h 28"/>
                      <a:gd name="T12" fmla="*/ 2 w 54"/>
                      <a:gd name="T13" fmla="*/ 8 h 28"/>
                      <a:gd name="T14" fmla="*/ 2 w 54"/>
                      <a:gd name="T15" fmla="*/ 17 h 28"/>
                      <a:gd name="T16" fmla="*/ 2 w 54"/>
                      <a:gd name="T17" fmla="*/ 17 h 28"/>
                      <a:gd name="T18" fmla="*/ 26 w 54"/>
                      <a:gd name="T19" fmla="*/ 23 h 28"/>
                      <a:gd name="T20" fmla="*/ 51 w 54"/>
                      <a:gd name="T21" fmla="*/ 21 h 28"/>
                      <a:gd name="T22" fmla="*/ 51 w 54"/>
                      <a:gd name="T2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28">
                        <a:moveTo>
                          <a:pt x="51" y="14"/>
                        </a:moveTo>
                        <a:cubicBezTo>
                          <a:pt x="51" y="13"/>
                          <a:pt x="50" y="13"/>
                          <a:pt x="49" y="12"/>
                        </a:cubicBezTo>
                        <a:cubicBezTo>
                          <a:pt x="54" y="9"/>
                          <a:pt x="52" y="0"/>
                          <a:pt x="45" y="0"/>
                        </a:cubicBezTo>
                        <a:cubicBezTo>
                          <a:pt x="40" y="0"/>
                          <a:pt x="34" y="1"/>
                          <a:pt x="29" y="4"/>
                        </a:cubicBezTo>
                        <a:cubicBezTo>
                          <a:pt x="29" y="4"/>
                          <a:pt x="29" y="4"/>
                          <a:pt x="29" y="4"/>
                        </a:cubicBezTo>
                        <a:cubicBezTo>
                          <a:pt x="26" y="4"/>
                          <a:pt x="23" y="4"/>
                          <a:pt x="20" y="4"/>
                        </a:cubicBezTo>
                        <a:cubicBezTo>
                          <a:pt x="15" y="3"/>
                          <a:pt x="6" y="3"/>
                          <a:pt x="2" y="8"/>
                        </a:cubicBezTo>
                        <a:cubicBezTo>
                          <a:pt x="0" y="11"/>
                          <a:pt x="0" y="15"/>
                          <a:pt x="2" y="17"/>
                        </a:cubicBezTo>
                        <a:cubicBezTo>
                          <a:pt x="2" y="17"/>
                          <a:pt x="2" y="17"/>
                          <a:pt x="2" y="17"/>
                        </a:cubicBezTo>
                        <a:cubicBezTo>
                          <a:pt x="7" y="24"/>
                          <a:pt x="19" y="22"/>
                          <a:pt x="26" y="23"/>
                        </a:cubicBezTo>
                        <a:cubicBezTo>
                          <a:pt x="34" y="25"/>
                          <a:pt x="45" y="28"/>
                          <a:pt x="51" y="21"/>
                        </a:cubicBezTo>
                        <a:cubicBezTo>
                          <a:pt x="53" y="19"/>
                          <a:pt x="53" y="16"/>
                          <a:pt x="51" y="14"/>
                        </a:cubicBezTo>
                        <a:close/>
                      </a:path>
                    </a:pathLst>
                  </a:custGeom>
                  <a:grpFill/>
                  <a:ln>
                    <a:noFill/>
                  </a:ln>
                </p:spPr>
                <p:txBody>
                  <a:bodyPr anchor="ctr"/>
                  <a:lstStyle/>
                  <a:p>
                    <a:pPr algn="ctr" fontAlgn="auto"/>
                  </a:p>
                </p:txBody>
              </p:sp>
              <p:sp>
                <p:nvSpPr>
                  <p:cNvPr id="41" name="iSḷîḓe"/>
                  <p:cNvSpPr/>
                  <p:nvPr/>
                </p:nvSpPr>
                <p:spPr bwMode="auto">
                  <a:xfrm>
                    <a:off x="6427735" y="2911321"/>
                    <a:ext cx="92401" cy="57750"/>
                  </a:xfrm>
                  <a:custGeom>
                    <a:avLst/>
                    <a:gdLst>
                      <a:gd name="T0" fmla="*/ 35 w 41"/>
                      <a:gd name="T1" fmla="*/ 14 h 26"/>
                      <a:gd name="T2" fmla="*/ 31 w 41"/>
                      <a:gd name="T3" fmla="*/ 12 h 26"/>
                      <a:gd name="T4" fmla="*/ 29 w 41"/>
                      <a:gd name="T5" fmla="*/ 11 h 26"/>
                      <a:gd name="T6" fmla="*/ 31 w 41"/>
                      <a:gd name="T7" fmla="*/ 9 h 26"/>
                      <a:gd name="T8" fmla="*/ 22 w 41"/>
                      <a:gd name="T9" fmla="*/ 3 h 26"/>
                      <a:gd name="T10" fmla="*/ 19 w 41"/>
                      <a:gd name="T11" fmla="*/ 3 h 26"/>
                      <a:gd name="T12" fmla="*/ 18 w 41"/>
                      <a:gd name="T13" fmla="*/ 3 h 26"/>
                      <a:gd name="T14" fmla="*/ 12 w 41"/>
                      <a:gd name="T15" fmla="*/ 3 h 26"/>
                      <a:gd name="T16" fmla="*/ 8 w 41"/>
                      <a:gd name="T17" fmla="*/ 3 h 26"/>
                      <a:gd name="T18" fmla="*/ 5 w 41"/>
                      <a:gd name="T19" fmla="*/ 14 h 26"/>
                      <a:gd name="T20" fmla="*/ 28 w 41"/>
                      <a:gd name="T21" fmla="*/ 24 h 26"/>
                      <a:gd name="T22" fmla="*/ 31 w 41"/>
                      <a:gd name="T23" fmla="*/ 25 h 26"/>
                      <a:gd name="T24" fmla="*/ 35 w 41"/>
                      <a:gd name="T25"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6">
                        <a:moveTo>
                          <a:pt x="35" y="14"/>
                        </a:moveTo>
                        <a:cubicBezTo>
                          <a:pt x="33" y="13"/>
                          <a:pt x="32" y="13"/>
                          <a:pt x="31" y="12"/>
                        </a:cubicBezTo>
                        <a:cubicBezTo>
                          <a:pt x="30" y="12"/>
                          <a:pt x="30" y="12"/>
                          <a:pt x="29" y="11"/>
                        </a:cubicBezTo>
                        <a:cubicBezTo>
                          <a:pt x="30" y="11"/>
                          <a:pt x="30" y="10"/>
                          <a:pt x="31" y="9"/>
                        </a:cubicBezTo>
                        <a:cubicBezTo>
                          <a:pt x="33" y="4"/>
                          <a:pt x="27" y="0"/>
                          <a:pt x="22" y="3"/>
                        </a:cubicBezTo>
                        <a:cubicBezTo>
                          <a:pt x="21" y="3"/>
                          <a:pt x="20" y="3"/>
                          <a:pt x="19" y="3"/>
                        </a:cubicBezTo>
                        <a:cubicBezTo>
                          <a:pt x="19" y="3"/>
                          <a:pt x="19" y="3"/>
                          <a:pt x="18" y="3"/>
                        </a:cubicBezTo>
                        <a:cubicBezTo>
                          <a:pt x="16" y="1"/>
                          <a:pt x="14" y="2"/>
                          <a:pt x="12" y="3"/>
                        </a:cubicBezTo>
                        <a:cubicBezTo>
                          <a:pt x="11" y="3"/>
                          <a:pt x="10" y="3"/>
                          <a:pt x="8" y="3"/>
                        </a:cubicBezTo>
                        <a:cubicBezTo>
                          <a:pt x="3" y="4"/>
                          <a:pt x="0" y="11"/>
                          <a:pt x="5" y="14"/>
                        </a:cubicBezTo>
                        <a:cubicBezTo>
                          <a:pt x="12" y="19"/>
                          <a:pt x="20" y="21"/>
                          <a:pt x="28" y="24"/>
                        </a:cubicBezTo>
                        <a:cubicBezTo>
                          <a:pt x="29" y="24"/>
                          <a:pt x="30" y="25"/>
                          <a:pt x="31" y="25"/>
                        </a:cubicBezTo>
                        <a:cubicBezTo>
                          <a:pt x="38" y="26"/>
                          <a:pt x="41" y="16"/>
                          <a:pt x="35" y="14"/>
                        </a:cubicBezTo>
                        <a:close/>
                      </a:path>
                    </a:pathLst>
                  </a:custGeom>
                  <a:grpFill/>
                  <a:ln>
                    <a:noFill/>
                  </a:ln>
                </p:spPr>
                <p:txBody>
                  <a:bodyPr anchor="ctr"/>
                  <a:lstStyle/>
                  <a:p>
                    <a:pPr algn="ctr" fontAlgn="auto"/>
                  </a:p>
                </p:txBody>
              </p:sp>
              <p:sp>
                <p:nvSpPr>
                  <p:cNvPr id="42" name="íŝḻíde"/>
                  <p:cNvSpPr/>
                  <p:nvPr/>
                </p:nvSpPr>
                <p:spPr bwMode="auto">
                  <a:xfrm>
                    <a:off x="6477785" y="3265523"/>
                    <a:ext cx="165551" cy="200201"/>
                  </a:xfrm>
                  <a:custGeom>
                    <a:avLst/>
                    <a:gdLst>
                      <a:gd name="T0" fmla="*/ 67 w 74"/>
                      <a:gd name="T1" fmla="*/ 56 h 89"/>
                      <a:gd name="T2" fmla="*/ 57 w 74"/>
                      <a:gd name="T3" fmla="*/ 54 h 89"/>
                      <a:gd name="T4" fmla="*/ 37 w 74"/>
                      <a:gd name="T5" fmla="*/ 33 h 89"/>
                      <a:gd name="T6" fmla="*/ 26 w 74"/>
                      <a:gd name="T7" fmla="*/ 18 h 89"/>
                      <a:gd name="T8" fmla="*/ 24 w 74"/>
                      <a:gd name="T9" fmla="*/ 12 h 89"/>
                      <a:gd name="T10" fmla="*/ 24 w 74"/>
                      <a:gd name="T11" fmla="*/ 12 h 89"/>
                      <a:gd name="T12" fmla="*/ 21 w 74"/>
                      <a:gd name="T13" fmla="*/ 5 h 89"/>
                      <a:gd name="T14" fmla="*/ 12 w 74"/>
                      <a:gd name="T15" fmla="*/ 1 h 89"/>
                      <a:gd name="T16" fmla="*/ 8 w 74"/>
                      <a:gd name="T17" fmla="*/ 13 h 89"/>
                      <a:gd name="T18" fmla="*/ 10 w 74"/>
                      <a:gd name="T19" fmla="*/ 15 h 89"/>
                      <a:gd name="T20" fmla="*/ 13 w 74"/>
                      <a:gd name="T21" fmla="*/ 27 h 89"/>
                      <a:gd name="T22" fmla="*/ 22 w 74"/>
                      <a:gd name="T23" fmla="*/ 40 h 89"/>
                      <a:gd name="T24" fmla="*/ 29 w 74"/>
                      <a:gd name="T25" fmla="*/ 52 h 89"/>
                      <a:gd name="T26" fmla="*/ 36 w 74"/>
                      <a:gd name="T27" fmla="*/ 66 h 89"/>
                      <a:gd name="T28" fmla="*/ 36 w 74"/>
                      <a:gd name="T29" fmla="*/ 67 h 89"/>
                      <a:gd name="T30" fmla="*/ 33 w 74"/>
                      <a:gd name="T31" fmla="*/ 71 h 89"/>
                      <a:gd name="T32" fmla="*/ 30 w 74"/>
                      <a:gd name="T33" fmla="*/ 81 h 89"/>
                      <a:gd name="T34" fmla="*/ 41 w 74"/>
                      <a:gd name="T35" fmla="*/ 87 h 89"/>
                      <a:gd name="T36" fmla="*/ 66 w 74"/>
                      <a:gd name="T37" fmla="*/ 70 h 89"/>
                      <a:gd name="T38" fmla="*/ 71 w 74"/>
                      <a:gd name="T39" fmla="*/ 66 h 89"/>
                      <a:gd name="T40" fmla="*/ 67 w 74"/>
                      <a:gd name="T41"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89">
                        <a:moveTo>
                          <a:pt x="67" y="56"/>
                        </a:moveTo>
                        <a:cubicBezTo>
                          <a:pt x="64" y="55"/>
                          <a:pt x="60" y="55"/>
                          <a:pt x="57" y="54"/>
                        </a:cubicBezTo>
                        <a:cubicBezTo>
                          <a:pt x="59" y="47"/>
                          <a:pt x="46" y="39"/>
                          <a:pt x="37" y="33"/>
                        </a:cubicBezTo>
                        <a:cubicBezTo>
                          <a:pt x="35" y="31"/>
                          <a:pt x="28" y="22"/>
                          <a:pt x="26" y="18"/>
                        </a:cubicBezTo>
                        <a:cubicBezTo>
                          <a:pt x="25" y="16"/>
                          <a:pt x="24" y="14"/>
                          <a:pt x="24" y="12"/>
                        </a:cubicBezTo>
                        <a:cubicBezTo>
                          <a:pt x="24" y="12"/>
                          <a:pt x="24" y="12"/>
                          <a:pt x="24" y="12"/>
                        </a:cubicBezTo>
                        <a:cubicBezTo>
                          <a:pt x="25" y="8"/>
                          <a:pt x="23" y="6"/>
                          <a:pt x="21" y="5"/>
                        </a:cubicBezTo>
                        <a:cubicBezTo>
                          <a:pt x="19" y="3"/>
                          <a:pt x="16" y="1"/>
                          <a:pt x="12" y="1"/>
                        </a:cubicBezTo>
                        <a:cubicBezTo>
                          <a:pt x="4" y="0"/>
                          <a:pt x="0" y="10"/>
                          <a:pt x="8" y="13"/>
                        </a:cubicBezTo>
                        <a:cubicBezTo>
                          <a:pt x="9" y="13"/>
                          <a:pt x="10" y="14"/>
                          <a:pt x="10" y="15"/>
                        </a:cubicBezTo>
                        <a:cubicBezTo>
                          <a:pt x="10" y="19"/>
                          <a:pt x="10" y="23"/>
                          <a:pt x="13" y="27"/>
                        </a:cubicBezTo>
                        <a:cubicBezTo>
                          <a:pt x="16" y="31"/>
                          <a:pt x="19" y="36"/>
                          <a:pt x="22" y="40"/>
                        </a:cubicBezTo>
                        <a:cubicBezTo>
                          <a:pt x="26" y="44"/>
                          <a:pt x="31" y="47"/>
                          <a:pt x="29" y="52"/>
                        </a:cubicBezTo>
                        <a:cubicBezTo>
                          <a:pt x="28" y="57"/>
                          <a:pt x="31" y="64"/>
                          <a:pt x="36" y="66"/>
                        </a:cubicBezTo>
                        <a:cubicBezTo>
                          <a:pt x="36" y="66"/>
                          <a:pt x="36" y="67"/>
                          <a:pt x="36" y="67"/>
                        </a:cubicBezTo>
                        <a:cubicBezTo>
                          <a:pt x="35" y="68"/>
                          <a:pt x="34" y="70"/>
                          <a:pt x="33" y="71"/>
                        </a:cubicBezTo>
                        <a:cubicBezTo>
                          <a:pt x="31" y="75"/>
                          <a:pt x="30" y="77"/>
                          <a:pt x="30" y="81"/>
                        </a:cubicBezTo>
                        <a:cubicBezTo>
                          <a:pt x="30" y="86"/>
                          <a:pt x="36" y="89"/>
                          <a:pt x="41" y="87"/>
                        </a:cubicBezTo>
                        <a:cubicBezTo>
                          <a:pt x="50" y="83"/>
                          <a:pt x="61" y="79"/>
                          <a:pt x="66" y="70"/>
                        </a:cubicBezTo>
                        <a:cubicBezTo>
                          <a:pt x="67" y="69"/>
                          <a:pt x="69" y="67"/>
                          <a:pt x="71" y="66"/>
                        </a:cubicBezTo>
                        <a:cubicBezTo>
                          <a:pt x="74" y="62"/>
                          <a:pt x="72" y="56"/>
                          <a:pt x="67" y="56"/>
                        </a:cubicBezTo>
                        <a:close/>
                      </a:path>
                    </a:pathLst>
                  </a:custGeom>
                  <a:grpFill/>
                  <a:ln>
                    <a:noFill/>
                  </a:ln>
                </p:spPr>
                <p:txBody>
                  <a:bodyPr anchor="ctr"/>
                  <a:lstStyle/>
                  <a:p>
                    <a:pPr algn="ctr" fontAlgn="auto"/>
                  </a:p>
                </p:txBody>
              </p:sp>
              <p:sp>
                <p:nvSpPr>
                  <p:cNvPr id="43" name="ísḷíďe"/>
                  <p:cNvSpPr/>
                  <p:nvPr/>
                </p:nvSpPr>
                <p:spPr bwMode="auto">
                  <a:xfrm>
                    <a:off x="6841613" y="3662076"/>
                    <a:ext cx="48126" cy="63526"/>
                  </a:xfrm>
                  <a:custGeom>
                    <a:avLst/>
                    <a:gdLst>
                      <a:gd name="T0" fmla="*/ 21 w 21"/>
                      <a:gd name="T1" fmla="*/ 22 h 28"/>
                      <a:gd name="T2" fmla="*/ 20 w 21"/>
                      <a:gd name="T3" fmla="*/ 11 h 28"/>
                      <a:gd name="T4" fmla="*/ 10 w 21"/>
                      <a:gd name="T5" fmla="*/ 1 h 28"/>
                      <a:gd name="T6" fmla="*/ 5 w 21"/>
                      <a:gd name="T7" fmla="*/ 13 h 28"/>
                      <a:gd name="T8" fmla="*/ 7 w 21"/>
                      <a:gd name="T9" fmla="*/ 14 h 28"/>
                      <a:gd name="T10" fmla="*/ 7 w 21"/>
                      <a:gd name="T11" fmla="*/ 15 h 28"/>
                      <a:gd name="T12" fmla="*/ 7 w 21"/>
                      <a:gd name="T13" fmla="*/ 15 h 28"/>
                      <a:gd name="T14" fmla="*/ 7 w 21"/>
                      <a:gd name="T15" fmla="*/ 15 h 28"/>
                      <a:gd name="T16" fmla="*/ 7 w 21"/>
                      <a:gd name="T17" fmla="*/ 21 h 28"/>
                      <a:gd name="T18" fmla="*/ 15 w 21"/>
                      <a:gd name="T19" fmla="*/ 28 h 28"/>
                      <a:gd name="T20" fmla="*/ 21 w 21"/>
                      <a:gd name="T21"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8">
                        <a:moveTo>
                          <a:pt x="21" y="22"/>
                        </a:moveTo>
                        <a:cubicBezTo>
                          <a:pt x="21" y="18"/>
                          <a:pt x="21" y="15"/>
                          <a:pt x="20" y="11"/>
                        </a:cubicBezTo>
                        <a:cubicBezTo>
                          <a:pt x="19" y="6"/>
                          <a:pt x="15" y="3"/>
                          <a:pt x="10" y="1"/>
                        </a:cubicBezTo>
                        <a:cubicBezTo>
                          <a:pt x="3" y="0"/>
                          <a:pt x="0" y="9"/>
                          <a:pt x="5" y="13"/>
                        </a:cubicBezTo>
                        <a:cubicBezTo>
                          <a:pt x="6" y="14"/>
                          <a:pt x="7" y="14"/>
                          <a:pt x="7" y="14"/>
                        </a:cubicBezTo>
                        <a:cubicBezTo>
                          <a:pt x="7" y="15"/>
                          <a:pt x="7" y="15"/>
                          <a:pt x="7" y="15"/>
                        </a:cubicBezTo>
                        <a:cubicBezTo>
                          <a:pt x="7" y="15"/>
                          <a:pt x="7" y="15"/>
                          <a:pt x="7" y="15"/>
                        </a:cubicBezTo>
                        <a:cubicBezTo>
                          <a:pt x="7" y="14"/>
                          <a:pt x="7" y="15"/>
                          <a:pt x="7" y="15"/>
                        </a:cubicBezTo>
                        <a:cubicBezTo>
                          <a:pt x="8" y="17"/>
                          <a:pt x="8" y="19"/>
                          <a:pt x="7" y="21"/>
                        </a:cubicBezTo>
                        <a:cubicBezTo>
                          <a:pt x="7" y="25"/>
                          <a:pt x="10" y="28"/>
                          <a:pt x="15" y="28"/>
                        </a:cubicBezTo>
                        <a:cubicBezTo>
                          <a:pt x="18" y="28"/>
                          <a:pt x="21" y="25"/>
                          <a:pt x="21" y="22"/>
                        </a:cubicBezTo>
                        <a:close/>
                      </a:path>
                    </a:pathLst>
                  </a:custGeom>
                  <a:grpFill/>
                  <a:ln>
                    <a:noFill/>
                  </a:ln>
                </p:spPr>
                <p:txBody>
                  <a:bodyPr anchor="ctr"/>
                  <a:lstStyle/>
                  <a:p>
                    <a:pPr algn="ctr" fontAlgn="auto"/>
                  </a:p>
                </p:txBody>
              </p:sp>
              <p:sp>
                <p:nvSpPr>
                  <p:cNvPr id="44" name="íṡľiďê"/>
                  <p:cNvSpPr/>
                  <p:nvPr/>
                </p:nvSpPr>
                <p:spPr bwMode="auto">
                  <a:xfrm>
                    <a:off x="6953264" y="3717902"/>
                    <a:ext cx="59676" cy="48126"/>
                  </a:xfrm>
                  <a:custGeom>
                    <a:avLst/>
                    <a:gdLst>
                      <a:gd name="T0" fmla="*/ 25 w 26"/>
                      <a:gd name="T1" fmla="*/ 6 h 21"/>
                      <a:gd name="T2" fmla="*/ 22 w 26"/>
                      <a:gd name="T3" fmla="*/ 1 h 21"/>
                      <a:gd name="T4" fmla="*/ 19 w 26"/>
                      <a:gd name="T5" fmla="*/ 0 h 21"/>
                      <a:gd name="T6" fmla="*/ 12 w 26"/>
                      <a:gd name="T7" fmla="*/ 3 h 21"/>
                      <a:gd name="T8" fmla="*/ 10 w 26"/>
                      <a:gd name="T9" fmla="*/ 2 h 21"/>
                      <a:gd name="T10" fmla="*/ 10 w 26"/>
                      <a:gd name="T11" fmla="*/ 3 h 21"/>
                      <a:gd name="T12" fmla="*/ 4 w 26"/>
                      <a:gd name="T13" fmla="*/ 3 h 21"/>
                      <a:gd name="T14" fmla="*/ 2 w 26"/>
                      <a:gd name="T15" fmla="*/ 12 h 21"/>
                      <a:gd name="T16" fmla="*/ 9 w 26"/>
                      <a:gd name="T17" fmla="*/ 18 h 21"/>
                      <a:gd name="T18" fmla="*/ 18 w 26"/>
                      <a:gd name="T19" fmla="*/ 21 h 21"/>
                      <a:gd name="T20" fmla="*/ 26 w 26"/>
                      <a:gd name="T21" fmla="*/ 12 h 21"/>
                      <a:gd name="T22" fmla="*/ 25 w 26"/>
                      <a:gd name="T23"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1">
                        <a:moveTo>
                          <a:pt x="25" y="6"/>
                        </a:moveTo>
                        <a:cubicBezTo>
                          <a:pt x="25" y="4"/>
                          <a:pt x="24" y="2"/>
                          <a:pt x="22" y="1"/>
                        </a:cubicBezTo>
                        <a:cubicBezTo>
                          <a:pt x="21" y="0"/>
                          <a:pt x="20" y="0"/>
                          <a:pt x="19" y="0"/>
                        </a:cubicBezTo>
                        <a:cubicBezTo>
                          <a:pt x="16" y="0"/>
                          <a:pt x="13" y="1"/>
                          <a:pt x="12" y="3"/>
                        </a:cubicBezTo>
                        <a:cubicBezTo>
                          <a:pt x="11" y="3"/>
                          <a:pt x="11" y="3"/>
                          <a:pt x="10" y="2"/>
                        </a:cubicBezTo>
                        <a:cubicBezTo>
                          <a:pt x="10" y="3"/>
                          <a:pt x="10" y="3"/>
                          <a:pt x="10" y="3"/>
                        </a:cubicBezTo>
                        <a:cubicBezTo>
                          <a:pt x="8" y="2"/>
                          <a:pt x="6" y="2"/>
                          <a:pt x="4" y="3"/>
                        </a:cubicBezTo>
                        <a:cubicBezTo>
                          <a:pt x="1" y="5"/>
                          <a:pt x="0" y="9"/>
                          <a:pt x="2" y="12"/>
                        </a:cubicBezTo>
                        <a:cubicBezTo>
                          <a:pt x="4" y="14"/>
                          <a:pt x="6" y="16"/>
                          <a:pt x="9" y="18"/>
                        </a:cubicBezTo>
                        <a:cubicBezTo>
                          <a:pt x="11" y="20"/>
                          <a:pt x="15" y="21"/>
                          <a:pt x="18" y="21"/>
                        </a:cubicBezTo>
                        <a:cubicBezTo>
                          <a:pt x="23" y="20"/>
                          <a:pt x="26" y="16"/>
                          <a:pt x="26" y="12"/>
                        </a:cubicBezTo>
                        <a:cubicBezTo>
                          <a:pt x="26" y="9"/>
                          <a:pt x="26" y="8"/>
                          <a:pt x="25" y="6"/>
                        </a:cubicBezTo>
                        <a:close/>
                      </a:path>
                    </a:pathLst>
                  </a:custGeom>
                  <a:grpFill/>
                  <a:ln>
                    <a:noFill/>
                  </a:ln>
                </p:spPr>
                <p:txBody>
                  <a:bodyPr anchor="ctr"/>
                  <a:lstStyle/>
                  <a:p>
                    <a:pPr algn="ctr" fontAlgn="auto"/>
                  </a:p>
                </p:txBody>
              </p:sp>
              <p:sp>
                <p:nvSpPr>
                  <p:cNvPr id="45" name="ïṡḻiďé"/>
                  <p:cNvSpPr/>
                  <p:nvPr/>
                </p:nvSpPr>
                <p:spPr bwMode="auto">
                  <a:xfrm>
                    <a:off x="6296834" y="2705345"/>
                    <a:ext cx="1422586" cy="2852870"/>
                  </a:xfrm>
                  <a:custGeom>
                    <a:avLst/>
                    <a:gdLst>
                      <a:gd name="T0" fmla="*/ 584 w 632"/>
                      <a:gd name="T1" fmla="*/ 704 h 1270"/>
                      <a:gd name="T2" fmla="*/ 513 w 632"/>
                      <a:gd name="T3" fmla="*/ 585 h 1270"/>
                      <a:gd name="T4" fmla="*/ 587 w 632"/>
                      <a:gd name="T5" fmla="*/ 689 h 1270"/>
                      <a:gd name="T6" fmla="*/ 624 w 632"/>
                      <a:gd name="T7" fmla="*/ 605 h 1270"/>
                      <a:gd name="T8" fmla="*/ 624 w 632"/>
                      <a:gd name="T9" fmla="*/ 461 h 1270"/>
                      <a:gd name="T10" fmla="*/ 347 w 632"/>
                      <a:gd name="T11" fmla="*/ 97 h 1270"/>
                      <a:gd name="T12" fmla="*/ 94 w 632"/>
                      <a:gd name="T13" fmla="*/ 8 h 1270"/>
                      <a:gd name="T14" fmla="*/ 108 w 632"/>
                      <a:gd name="T15" fmla="*/ 38 h 1270"/>
                      <a:gd name="T16" fmla="*/ 202 w 632"/>
                      <a:gd name="T17" fmla="*/ 116 h 1270"/>
                      <a:gd name="T18" fmla="*/ 256 w 632"/>
                      <a:gd name="T19" fmla="*/ 174 h 1270"/>
                      <a:gd name="T20" fmla="*/ 239 w 632"/>
                      <a:gd name="T21" fmla="*/ 169 h 1270"/>
                      <a:gd name="T22" fmla="*/ 153 w 632"/>
                      <a:gd name="T23" fmla="*/ 168 h 1270"/>
                      <a:gd name="T24" fmla="*/ 158 w 632"/>
                      <a:gd name="T25" fmla="*/ 260 h 1270"/>
                      <a:gd name="T26" fmla="*/ 207 w 632"/>
                      <a:gd name="T27" fmla="*/ 272 h 1270"/>
                      <a:gd name="T28" fmla="*/ 203 w 632"/>
                      <a:gd name="T29" fmla="*/ 215 h 1270"/>
                      <a:gd name="T30" fmla="*/ 252 w 632"/>
                      <a:gd name="T31" fmla="*/ 224 h 1270"/>
                      <a:gd name="T32" fmla="*/ 251 w 632"/>
                      <a:gd name="T33" fmla="*/ 255 h 1270"/>
                      <a:gd name="T34" fmla="*/ 195 w 632"/>
                      <a:gd name="T35" fmla="*/ 279 h 1270"/>
                      <a:gd name="T36" fmla="*/ 186 w 632"/>
                      <a:gd name="T37" fmla="*/ 295 h 1270"/>
                      <a:gd name="T38" fmla="*/ 123 w 632"/>
                      <a:gd name="T39" fmla="*/ 345 h 1270"/>
                      <a:gd name="T40" fmla="*/ 96 w 632"/>
                      <a:gd name="T41" fmla="*/ 405 h 1270"/>
                      <a:gd name="T42" fmla="*/ 93 w 632"/>
                      <a:gd name="T43" fmla="*/ 460 h 1270"/>
                      <a:gd name="T44" fmla="*/ 124 w 632"/>
                      <a:gd name="T45" fmla="*/ 491 h 1270"/>
                      <a:gd name="T46" fmla="*/ 76 w 632"/>
                      <a:gd name="T47" fmla="*/ 572 h 1270"/>
                      <a:gd name="T48" fmla="*/ 10 w 632"/>
                      <a:gd name="T49" fmla="*/ 707 h 1270"/>
                      <a:gd name="T50" fmla="*/ 2 w 632"/>
                      <a:gd name="T51" fmla="*/ 744 h 1270"/>
                      <a:gd name="T52" fmla="*/ 43 w 632"/>
                      <a:gd name="T53" fmla="*/ 821 h 1270"/>
                      <a:gd name="T54" fmla="*/ 133 w 632"/>
                      <a:gd name="T55" fmla="*/ 870 h 1270"/>
                      <a:gd name="T56" fmla="*/ 224 w 632"/>
                      <a:gd name="T57" fmla="*/ 847 h 1270"/>
                      <a:gd name="T58" fmla="*/ 305 w 632"/>
                      <a:gd name="T59" fmla="*/ 891 h 1270"/>
                      <a:gd name="T60" fmla="*/ 319 w 632"/>
                      <a:gd name="T61" fmla="*/ 1048 h 1270"/>
                      <a:gd name="T62" fmla="*/ 286 w 632"/>
                      <a:gd name="T63" fmla="*/ 1171 h 1270"/>
                      <a:gd name="T64" fmla="*/ 275 w 632"/>
                      <a:gd name="T65" fmla="*/ 1263 h 1270"/>
                      <a:gd name="T66" fmla="*/ 383 w 632"/>
                      <a:gd name="T67" fmla="*/ 1218 h 1270"/>
                      <a:gd name="T68" fmla="*/ 500 w 632"/>
                      <a:gd name="T69" fmla="*/ 1073 h 1270"/>
                      <a:gd name="T70" fmla="*/ 564 w 632"/>
                      <a:gd name="T71" fmla="*/ 904 h 1270"/>
                      <a:gd name="T72" fmla="*/ 631 w 632"/>
                      <a:gd name="T73" fmla="*/ 709 h 1270"/>
                      <a:gd name="T74" fmla="*/ 211 w 632"/>
                      <a:gd name="T75" fmla="*/ 404 h 1270"/>
                      <a:gd name="T76" fmla="*/ 300 w 632"/>
                      <a:gd name="T77" fmla="*/ 429 h 1270"/>
                      <a:gd name="T78" fmla="*/ 320 w 632"/>
                      <a:gd name="T79" fmla="*/ 454 h 1270"/>
                      <a:gd name="T80" fmla="*/ 315 w 632"/>
                      <a:gd name="T81" fmla="*/ 424 h 1270"/>
                      <a:gd name="T82" fmla="*/ 258 w 632"/>
                      <a:gd name="T83" fmla="*/ 374 h 1270"/>
                      <a:gd name="T84" fmla="*/ 330 w 632"/>
                      <a:gd name="T85" fmla="*/ 432 h 1270"/>
                      <a:gd name="T86" fmla="*/ 376 w 632"/>
                      <a:gd name="T87" fmla="*/ 433 h 1270"/>
                      <a:gd name="T88" fmla="*/ 396 w 632"/>
                      <a:gd name="T89" fmla="*/ 448 h 1270"/>
                      <a:gd name="T90" fmla="*/ 375 w 632"/>
                      <a:gd name="T91" fmla="*/ 515 h 1270"/>
                      <a:gd name="T92" fmla="*/ 288 w 632"/>
                      <a:gd name="T93" fmla="*/ 487 h 1270"/>
                      <a:gd name="T94" fmla="*/ 173 w 632"/>
                      <a:gd name="T95" fmla="*/ 485 h 1270"/>
                      <a:gd name="T96" fmla="*/ 166 w 632"/>
                      <a:gd name="T97" fmla="*/ 478 h 1270"/>
                      <a:gd name="T98" fmla="*/ 408 w 632"/>
                      <a:gd name="T99" fmla="*/ 350 h 1270"/>
                      <a:gd name="T100" fmla="*/ 397 w 632"/>
                      <a:gd name="T101" fmla="*/ 400 h 1270"/>
                      <a:gd name="T102" fmla="*/ 581 w 632"/>
                      <a:gd name="T103" fmla="*/ 553 h 1270"/>
                      <a:gd name="T104" fmla="*/ 598 w 632"/>
                      <a:gd name="T105" fmla="*/ 52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2" h="1270">
                        <a:moveTo>
                          <a:pt x="631" y="709"/>
                        </a:moveTo>
                        <a:cubicBezTo>
                          <a:pt x="632" y="700"/>
                          <a:pt x="627" y="695"/>
                          <a:pt x="618" y="694"/>
                        </a:cubicBezTo>
                        <a:cubicBezTo>
                          <a:pt x="613" y="693"/>
                          <a:pt x="610" y="696"/>
                          <a:pt x="609" y="700"/>
                        </a:cubicBezTo>
                        <a:cubicBezTo>
                          <a:pt x="601" y="705"/>
                          <a:pt x="589" y="715"/>
                          <a:pt x="584" y="704"/>
                        </a:cubicBezTo>
                        <a:cubicBezTo>
                          <a:pt x="581" y="696"/>
                          <a:pt x="578" y="689"/>
                          <a:pt x="572" y="682"/>
                        </a:cubicBezTo>
                        <a:cubicBezTo>
                          <a:pt x="564" y="673"/>
                          <a:pt x="555" y="668"/>
                          <a:pt x="549" y="657"/>
                        </a:cubicBezTo>
                        <a:cubicBezTo>
                          <a:pt x="546" y="651"/>
                          <a:pt x="542" y="645"/>
                          <a:pt x="537" y="639"/>
                        </a:cubicBezTo>
                        <a:cubicBezTo>
                          <a:pt x="536" y="619"/>
                          <a:pt x="527" y="598"/>
                          <a:pt x="513" y="585"/>
                        </a:cubicBezTo>
                        <a:cubicBezTo>
                          <a:pt x="513" y="584"/>
                          <a:pt x="513" y="582"/>
                          <a:pt x="512" y="581"/>
                        </a:cubicBezTo>
                        <a:cubicBezTo>
                          <a:pt x="519" y="590"/>
                          <a:pt x="526" y="598"/>
                          <a:pt x="532" y="607"/>
                        </a:cubicBezTo>
                        <a:cubicBezTo>
                          <a:pt x="540" y="618"/>
                          <a:pt x="546" y="629"/>
                          <a:pt x="556" y="638"/>
                        </a:cubicBezTo>
                        <a:cubicBezTo>
                          <a:pt x="571" y="653"/>
                          <a:pt x="588" y="667"/>
                          <a:pt x="587" y="689"/>
                        </a:cubicBezTo>
                        <a:cubicBezTo>
                          <a:pt x="586" y="692"/>
                          <a:pt x="588" y="696"/>
                          <a:pt x="592" y="697"/>
                        </a:cubicBezTo>
                        <a:cubicBezTo>
                          <a:pt x="593" y="697"/>
                          <a:pt x="594" y="697"/>
                          <a:pt x="594" y="697"/>
                        </a:cubicBezTo>
                        <a:cubicBezTo>
                          <a:pt x="598" y="697"/>
                          <a:pt x="602" y="695"/>
                          <a:pt x="603" y="691"/>
                        </a:cubicBezTo>
                        <a:cubicBezTo>
                          <a:pt x="606" y="661"/>
                          <a:pt x="620" y="634"/>
                          <a:pt x="624" y="605"/>
                        </a:cubicBezTo>
                        <a:cubicBezTo>
                          <a:pt x="626" y="593"/>
                          <a:pt x="625" y="579"/>
                          <a:pt x="625" y="567"/>
                        </a:cubicBezTo>
                        <a:cubicBezTo>
                          <a:pt x="625" y="552"/>
                          <a:pt x="610" y="543"/>
                          <a:pt x="609" y="528"/>
                        </a:cubicBezTo>
                        <a:cubicBezTo>
                          <a:pt x="609" y="524"/>
                          <a:pt x="607" y="522"/>
                          <a:pt x="604" y="520"/>
                        </a:cubicBezTo>
                        <a:cubicBezTo>
                          <a:pt x="626" y="520"/>
                          <a:pt x="624" y="473"/>
                          <a:pt x="624" y="461"/>
                        </a:cubicBezTo>
                        <a:cubicBezTo>
                          <a:pt x="624" y="445"/>
                          <a:pt x="626" y="429"/>
                          <a:pt x="621" y="414"/>
                        </a:cubicBezTo>
                        <a:cubicBezTo>
                          <a:pt x="615" y="398"/>
                          <a:pt x="603" y="384"/>
                          <a:pt x="596" y="368"/>
                        </a:cubicBezTo>
                        <a:cubicBezTo>
                          <a:pt x="579" y="329"/>
                          <a:pt x="561" y="293"/>
                          <a:pt x="535" y="258"/>
                        </a:cubicBezTo>
                        <a:cubicBezTo>
                          <a:pt x="485" y="192"/>
                          <a:pt x="417" y="142"/>
                          <a:pt x="347" y="97"/>
                        </a:cubicBezTo>
                        <a:cubicBezTo>
                          <a:pt x="313" y="76"/>
                          <a:pt x="276" y="57"/>
                          <a:pt x="239" y="44"/>
                        </a:cubicBezTo>
                        <a:cubicBezTo>
                          <a:pt x="196" y="29"/>
                          <a:pt x="156" y="15"/>
                          <a:pt x="111" y="11"/>
                        </a:cubicBezTo>
                        <a:cubicBezTo>
                          <a:pt x="106" y="11"/>
                          <a:pt x="103" y="12"/>
                          <a:pt x="100" y="14"/>
                        </a:cubicBezTo>
                        <a:cubicBezTo>
                          <a:pt x="98" y="12"/>
                          <a:pt x="96" y="10"/>
                          <a:pt x="94" y="8"/>
                        </a:cubicBezTo>
                        <a:cubicBezTo>
                          <a:pt x="88" y="0"/>
                          <a:pt x="74" y="9"/>
                          <a:pt x="81" y="18"/>
                        </a:cubicBezTo>
                        <a:cubicBezTo>
                          <a:pt x="85" y="23"/>
                          <a:pt x="90" y="26"/>
                          <a:pt x="95" y="29"/>
                        </a:cubicBezTo>
                        <a:cubicBezTo>
                          <a:pt x="97" y="34"/>
                          <a:pt x="100" y="37"/>
                          <a:pt x="106" y="37"/>
                        </a:cubicBezTo>
                        <a:cubicBezTo>
                          <a:pt x="107" y="37"/>
                          <a:pt x="107" y="38"/>
                          <a:pt x="108" y="38"/>
                        </a:cubicBezTo>
                        <a:cubicBezTo>
                          <a:pt x="117" y="44"/>
                          <a:pt x="131" y="54"/>
                          <a:pt x="131" y="60"/>
                        </a:cubicBezTo>
                        <a:cubicBezTo>
                          <a:pt x="131" y="79"/>
                          <a:pt x="159" y="84"/>
                          <a:pt x="173" y="91"/>
                        </a:cubicBezTo>
                        <a:cubicBezTo>
                          <a:pt x="178" y="93"/>
                          <a:pt x="201" y="96"/>
                          <a:pt x="199" y="101"/>
                        </a:cubicBezTo>
                        <a:cubicBezTo>
                          <a:pt x="197" y="106"/>
                          <a:pt x="198" y="113"/>
                          <a:pt x="202" y="116"/>
                        </a:cubicBezTo>
                        <a:cubicBezTo>
                          <a:pt x="209" y="122"/>
                          <a:pt x="216" y="123"/>
                          <a:pt x="225" y="124"/>
                        </a:cubicBezTo>
                        <a:cubicBezTo>
                          <a:pt x="232" y="124"/>
                          <a:pt x="238" y="126"/>
                          <a:pt x="244" y="128"/>
                        </a:cubicBezTo>
                        <a:cubicBezTo>
                          <a:pt x="243" y="136"/>
                          <a:pt x="243" y="147"/>
                          <a:pt x="244" y="154"/>
                        </a:cubicBezTo>
                        <a:cubicBezTo>
                          <a:pt x="244" y="164"/>
                          <a:pt x="248" y="168"/>
                          <a:pt x="256" y="174"/>
                        </a:cubicBezTo>
                        <a:cubicBezTo>
                          <a:pt x="254" y="172"/>
                          <a:pt x="264" y="185"/>
                          <a:pt x="257" y="178"/>
                        </a:cubicBezTo>
                        <a:cubicBezTo>
                          <a:pt x="255" y="176"/>
                          <a:pt x="253" y="174"/>
                          <a:pt x="250" y="174"/>
                        </a:cubicBezTo>
                        <a:cubicBezTo>
                          <a:pt x="246" y="173"/>
                          <a:pt x="239" y="173"/>
                          <a:pt x="233" y="172"/>
                        </a:cubicBezTo>
                        <a:cubicBezTo>
                          <a:pt x="235" y="172"/>
                          <a:pt x="237" y="171"/>
                          <a:pt x="239" y="169"/>
                        </a:cubicBezTo>
                        <a:cubicBezTo>
                          <a:pt x="244" y="163"/>
                          <a:pt x="242" y="152"/>
                          <a:pt x="236" y="147"/>
                        </a:cubicBezTo>
                        <a:cubicBezTo>
                          <a:pt x="233" y="145"/>
                          <a:pt x="230" y="146"/>
                          <a:pt x="227" y="147"/>
                        </a:cubicBezTo>
                        <a:cubicBezTo>
                          <a:pt x="214" y="155"/>
                          <a:pt x="196" y="135"/>
                          <a:pt x="183" y="141"/>
                        </a:cubicBezTo>
                        <a:cubicBezTo>
                          <a:pt x="171" y="147"/>
                          <a:pt x="156" y="154"/>
                          <a:pt x="153" y="168"/>
                        </a:cubicBezTo>
                        <a:cubicBezTo>
                          <a:pt x="151" y="175"/>
                          <a:pt x="151" y="182"/>
                          <a:pt x="152" y="189"/>
                        </a:cubicBezTo>
                        <a:cubicBezTo>
                          <a:pt x="153" y="197"/>
                          <a:pt x="153" y="205"/>
                          <a:pt x="147" y="211"/>
                        </a:cubicBezTo>
                        <a:cubicBezTo>
                          <a:pt x="145" y="213"/>
                          <a:pt x="142" y="216"/>
                          <a:pt x="142" y="218"/>
                        </a:cubicBezTo>
                        <a:cubicBezTo>
                          <a:pt x="140" y="230"/>
                          <a:pt x="148" y="253"/>
                          <a:pt x="158" y="260"/>
                        </a:cubicBezTo>
                        <a:cubicBezTo>
                          <a:pt x="163" y="263"/>
                          <a:pt x="169" y="262"/>
                          <a:pt x="171" y="257"/>
                        </a:cubicBezTo>
                        <a:cubicBezTo>
                          <a:pt x="173" y="254"/>
                          <a:pt x="176" y="244"/>
                          <a:pt x="182" y="245"/>
                        </a:cubicBezTo>
                        <a:cubicBezTo>
                          <a:pt x="188" y="246"/>
                          <a:pt x="198" y="257"/>
                          <a:pt x="197" y="264"/>
                        </a:cubicBezTo>
                        <a:cubicBezTo>
                          <a:pt x="197" y="269"/>
                          <a:pt x="202" y="274"/>
                          <a:pt x="207" y="272"/>
                        </a:cubicBezTo>
                        <a:cubicBezTo>
                          <a:pt x="209" y="271"/>
                          <a:pt x="210" y="271"/>
                          <a:pt x="210" y="271"/>
                        </a:cubicBezTo>
                        <a:cubicBezTo>
                          <a:pt x="215" y="272"/>
                          <a:pt x="219" y="269"/>
                          <a:pt x="221" y="265"/>
                        </a:cubicBezTo>
                        <a:cubicBezTo>
                          <a:pt x="222" y="259"/>
                          <a:pt x="226" y="249"/>
                          <a:pt x="223" y="243"/>
                        </a:cubicBezTo>
                        <a:cubicBezTo>
                          <a:pt x="219" y="232"/>
                          <a:pt x="200" y="231"/>
                          <a:pt x="203" y="215"/>
                        </a:cubicBezTo>
                        <a:cubicBezTo>
                          <a:pt x="204" y="210"/>
                          <a:pt x="203" y="207"/>
                          <a:pt x="202" y="202"/>
                        </a:cubicBezTo>
                        <a:cubicBezTo>
                          <a:pt x="202" y="201"/>
                          <a:pt x="196" y="186"/>
                          <a:pt x="197" y="186"/>
                        </a:cubicBezTo>
                        <a:cubicBezTo>
                          <a:pt x="214" y="191"/>
                          <a:pt x="207" y="209"/>
                          <a:pt x="211" y="220"/>
                        </a:cubicBezTo>
                        <a:cubicBezTo>
                          <a:pt x="217" y="234"/>
                          <a:pt x="242" y="233"/>
                          <a:pt x="252" y="224"/>
                        </a:cubicBezTo>
                        <a:cubicBezTo>
                          <a:pt x="253" y="224"/>
                          <a:pt x="264" y="214"/>
                          <a:pt x="265" y="217"/>
                        </a:cubicBezTo>
                        <a:cubicBezTo>
                          <a:pt x="267" y="220"/>
                          <a:pt x="274" y="222"/>
                          <a:pt x="267" y="227"/>
                        </a:cubicBezTo>
                        <a:cubicBezTo>
                          <a:pt x="259" y="232"/>
                          <a:pt x="250" y="238"/>
                          <a:pt x="248" y="247"/>
                        </a:cubicBezTo>
                        <a:cubicBezTo>
                          <a:pt x="246" y="250"/>
                          <a:pt x="248" y="253"/>
                          <a:pt x="251" y="255"/>
                        </a:cubicBezTo>
                        <a:cubicBezTo>
                          <a:pt x="255" y="257"/>
                          <a:pt x="252" y="262"/>
                          <a:pt x="254" y="266"/>
                        </a:cubicBezTo>
                        <a:cubicBezTo>
                          <a:pt x="263" y="280"/>
                          <a:pt x="240" y="281"/>
                          <a:pt x="231" y="280"/>
                        </a:cubicBezTo>
                        <a:cubicBezTo>
                          <a:pt x="225" y="279"/>
                          <a:pt x="220" y="282"/>
                          <a:pt x="215" y="284"/>
                        </a:cubicBezTo>
                        <a:cubicBezTo>
                          <a:pt x="213" y="284"/>
                          <a:pt x="200" y="282"/>
                          <a:pt x="195" y="279"/>
                        </a:cubicBezTo>
                        <a:cubicBezTo>
                          <a:pt x="195" y="277"/>
                          <a:pt x="194" y="275"/>
                          <a:pt x="195" y="272"/>
                        </a:cubicBezTo>
                        <a:cubicBezTo>
                          <a:pt x="195" y="266"/>
                          <a:pt x="187" y="262"/>
                          <a:pt x="183" y="267"/>
                        </a:cubicBezTo>
                        <a:cubicBezTo>
                          <a:pt x="179" y="271"/>
                          <a:pt x="179" y="275"/>
                          <a:pt x="180" y="279"/>
                        </a:cubicBezTo>
                        <a:cubicBezTo>
                          <a:pt x="180" y="286"/>
                          <a:pt x="180" y="293"/>
                          <a:pt x="186" y="295"/>
                        </a:cubicBezTo>
                        <a:cubicBezTo>
                          <a:pt x="189" y="296"/>
                          <a:pt x="192" y="297"/>
                          <a:pt x="195" y="297"/>
                        </a:cubicBezTo>
                        <a:cubicBezTo>
                          <a:pt x="183" y="302"/>
                          <a:pt x="183" y="312"/>
                          <a:pt x="172" y="319"/>
                        </a:cubicBezTo>
                        <a:cubicBezTo>
                          <a:pt x="165" y="325"/>
                          <a:pt x="154" y="320"/>
                          <a:pt x="149" y="330"/>
                        </a:cubicBezTo>
                        <a:cubicBezTo>
                          <a:pt x="145" y="339"/>
                          <a:pt x="130" y="338"/>
                          <a:pt x="123" y="345"/>
                        </a:cubicBezTo>
                        <a:cubicBezTo>
                          <a:pt x="120" y="348"/>
                          <a:pt x="116" y="354"/>
                          <a:pt x="120" y="358"/>
                        </a:cubicBezTo>
                        <a:cubicBezTo>
                          <a:pt x="133" y="367"/>
                          <a:pt x="145" y="372"/>
                          <a:pt x="150" y="387"/>
                        </a:cubicBezTo>
                        <a:cubicBezTo>
                          <a:pt x="156" y="401"/>
                          <a:pt x="108" y="398"/>
                          <a:pt x="104" y="399"/>
                        </a:cubicBezTo>
                        <a:cubicBezTo>
                          <a:pt x="99" y="399"/>
                          <a:pt x="97" y="402"/>
                          <a:pt x="96" y="405"/>
                        </a:cubicBezTo>
                        <a:cubicBezTo>
                          <a:pt x="94" y="404"/>
                          <a:pt x="94" y="404"/>
                          <a:pt x="91" y="404"/>
                        </a:cubicBezTo>
                        <a:cubicBezTo>
                          <a:pt x="89" y="403"/>
                          <a:pt x="88" y="405"/>
                          <a:pt x="87" y="406"/>
                        </a:cubicBezTo>
                        <a:cubicBezTo>
                          <a:pt x="85" y="417"/>
                          <a:pt x="88" y="427"/>
                          <a:pt x="92" y="438"/>
                        </a:cubicBezTo>
                        <a:cubicBezTo>
                          <a:pt x="94" y="446"/>
                          <a:pt x="95" y="452"/>
                          <a:pt x="93" y="460"/>
                        </a:cubicBezTo>
                        <a:cubicBezTo>
                          <a:pt x="92" y="462"/>
                          <a:pt x="93" y="466"/>
                          <a:pt x="94" y="468"/>
                        </a:cubicBezTo>
                        <a:cubicBezTo>
                          <a:pt x="98" y="473"/>
                          <a:pt x="104" y="473"/>
                          <a:pt x="110" y="473"/>
                        </a:cubicBezTo>
                        <a:cubicBezTo>
                          <a:pt x="117" y="473"/>
                          <a:pt x="125" y="485"/>
                          <a:pt x="132" y="487"/>
                        </a:cubicBezTo>
                        <a:cubicBezTo>
                          <a:pt x="130" y="486"/>
                          <a:pt x="127" y="487"/>
                          <a:pt x="124" y="491"/>
                        </a:cubicBezTo>
                        <a:cubicBezTo>
                          <a:pt x="116" y="500"/>
                          <a:pt x="121" y="516"/>
                          <a:pt x="112" y="525"/>
                        </a:cubicBezTo>
                        <a:cubicBezTo>
                          <a:pt x="111" y="523"/>
                          <a:pt x="109" y="522"/>
                          <a:pt x="105" y="521"/>
                        </a:cubicBezTo>
                        <a:cubicBezTo>
                          <a:pt x="101" y="520"/>
                          <a:pt x="98" y="522"/>
                          <a:pt x="96" y="526"/>
                        </a:cubicBezTo>
                        <a:cubicBezTo>
                          <a:pt x="87" y="541"/>
                          <a:pt x="90" y="558"/>
                          <a:pt x="76" y="572"/>
                        </a:cubicBezTo>
                        <a:cubicBezTo>
                          <a:pt x="70" y="579"/>
                          <a:pt x="62" y="586"/>
                          <a:pt x="56" y="593"/>
                        </a:cubicBezTo>
                        <a:cubicBezTo>
                          <a:pt x="49" y="601"/>
                          <a:pt x="41" y="607"/>
                          <a:pt x="34" y="614"/>
                        </a:cubicBezTo>
                        <a:cubicBezTo>
                          <a:pt x="23" y="626"/>
                          <a:pt x="22" y="646"/>
                          <a:pt x="14" y="659"/>
                        </a:cubicBezTo>
                        <a:cubicBezTo>
                          <a:pt x="5" y="673"/>
                          <a:pt x="23" y="695"/>
                          <a:pt x="10" y="707"/>
                        </a:cubicBezTo>
                        <a:cubicBezTo>
                          <a:pt x="9" y="707"/>
                          <a:pt x="9" y="707"/>
                          <a:pt x="8" y="708"/>
                        </a:cubicBezTo>
                        <a:cubicBezTo>
                          <a:pt x="7" y="709"/>
                          <a:pt x="6" y="709"/>
                          <a:pt x="6" y="710"/>
                        </a:cubicBezTo>
                        <a:cubicBezTo>
                          <a:pt x="0" y="714"/>
                          <a:pt x="2" y="720"/>
                          <a:pt x="6" y="723"/>
                        </a:cubicBezTo>
                        <a:cubicBezTo>
                          <a:pt x="3" y="730"/>
                          <a:pt x="2" y="736"/>
                          <a:pt x="2" y="744"/>
                        </a:cubicBezTo>
                        <a:cubicBezTo>
                          <a:pt x="1" y="747"/>
                          <a:pt x="2" y="749"/>
                          <a:pt x="4" y="750"/>
                        </a:cubicBezTo>
                        <a:cubicBezTo>
                          <a:pt x="4" y="764"/>
                          <a:pt x="8" y="777"/>
                          <a:pt x="21" y="787"/>
                        </a:cubicBezTo>
                        <a:cubicBezTo>
                          <a:pt x="28" y="792"/>
                          <a:pt x="34" y="795"/>
                          <a:pt x="36" y="805"/>
                        </a:cubicBezTo>
                        <a:cubicBezTo>
                          <a:pt x="37" y="811"/>
                          <a:pt x="39" y="816"/>
                          <a:pt x="43" y="821"/>
                        </a:cubicBezTo>
                        <a:cubicBezTo>
                          <a:pt x="49" y="830"/>
                          <a:pt x="65" y="845"/>
                          <a:pt x="75" y="849"/>
                        </a:cubicBezTo>
                        <a:cubicBezTo>
                          <a:pt x="82" y="852"/>
                          <a:pt x="89" y="852"/>
                          <a:pt x="95" y="856"/>
                        </a:cubicBezTo>
                        <a:cubicBezTo>
                          <a:pt x="102" y="860"/>
                          <a:pt x="110" y="864"/>
                          <a:pt x="117" y="866"/>
                        </a:cubicBezTo>
                        <a:cubicBezTo>
                          <a:pt x="126" y="869"/>
                          <a:pt x="125" y="872"/>
                          <a:pt x="133" y="870"/>
                        </a:cubicBezTo>
                        <a:cubicBezTo>
                          <a:pt x="142" y="869"/>
                          <a:pt x="151" y="866"/>
                          <a:pt x="161" y="865"/>
                        </a:cubicBezTo>
                        <a:cubicBezTo>
                          <a:pt x="169" y="864"/>
                          <a:pt x="191" y="869"/>
                          <a:pt x="198" y="862"/>
                        </a:cubicBezTo>
                        <a:cubicBezTo>
                          <a:pt x="205" y="855"/>
                          <a:pt x="212" y="851"/>
                          <a:pt x="220" y="847"/>
                        </a:cubicBezTo>
                        <a:cubicBezTo>
                          <a:pt x="221" y="847"/>
                          <a:pt x="223" y="847"/>
                          <a:pt x="224" y="847"/>
                        </a:cubicBezTo>
                        <a:cubicBezTo>
                          <a:pt x="232" y="847"/>
                          <a:pt x="248" y="828"/>
                          <a:pt x="256" y="838"/>
                        </a:cubicBezTo>
                        <a:cubicBezTo>
                          <a:pt x="261" y="844"/>
                          <a:pt x="268" y="843"/>
                          <a:pt x="270" y="850"/>
                        </a:cubicBezTo>
                        <a:cubicBezTo>
                          <a:pt x="276" y="868"/>
                          <a:pt x="287" y="872"/>
                          <a:pt x="306" y="867"/>
                        </a:cubicBezTo>
                        <a:cubicBezTo>
                          <a:pt x="322" y="864"/>
                          <a:pt x="307" y="883"/>
                          <a:pt x="305" y="891"/>
                        </a:cubicBezTo>
                        <a:cubicBezTo>
                          <a:pt x="301" y="903"/>
                          <a:pt x="300" y="916"/>
                          <a:pt x="299" y="928"/>
                        </a:cubicBezTo>
                        <a:cubicBezTo>
                          <a:pt x="297" y="939"/>
                          <a:pt x="304" y="951"/>
                          <a:pt x="309" y="960"/>
                        </a:cubicBezTo>
                        <a:cubicBezTo>
                          <a:pt x="316" y="972"/>
                          <a:pt x="319" y="984"/>
                          <a:pt x="324" y="996"/>
                        </a:cubicBezTo>
                        <a:cubicBezTo>
                          <a:pt x="330" y="1008"/>
                          <a:pt x="321" y="1035"/>
                          <a:pt x="319" y="1048"/>
                        </a:cubicBezTo>
                        <a:cubicBezTo>
                          <a:pt x="318" y="1057"/>
                          <a:pt x="316" y="1066"/>
                          <a:pt x="311" y="1074"/>
                        </a:cubicBezTo>
                        <a:cubicBezTo>
                          <a:pt x="306" y="1081"/>
                          <a:pt x="299" y="1085"/>
                          <a:pt x="295" y="1092"/>
                        </a:cubicBezTo>
                        <a:cubicBezTo>
                          <a:pt x="289" y="1102"/>
                          <a:pt x="289" y="1112"/>
                          <a:pt x="290" y="1124"/>
                        </a:cubicBezTo>
                        <a:cubicBezTo>
                          <a:pt x="292" y="1139"/>
                          <a:pt x="292" y="1157"/>
                          <a:pt x="286" y="1171"/>
                        </a:cubicBezTo>
                        <a:cubicBezTo>
                          <a:pt x="283" y="1179"/>
                          <a:pt x="281" y="1187"/>
                          <a:pt x="282" y="1196"/>
                        </a:cubicBezTo>
                        <a:cubicBezTo>
                          <a:pt x="282" y="1197"/>
                          <a:pt x="284" y="1199"/>
                          <a:pt x="285" y="1201"/>
                        </a:cubicBezTo>
                        <a:cubicBezTo>
                          <a:pt x="283" y="1204"/>
                          <a:pt x="282" y="1208"/>
                          <a:pt x="281" y="1212"/>
                        </a:cubicBezTo>
                        <a:cubicBezTo>
                          <a:pt x="277" y="1227"/>
                          <a:pt x="274" y="1247"/>
                          <a:pt x="275" y="1263"/>
                        </a:cubicBezTo>
                        <a:cubicBezTo>
                          <a:pt x="275" y="1266"/>
                          <a:pt x="279" y="1270"/>
                          <a:pt x="283" y="1269"/>
                        </a:cubicBezTo>
                        <a:cubicBezTo>
                          <a:pt x="308" y="1264"/>
                          <a:pt x="328" y="1254"/>
                          <a:pt x="345" y="1235"/>
                        </a:cubicBezTo>
                        <a:cubicBezTo>
                          <a:pt x="352" y="1228"/>
                          <a:pt x="359" y="1221"/>
                          <a:pt x="370" y="1219"/>
                        </a:cubicBezTo>
                        <a:cubicBezTo>
                          <a:pt x="374" y="1219"/>
                          <a:pt x="379" y="1219"/>
                          <a:pt x="383" y="1218"/>
                        </a:cubicBezTo>
                        <a:cubicBezTo>
                          <a:pt x="398" y="1212"/>
                          <a:pt x="406" y="1198"/>
                          <a:pt x="415" y="1186"/>
                        </a:cubicBezTo>
                        <a:cubicBezTo>
                          <a:pt x="423" y="1175"/>
                          <a:pt x="429" y="1163"/>
                          <a:pt x="435" y="1150"/>
                        </a:cubicBezTo>
                        <a:cubicBezTo>
                          <a:pt x="442" y="1133"/>
                          <a:pt x="454" y="1123"/>
                          <a:pt x="468" y="1110"/>
                        </a:cubicBezTo>
                        <a:cubicBezTo>
                          <a:pt x="480" y="1099"/>
                          <a:pt x="489" y="1085"/>
                          <a:pt x="500" y="1073"/>
                        </a:cubicBezTo>
                        <a:cubicBezTo>
                          <a:pt x="508" y="1065"/>
                          <a:pt x="517" y="1058"/>
                          <a:pt x="520" y="1048"/>
                        </a:cubicBezTo>
                        <a:cubicBezTo>
                          <a:pt x="530" y="1017"/>
                          <a:pt x="541" y="984"/>
                          <a:pt x="545" y="952"/>
                        </a:cubicBezTo>
                        <a:cubicBezTo>
                          <a:pt x="546" y="945"/>
                          <a:pt x="547" y="937"/>
                          <a:pt x="548" y="929"/>
                        </a:cubicBezTo>
                        <a:cubicBezTo>
                          <a:pt x="549" y="920"/>
                          <a:pt x="560" y="912"/>
                          <a:pt x="564" y="904"/>
                        </a:cubicBezTo>
                        <a:cubicBezTo>
                          <a:pt x="573" y="888"/>
                          <a:pt x="580" y="872"/>
                          <a:pt x="587" y="855"/>
                        </a:cubicBezTo>
                        <a:cubicBezTo>
                          <a:pt x="594" y="838"/>
                          <a:pt x="602" y="821"/>
                          <a:pt x="608" y="804"/>
                        </a:cubicBezTo>
                        <a:cubicBezTo>
                          <a:pt x="614" y="786"/>
                          <a:pt x="618" y="768"/>
                          <a:pt x="626" y="751"/>
                        </a:cubicBezTo>
                        <a:cubicBezTo>
                          <a:pt x="631" y="739"/>
                          <a:pt x="630" y="721"/>
                          <a:pt x="631" y="709"/>
                        </a:cubicBezTo>
                        <a:close/>
                        <a:moveTo>
                          <a:pt x="177" y="461"/>
                        </a:moveTo>
                        <a:cubicBezTo>
                          <a:pt x="174" y="447"/>
                          <a:pt x="174" y="436"/>
                          <a:pt x="186" y="426"/>
                        </a:cubicBezTo>
                        <a:cubicBezTo>
                          <a:pt x="194" y="419"/>
                          <a:pt x="207" y="417"/>
                          <a:pt x="211" y="407"/>
                        </a:cubicBezTo>
                        <a:cubicBezTo>
                          <a:pt x="211" y="406"/>
                          <a:pt x="211" y="405"/>
                          <a:pt x="211" y="404"/>
                        </a:cubicBezTo>
                        <a:cubicBezTo>
                          <a:pt x="217" y="399"/>
                          <a:pt x="227" y="396"/>
                          <a:pt x="235" y="397"/>
                        </a:cubicBezTo>
                        <a:cubicBezTo>
                          <a:pt x="240" y="398"/>
                          <a:pt x="243" y="396"/>
                          <a:pt x="246" y="394"/>
                        </a:cubicBezTo>
                        <a:cubicBezTo>
                          <a:pt x="252" y="402"/>
                          <a:pt x="257" y="411"/>
                          <a:pt x="269" y="414"/>
                        </a:cubicBezTo>
                        <a:cubicBezTo>
                          <a:pt x="281" y="417"/>
                          <a:pt x="292" y="417"/>
                          <a:pt x="300" y="429"/>
                        </a:cubicBezTo>
                        <a:cubicBezTo>
                          <a:pt x="304" y="434"/>
                          <a:pt x="307" y="439"/>
                          <a:pt x="311" y="444"/>
                        </a:cubicBezTo>
                        <a:cubicBezTo>
                          <a:pt x="316" y="449"/>
                          <a:pt x="315" y="449"/>
                          <a:pt x="315" y="447"/>
                        </a:cubicBezTo>
                        <a:cubicBezTo>
                          <a:pt x="315" y="447"/>
                          <a:pt x="315" y="447"/>
                          <a:pt x="315" y="447"/>
                        </a:cubicBezTo>
                        <a:cubicBezTo>
                          <a:pt x="314" y="450"/>
                          <a:pt x="316" y="454"/>
                          <a:pt x="320" y="454"/>
                        </a:cubicBezTo>
                        <a:cubicBezTo>
                          <a:pt x="323" y="453"/>
                          <a:pt x="325" y="453"/>
                          <a:pt x="326" y="451"/>
                        </a:cubicBezTo>
                        <a:cubicBezTo>
                          <a:pt x="327" y="450"/>
                          <a:pt x="328" y="447"/>
                          <a:pt x="327" y="446"/>
                        </a:cubicBezTo>
                        <a:cubicBezTo>
                          <a:pt x="323" y="439"/>
                          <a:pt x="320" y="431"/>
                          <a:pt x="315" y="424"/>
                        </a:cubicBezTo>
                        <a:cubicBezTo>
                          <a:pt x="315" y="424"/>
                          <a:pt x="315" y="424"/>
                          <a:pt x="315" y="424"/>
                        </a:cubicBezTo>
                        <a:cubicBezTo>
                          <a:pt x="311" y="417"/>
                          <a:pt x="306" y="411"/>
                          <a:pt x="300" y="406"/>
                        </a:cubicBezTo>
                        <a:cubicBezTo>
                          <a:pt x="296" y="402"/>
                          <a:pt x="289" y="403"/>
                          <a:pt x="284" y="402"/>
                        </a:cubicBezTo>
                        <a:cubicBezTo>
                          <a:pt x="282" y="400"/>
                          <a:pt x="279" y="397"/>
                          <a:pt x="277" y="395"/>
                        </a:cubicBezTo>
                        <a:cubicBezTo>
                          <a:pt x="269" y="388"/>
                          <a:pt x="262" y="384"/>
                          <a:pt x="258" y="374"/>
                        </a:cubicBezTo>
                        <a:cubicBezTo>
                          <a:pt x="257" y="373"/>
                          <a:pt x="257" y="373"/>
                          <a:pt x="257" y="373"/>
                        </a:cubicBezTo>
                        <a:cubicBezTo>
                          <a:pt x="267" y="371"/>
                          <a:pt x="281" y="377"/>
                          <a:pt x="287" y="383"/>
                        </a:cubicBezTo>
                        <a:cubicBezTo>
                          <a:pt x="298" y="394"/>
                          <a:pt x="312" y="399"/>
                          <a:pt x="318" y="414"/>
                        </a:cubicBezTo>
                        <a:cubicBezTo>
                          <a:pt x="320" y="419"/>
                          <a:pt x="323" y="430"/>
                          <a:pt x="330" y="432"/>
                        </a:cubicBezTo>
                        <a:cubicBezTo>
                          <a:pt x="333" y="433"/>
                          <a:pt x="343" y="435"/>
                          <a:pt x="344" y="437"/>
                        </a:cubicBezTo>
                        <a:cubicBezTo>
                          <a:pt x="349" y="441"/>
                          <a:pt x="351" y="448"/>
                          <a:pt x="356" y="453"/>
                        </a:cubicBezTo>
                        <a:cubicBezTo>
                          <a:pt x="364" y="459"/>
                          <a:pt x="381" y="462"/>
                          <a:pt x="384" y="449"/>
                        </a:cubicBezTo>
                        <a:cubicBezTo>
                          <a:pt x="385" y="442"/>
                          <a:pt x="380" y="438"/>
                          <a:pt x="376" y="433"/>
                        </a:cubicBezTo>
                        <a:cubicBezTo>
                          <a:pt x="375" y="432"/>
                          <a:pt x="365" y="423"/>
                          <a:pt x="368" y="421"/>
                        </a:cubicBezTo>
                        <a:cubicBezTo>
                          <a:pt x="373" y="420"/>
                          <a:pt x="379" y="417"/>
                          <a:pt x="385" y="416"/>
                        </a:cubicBezTo>
                        <a:cubicBezTo>
                          <a:pt x="385" y="418"/>
                          <a:pt x="385" y="419"/>
                          <a:pt x="385" y="420"/>
                        </a:cubicBezTo>
                        <a:cubicBezTo>
                          <a:pt x="388" y="429"/>
                          <a:pt x="383" y="444"/>
                          <a:pt x="396" y="448"/>
                        </a:cubicBezTo>
                        <a:cubicBezTo>
                          <a:pt x="412" y="453"/>
                          <a:pt x="428" y="452"/>
                          <a:pt x="445" y="451"/>
                        </a:cubicBezTo>
                        <a:cubicBezTo>
                          <a:pt x="473" y="449"/>
                          <a:pt x="462" y="472"/>
                          <a:pt x="468" y="488"/>
                        </a:cubicBezTo>
                        <a:cubicBezTo>
                          <a:pt x="476" y="515"/>
                          <a:pt x="433" y="500"/>
                          <a:pt x="418" y="505"/>
                        </a:cubicBezTo>
                        <a:cubicBezTo>
                          <a:pt x="406" y="508"/>
                          <a:pt x="384" y="502"/>
                          <a:pt x="375" y="515"/>
                        </a:cubicBezTo>
                        <a:cubicBezTo>
                          <a:pt x="371" y="520"/>
                          <a:pt x="372" y="527"/>
                          <a:pt x="364" y="526"/>
                        </a:cubicBezTo>
                        <a:cubicBezTo>
                          <a:pt x="353" y="523"/>
                          <a:pt x="340" y="515"/>
                          <a:pt x="330" y="509"/>
                        </a:cubicBezTo>
                        <a:cubicBezTo>
                          <a:pt x="320" y="503"/>
                          <a:pt x="311" y="495"/>
                          <a:pt x="299" y="494"/>
                        </a:cubicBezTo>
                        <a:cubicBezTo>
                          <a:pt x="293" y="493"/>
                          <a:pt x="293" y="491"/>
                          <a:pt x="288" y="487"/>
                        </a:cubicBezTo>
                        <a:cubicBezTo>
                          <a:pt x="282" y="482"/>
                          <a:pt x="281" y="491"/>
                          <a:pt x="285" y="480"/>
                        </a:cubicBezTo>
                        <a:cubicBezTo>
                          <a:pt x="296" y="447"/>
                          <a:pt x="237" y="468"/>
                          <a:pt x="226" y="471"/>
                        </a:cubicBezTo>
                        <a:cubicBezTo>
                          <a:pt x="216" y="474"/>
                          <a:pt x="207" y="474"/>
                          <a:pt x="197" y="476"/>
                        </a:cubicBezTo>
                        <a:cubicBezTo>
                          <a:pt x="188" y="477"/>
                          <a:pt x="181" y="482"/>
                          <a:pt x="173" y="485"/>
                        </a:cubicBezTo>
                        <a:cubicBezTo>
                          <a:pt x="163" y="488"/>
                          <a:pt x="152" y="487"/>
                          <a:pt x="144" y="492"/>
                        </a:cubicBezTo>
                        <a:cubicBezTo>
                          <a:pt x="141" y="490"/>
                          <a:pt x="137" y="488"/>
                          <a:pt x="134" y="487"/>
                        </a:cubicBezTo>
                        <a:cubicBezTo>
                          <a:pt x="135" y="487"/>
                          <a:pt x="136" y="487"/>
                          <a:pt x="137" y="487"/>
                        </a:cubicBezTo>
                        <a:cubicBezTo>
                          <a:pt x="147" y="483"/>
                          <a:pt x="157" y="481"/>
                          <a:pt x="166" y="478"/>
                        </a:cubicBezTo>
                        <a:cubicBezTo>
                          <a:pt x="172" y="475"/>
                          <a:pt x="178" y="468"/>
                          <a:pt x="177" y="461"/>
                        </a:cubicBezTo>
                        <a:close/>
                        <a:moveTo>
                          <a:pt x="385" y="350"/>
                        </a:moveTo>
                        <a:cubicBezTo>
                          <a:pt x="389" y="356"/>
                          <a:pt x="393" y="361"/>
                          <a:pt x="401" y="358"/>
                        </a:cubicBezTo>
                        <a:cubicBezTo>
                          <a:pt x="406" y="357"/>
                          <a:pt x="408" y="353"/>
                          <a:pt x="408" y="350"/>
                        </a:cubicBezTo>
                        <a:cubicBezTo>
                          <a:pt x="410" y="354"/>
                          <a:pt x="412" y="357"/>
                          <a:pt x="418" y="360"/>
                        </a:cubicBezTo>
                        <a:cubicBezTo>
                          <a:pt x="428" y="365"/>
                          <a:pt x="436" y="365"/>
                          <a:pt x="443" y="376"/>
                        </a:cubicBezTo>
                        <a:cubicBezTo>
                          <a:pt x="448" y="384"/>
                          <a:pt x="452" y="391"/>
                          <a:pt x="439" y="393"/>
                        </a:cubicBezTo>
                        <a:cubicBezTo>
                          <a:pt x="425" y="396"/>
                          <a:pt x="410" y="397"/>
                          <a:pt x="397" y="400"/>
                        </a:cubicBezTo>
                        <a:cubicBezTo>
                          <a:pt x="396" y="400"/>
                          <a:pt x="396" y="400"/>
                          <a:pt x="396" y="400"/>
                        </a:cubicBezTo>
                        <a:cubicBezTo>
                          <a:pt x="388" y="390"/>
                          <a:pt x="386" y="383"/>
                          <a:pt x="387" y="369"/>
                        </a:cubicBezTo>
                        <a:cubicBezTo>
                          <a:pt x="388" y="363"/>
                          <a:pt x="385" y="356"/>
                          <a:pt x="385" y="350"/>
                        </a:cubicBezTo>
                        <a:close/>
                        <a:moveTo>
                          <a:pt x="581" y="553"/>
                        </a:moveTo>
                        <a:cubicBezTo>
                          <a:pt x="572" y="541"/>
                          <a:pt x="566" y="525"/>
                          <a:pt x="561" y="510"/>
                        </a:cubicBezTo>
                        <a:cubicBezTo>
                          <a:pt x="564" y="511"/>
                          <a:pt x="567" y="512"/>
                          <a:pt x="571" y="513"/>
                        </a:cubicBezTo>
                        <a:cubicBezTo>
                          <a:pt x="576" y="514"/>
                          <a:pt x="582" y="513"/>
                          <a:pt x="587" y="515"/>
                        </a:cubicBezTo>
                        <a:cubicBezTo>
                          <a:pt x="592" y="516"/>
                          <a:pt x="595" y="518"/>
                          <a:pt x="598" y="520"/>
                        </a:cubicBezTo>
                        <a:cubicBezTo>
                          <a:pt x="595" y="520"/>
                          <a:pt x="591" y="522"/>
                          <a:pt x="589" y="525"/>
                        </a:cubicBezTo>
                        <a:cubicBezTo>
                          <a:pt x="586" y="531"/>
                          <a:pt x="584" y="537"/>
                          <a:pt x="582" y="544"/>
                        </a:cubicBezTo>
                        <a:cubicBezTo>
                          <a:pt x="581" y="547"/>
                          <a:pt x="581" y="550"/>
                          <a:pt x="581" y="553"/>
                        </a:cubicBezTo>
                        <a:close/>
                      </a:path>
                    </a:pathLst>
                  </a:custGeom>
                  <a:solidFill>
                    <a:schemeClr val="accent2"/>
                  </a:solidFill>
                  <a:ln>
                    <a:noFill/>
                  </a:ln>
                </p:spPr>
                <p:txBody>
                  <a:bodyPr anchor="ctr"/>
                  <a:lstStyle/>
                  <a:p>
                    <a:pPr algn="ctr" fontAlgn="auto"/>
                  </a:p>
                </p:txBody>
              </p:sp>
            </p:grpSp>
          </p:grpSp>
        </p:grpSp>
        <p:sp>
          <p:nvSpPr>
            <p:cNvPr id="6" name="iş1íďè"/>
            <p:cNvSpPr txBox="1"/>
            <p:nvPr/>
          </p:nvSpPr>
          <p:spPr>
            <a:xfrm>
              <a:off x="673099" y="1130299"/>
              <a:ext cx="10845800" cy="581926"/>
            </a:xfrm>
            <a:prstGeom prst="rect">
              <a:avLst/>
            </a:prstGeom>
            <a:noFill/>
            <a:ln>
              <a:noFill/>
            </a:ln>
          </p:spPr>
          <p:txBody>
            <a:bodyPr wrap="square" lIns="91440" tIns="45720" rIns="91440" bIns="45720" anchor="ctr" anchorCtr="0">
              <a:normAutofit/>
            </a:bodyPr>
            <a:lstStyle/>
            <a:p>
              <a:pPr algn="ctr" defTabSz="913765" fontAlgn="auto">
                <a:buSzPct val="25000"/>
                <a:defRPr/>
              </a:pPr>
              <a:r>
                <a:rPr lang="zh-CN" altLang="en-US" sz="2800" noProof="1" smtClean="0">
                  <a:solidFill>
                    <a:srgbClr val="000000"/>
                  </a:solidFill>
                  <a:latin typeface="+mn-lt"/>
                  <a:ea typeface="+mn-ea"/>
                  <a:cs typeface="+mn-cs"/>
                </a:rPr>
                <a:t>美国</a:t>
              </a:r>
              <a:r>
                <a:rPr lang="en-US" altLang="zh-CN" sz="2800" noProof="1" smtClean="0">
                  <a:solidFill>
                    <a:srgbClr val="000000"/>
                  </a:solidFill>
                  <a:latin typeface="+mn-lt"/>
                  <a:ea typeface="+mn-ea"/>
                  <a:cs typeface="+mn-cs"/>
                </a:rPr>
                <a:t>《</a:t>
              </a:r>
              <a:r>
                <a:rPr lang="zh-CN" altLang="en-US" sz="2800" noProof="1">
                  <a:solidFill>
                    <a:srgbClr val="000000"/>
                  </a:solidFill>
                  <a:latin typeface="+mn-lt"/>
                  <a:ea typeface="+mn-ea"/>
                  <a:cs typeface="+mn-cs"/>
                </a:rPr>
                <a:t>高等教育信息素养标准</a:t>
              </a:r>
              <a:r>
                <a:rPr lang="en-US" altLang="zh-CN" sz="2800" noProof="1" smtClean="0">
                  <a:solidFill>
                    <a:srgbClr val="000000"/>
                  </a:solidFill>
                  <a:latin typeface="+mn-lt"/>
                  <a:ea typeface="+mn-ea"/>
                  <a:cs typeface="+mn-cs"/>
                </a:rPr>
                <a:t>》</a:t>
              </a:r>
              <a:r>
                <a:rPr lang="en-US" altLang="zh-CN" sz="2800" noProof="1">
                  <a:solidFill>
                    <a:srgbClr val="000000"/>
                  </a:solidFill>
                  <a:latin typeface="+mn-lt"/>
                  <a:ea typeface="+mn-ea"/>
                  <a:cs typeface="+mn-cs"/>
                </a:rPr>
                <a:t>(AC</a:t>
              </a:r>
              <a:r>
                <a:rPr lang="zh-CN" altLang="en-US" sz="2800" noProof="1">
                  <a:solidFill>
                    <a:srgbClr val="000000"/>
                  </a:solidFill>
                  <a:latin typeface="+mn-lt"/>
                  <a:ea typeface="+mn-ea"/>
                  <a:cs typeface="+mn-cs"/>
                </a:rPr>
                <a:t>Ｒ</a:t>
              </a:r>
              <a:r>
                <a:rPr lang="en-US" altLang="zh-CN" sz="2800" noProof="1">
                  <a:solidFill>
                    <a:srgbClr val="000000"/>
                  </a:solidFill>
                  <a:latin typeface="+mn-lt"/>
                  <a:ea typeface="+mn-ea"/>
                  <a:cs typeface="+mn-cs"/>
                </a:rPr>
                <a:t>L) </a:t>
              </a:r>
              <a:endParaRPr kumimoji="0" lang="en-US" sz="2800" b="0" i="0" kern="1200" cap="none" spc="0" normalizeH="0" baseline="0" noProof="0" dirty="0">
                <a:solidFill>
                  <a:srgbClr val="000000"/>
                </a:solidFill>
              </a:endParaRPr>
            </a:p>
          </p:txBody>
        </p:sp>
        <p:sp>
          <p:nvSpPr>
            <p:cNvPr id="17435" name="î$ḷïḑê"/>
            <p:cNvSpPr txBox="1"/>
            <p:nvPr/>
          </p:nvSpPr>
          <p:spPr>
            <a:xfrm>
              <a:off x="673101" y="2344050"/>
              <a:ext cx="3127900" cy="392512"/>
            </a:xfrm>
            <a:prstGeom prst="rect">
              <a:avLst/>
            </a:prstGeom>
            <a:noFill/>
            <a:ln w="9525">
              <a:noFill/>
            </a:ln>
          </p:spPr>
          <p:txBody>
            <a:bodyPr wrap="none" lIns="91440" tIns="45720" rIns="91440" bIns="45720" anchor="t"/>
            <a:lstStyle/>
            <a:p>
              <a:pPr>
                <a:lnSpc>
                  <a:spcPct val="90000"/>
                </a:lnSpc>
                <a:buSzPct val="25000"/>
              </a:pPr>
              <a:r>
                <a:rPr lang="zh-CN" altLang="en-US" sz="2000" b="1" dirty="0">
                  <a:latin typeface="Arial" panose="020B0604020202020204" pitchFamily="34" charset="0"/>
                  <a:ea typeface="微软雅黑" panose="020B0503020204020204" pitchFamily="34" charset="-122"/>
                </a:rPr>
                <a:t>核心内容</a:t>
              </a:r>
              <a:endParaRPr lang="de-DE" altLang="zh-CN" sz="2000" b="1" dirty="0">
                <a:latin typeface="Arial" panose="020B0604020202020204" pitchFamily="34" charset="0"/>
                <a:ea typeface="微软雅黑" panose="020B0503020204020204" pitchFamily="34" charset="-122"/>
              </a:endParaRPr>
            </a:p>
          </p:txBody>
        </p:sp>
        <p:cxnSp>
          <p:nvCxnSpPr>
            <p:cNvPr id="10" name="直接连接符 9"/>
            <p:cNvCxnSpPr/>
            <p:nvPr/>
          </p:nvCxnSpPr>
          <p:spPr>
            <a:xfrm>
              <a:off x="651000" y="3863486"/>
              <a:ext cx="3155735" cy="0"/>
            </a:xfrm>
            <a:prstGeom prst="line">
              <a:avLst/>
            </a:prstGeom>
            <a:ln w="3175" cap="rnd">
              <a:solidFill>
                <a:schemeClr val="tx2">
                  <a:lumMod val="40000"/>
                  <a:lumOff val="6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51000" y="5113295"/>
              <a:ext cx="3155735" cy="0"/>
            </a:xfrm>
            <a:prstGeom prst="line">
              <a:avLst/>
            </a:prstGeom>
            <a:ln w="3175" cap="rnd">
              <a:solidFill>
                <a:schemeClr val="tx2">
                  <a:lumMod val="40000"/>
                  <a:lumOff val="6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7438" name="ïśḷiďe"/>
            <p:cNvGrpSpPr/>
            <p:nvPr/>
          </p:nvGrpSpPr>
          <p:grpSpPr>
            <a:xfrm>
              <a:off x="7440092" y="2344050"/>
              <a:ext cx="4080465" cy="1351723"/>
              <a:chOff x="7967507" y="1781570"/>
              <a:chExt cx="2993915" cy="1351723"/>
            </a:xfrm>
          </p:grpSpPr>
          <p:sp>
            <p:nvSpPr>
              <p:cNvPr id="17439" name="íṡḷíḋe"/>
              <p:cNvSpPr txBox="1"/>
              <p:nvPr/>
            </p:nvSpPr>
            <p:spPr>
              <a:xfrm>
                <a:off x="8666367" y="1781570"/>
                <a:ext cx="2295055" cy="392430"/>
              </a:xfrm>
              <a:prstGeom prst="rect">
                <a:avLst/>
              </a:prstGeom>
              <a:noFill/>
              <a:ln w="9525">
                <a:noFill/>
              </a:ln>
            </p:spPr>
            <p:txBody>
              <a:bodyPr wrap="none" lIns="91440" tIns="45720" rIns="91440" bIns="45720" anchor="t"/>
              <a:lstStyle/>
              <a:p>
                <a:pPr algn="r">
                  <a:lnSpc>
                    <a:spcPct val="90000"/>
                  </a:lnSpc>
                  <a:buSzPct val="25000"/>
                </a:pPr>
                <a:r>
                  <a:rPr lang="zh-CN" altLang="en-US" sz="2000" b="1" dirty="0">
                    <a:latin typeface="Arial" panose="020B0604020202020204" pitchFamily="34" charset="0"/>
                    <a:ea typeface="微软雅黑" panose="020B0503020204020204" pitchFamily="34" charset="-122"/>
                  </a:rPr>
                  <a:t>趋势与特点</a:t>
                </a:r>
                <a:endParaRPr lang="de-DE" altLang="zh-CN" sz="2000" b="1" dirty="0">
                  <a:latin typeface="Arial" panose="020B0604020202020204" pitchFamily="34" charset="0"/>
                  <a:ea typeface="微软雅黑" panose="020B0503020204020204" pitchFamily="34" charset="-122"/>
                </a:endParaRPr>
              </a:p>
            </p:txBody>
          </p:sp>
          <p:sp>
            <p:nvSpPr>
              <p:cNvPr id="17440" name="išlíḓê"/>
              <p:cNvSpPr txBox="1"/>
              <p:nvPr/>
            </p:nvSpPr>
            <p:spPr>
              <a:xfrm>
                <a:off x="7967507" y="2508375"/>
                <a:ext cx="2988492" cy="624918"/>
              </a:xfrm>
              <a:prstGeom prst="rect">
                <a:avLst/>
              </a:prstGeom>
              <a:noFill/>
              <a:ln w="9525">
                <a:noFill/>
              </a:ln>
            </p:spPr>
            <p:txBody>
              <a:bodyPr lIns="91440" tIns="45720" rIns="91440" bIns="45720" anchor="t"/>
              <a:lstStyle/>
              <a:p>
                <a:pPr algn="r">
                  <a:lnSpc>
                    <a:spcPct val="150000"/>
                  </a:lnSpc>
                  <a:buSzPct val="25000"/>
                </a:pPr>
                <a:r>
                  <a:rPr lang="en-US" altLang="zh-CN" sz="1400" dirty="0">
                    <a:latin typeface="Arial" panose="020B0604020202020204" pitchFamily="34" charset="0"/>
                    <a:ea typeface="微软雅黑" panose="020B0503020204020204" pitchFamily="34" charset="-122"/>
                  </a:rPr>
                  <a:t>1</a:t>
                </a:r>
                <a:r>
                  <a:rPr lang="zh-CN" altLang="en-US" sz="1400" dirty="0">
                    <a:solidFill>
                      <a:srgbClr val="FF0000"/>
                    </a:solidFill>
                    <a:latin typeface="Arial" panose="020B0604020202020204" pitchFamily="34" charset="0"/>
                    <a:ea typeface="微软雅黑" panose="020B0503020204020204" pitchFamily="34" charset="-122"/>
                  </a:rPr>
                  <a:t>、内容</a:t>
                </a:r>
                <a:r>
                  <a:rPr lang="zh-CN" altLang="en-US" sz="1400" dirty="0">
                    <a:latin typeface="Arial" panose="020B0604020202020204" pitchFamily="34" charset="0"/>
                    <a:ea typeface="微软雅黑" panose="020B0503020204020204" pitchFamily="34" charset="-122"/>
                  </a:rPr>
                  <a:t>：掌握对数据获取、管理和应用能力的</a:t>
                </a:r>
                <a:r>
                  <a:rPr lang="zh-CN" altLang="en-US" sz="1400" b="1" dirty="0">
                    <a:solidFill>
                      <a:schemeClr val="tx1"/>
                    </a:solidFill>
                    <a:latin typeface="Arial" panose="020B0604020202020204" pitchFamily="34" charset="0"/>
                    <a:ea typeface="微软雅黑" panose="020B0503020204020204" pitchFamily="34" charset="-122"/>
                  </a:rPr>
                  <a:t>数据素养成为大数据时代社会人的基础要求</a:t>
                </a:r>
                <a:endParaRPr lang="zh-CN" altLang="en-US" sz="1400" b="1" dirty="0">
                  <a:solidFill>
                    <a:schemeClr val="tx1"/>
                  </a:solidFill>
                  <a:latin typeface="Arial" panose="020B0604020202020204" pitchFamily="34" charset="0"/>
                  <a:ea typeface="微软雅黑" panose="020B0503020204020204" pitchFamily="34" charset="-122"/>
                </a:endParaRPr>
              </a:p>
            </p:txBody>
          </p:sp>
        </p:grpSp>
        <p:sp>
          <p:nvSpPr>
            <p:cNvPr id="17441" name="íṥḷîḓé"/>
            <p:cNvSpPr txBox="1"/>
            <p:nvPr/>
          </p:nvSpPr>
          <p:spPr>
            <a:xfrm>
              <a:off x="7683335" y="4129222"/>
              <a:ext cx="3829832" cy="624918"/>
            </a:xfrm>
            <a:prstGeom prst="rect">
              <a:avLst/>
            </a:prstGeom>
            <a:noFill/>
            <a:ln w="9525">
              <a:noFill/>
            </a:ln>
          </p:spPr>
          <p:txBody>
            <a:bodyPr lIns="91440" tIns="45720" rIns="91440" bIns="45720" anchor="t"/>
            <a:lstStyle/>
            <a:p>
              <a:pPr algn="r">
                <a:lnSpc>
                  <a:spcPct val="150000"/>
                </a:lnSpc>
                <a:buSzPct val="25000"/>
              </a:pPr>
              <a:r>
                <a:rPr lang="en-US" altLang="zh-CN" sz="1400" b="1" dirty="0">
                  <a:solidFill>
                    <a:srgbClr val="FF0000"/>
                  </a:solidFill>
                  <a:latin typeface="Arial" panose="020B0604020202020204" pitchFamily="34" charset="0"/>
                  <a:ea typeface="微软雅黑" panose="020B0503020204020204" pitchFamily="34" charset="-122"/>
                </a:rPr>
                <a:t>2</a:t>
              </a:r>
              <a:r>
                <a:rPr lang="zh-CN" altLang="en-US" sz="1400" b="1" dirty="0">
                  <a:solidFill>
                    <a:srgbClr val="FF0000"/>
                  </a:solidFill>
                  <a:latin typeface="Arial" panose="020B0604020202020204" pitchFamily="34" charset="0"/>
                  <a:ea typeface="微软雅黑" panose="020B0503020204020204" pitchFamily="34" charset="-122"/>
                </a:rPr>
                <a:t>、方式：</a:t>
              </a:r>
              <a:r>
                <a:rPr lang="zh-CN" altLang="en-US" sz="1400" b="1" dirty="0">
                  <a:solidFill>
                    <a:schemeClr val="tx1"/>
                  </a:solidFill>
                  <a:latin typeface="Arial" panose="020B0604020202020204" pitchFamily="34" charset="0"/>
                  <a:ea typeface="微软雅黑" panose="020B0503020204020204" pitchFamily="34" charset="-122"/>
                </a:rPr>
                <a:t>移动时代学术信息获取的新变化</a:t>
              </a:r>
              <a:r>
                <a:rPr lang="zh-CN" altLang="en-US" sz="1400" dirty="0">
                  <a:latin typeface="Arial" panose="020B0604020202020204" pitchFamily="34" charset="0"/>
                  <a:ea typeface="微软雅黑" panose="020B0503020204020204" pitchFamily="34" charset="-122"/>
                </a:rPr>
                <a:t>：图书馆移动网站与手机</a:t>
              </a:r>
              <a:r>
                <a:rPr lang="en-US" altLang="zh-CN" sz="1400" dirty="0">
                  <a:latin typeface="Arial" panose="020B0604020202020204" pitchFamily="34" charset="0"/>
                  <a:ea typeface="微软雅黑" panose="020B0503020204020204" pitchFamily="34" charset="-122"/>
                </a:rPr>
                <a:t>APP</a:t>
              </a:r>
              <a:r>
                <a:rPr lang="zh-CN" altLang="en-US" sz="1400" dirty="0">
                  <a:latin typeface="Arial" panose="020B0604020202020204" pitchFamily="34" charset="0"/>
                  <a:ea typeface="微软雅黑" panose="020B0503020204020204" pitchFamily="34" charset="-122"/>
                </a:rPr>
                <a:t>的普及、文献数据移动应用的发展，学术移动文献</a:t>
              </a:r>
              <a:r>
                <a:rPr lang="en-US" altLang="zh-CN" sz="1400" dirty="0">
                  <a:latin typeface="Arial" panose="020B0604020202020204" pitchFamily="34" charset="0"/>
                  <a:ea typeface="微软雅黑" panose="020B0503020204020204" pitchFamily="34" charset="-122"/>
                </a:rPr>
                <a:t>APP</a:t>
              </a:r>
              <a:r>
                <a:rPr lang="zh-CN" altLang="en-US" sz="1400" dirty="0">
                  <a:latin typeface="Arial" panose="020B0604020202020204" pitchFamily="34" charset="0"/>
                  <a:ea typeface="微软雅黑" panose="020B0503020204020204" pitchFamily="34" charset="-122"/>
                </a:rPr>
                <a:t>自出版</a:t>
              </a:r>
              <a:r>
                <a:rPr lang="de-DE" altLang="zh-CN" sz="1400" dirty="0">
                  <a:latin typeface="Arial" panose="020B0604020202020204" pitchFamily="34" charset="0"/>
                  <a:ea typeface="微软雅黑" panose="020B0503020204020204" pitchFamily="34" charset="-122"/>
                </a:rPr>
                <a:t>.</a:t>
              </a:r>
              <a:endParaRPr lang="de-DE" altLang="zh-CN" sz="1400" dirty="0">
                <a:latin typeface="Arial" panose="020B0604020202020204" pitchFamily="34" charset="0"/>
                <a:ea typeface="微软雅黑" panose="020B0503020204020204" pitchFamily="34" charset="-122"/>
              </a:endParaRPr>
            </a:p>
          </p:txBody>
        </p:sp>
        <p:sp>
          <p:nvSpPr>
            <p:cNvPr id="17442" name="ïṣľïḑé"/>
            <p:cNvSpPr txBox="1"/>
            <p:nvPr/>
          </p:nvSpPr>
          <p:spPr>
            <a:xfrm>
              <a:off x="7807249" y="5307594"/>
              <a:ext cx="3705815" cy="839206"/>
            </a:xfrm>
            <a:prstGeom prst="rect">
              <a:avLst/>
            </a:prstGeom>
            <a:noFill/>
            <a:ln w="9525">
              <a:noFill/>
            </a:ln>
          </p:spPr>
          <p:txBody>
            <a:bodyPr lIns="91440" tIns="45720" rIns="91440" bIns="45720" anchor="t"/>
            <a:lstStyle/>
            <a:p>
              <a:pPr algn="r">
                <a:lnSpc>
                  <a:spcPct val="150000"/>
                </a:lnSpc>
                <a:buSzPct val="25000"/>
              </a:pPr>
              <a:r>
                <a:rPr lang="en-US" altLang="zh-CN" sz="1400" dirty="0">
                  <a:solidFill>
                    <a:srgbClr val="FF0000"/>
                  </a:solidFill>
                  <a:latin typeface="Arial" panose="020B0604020202020204" pitchFamily="34" charset="0"/>
                  <a:ea typeface="微软雅黑" panose="020B0503020204020204" pitchFamily="34" charset="-122"/>
                </a:rPr>
                <a:t>3</a:t>
              </a:r>
              <a:r>
                <a:rPr lang="zh-CN" altLang="en-US" sz="1400" dirty="0">
                  <a:solidFill>
                    <a:srgbClr val="FF0000"/>
                  </a:solidFill>
                  <a:latin typeface="Arial" panose="020B0604020202020204" pitchFamily="34" charset="0"/>
                  <a:ea typeface="微软雅黑" panose="020B0503020204020204" pitchFamily="34" charset="-122"/>
                </a:rPr>
                <a:t>、手段</a:t>
              </a:r>
              <a:r>
                <a:rPr lang="zh-CN" altLang="en-US" sz="1400" dirty="0">
                  <a:latin typeface="Arial" panose="020B0604020202020204" pitchFamily="34" charset="0"/>
                  <a:ea typeface="微软雅黑" panose="020B0503020204020204" pitchFamily="34" charset="-122"/>
                </a:rPr>
                <a:t>。随着教学内容拓展和深化，</a:t>
              </a:r>
              <a:r>
                <a:rPr lang="zh-CN" altLang="en-US" sz="1400" b="1" dirty="0">
                  <a:solidFill>
                    <a:schemeClr val="tx1"/>
                  </a:solidFill>
                  <a:latin typeface="Arial" panose="020B0604020202020204" pitchFamily="34" charset="0"/>
                  <a:ea typeface="微软雅黑" panose="020B0503020204020204" pitchFamily="34" charset="-122"/>
                </a:rPr>
                <a:t>信息素养教育教学手段呈现出多样化的特点</a:t>
              </a:r>
              <a:endParaRPr lang="zh-CN" altLang="en-US" sz="1400" b="1" dirty="0">
                <a:solidFill>
                  <a:schemeClr val="tx1"/>
                </a:solidFill>
                <a:latin typeface="Arial" panose="020B0604020202020204" pitchFamily="34" charset="0"/>
                <a:ea typeface="微软雅黑" panose="020B0503020204020204" pitchFamily="34" charset="-122"/>
              </a:endParaRPr>
            </a:p>
          </p:txBody>
        </p:sp>
        <p:cxnSp>
          <p:nvCxnSpPr>
            <p:cNvPr id="15" name="直接连接符 14"/>
            <p:cNvCxnSpPr/>
            <p:nvPr/>
          </p:nvCxnSpPr>
          <p:spPr>
            <a:xfrm>
              <a:off x="8363167" y="3863486"/>
              <a:ext cx="3155735" cy="0"/>
            </a:xfrm>
            <a:prstGeom prst="line">
              <a:avLst/>
            </a:prstGeom>
            <a:ln w="3175" cap="rnd">
              <a:solidFill>
                <a:schemeClr val="tx2">
                  <a:lumMod val="40000"/>
                  <a:lumOff val="6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363167" y="5113295"/>
              <a:ext cx="3155735" cy="0"/>
            </a:xfrm>
            <a:prstGeom prst="line">
              <a:avLst/>
            </a:prstGeom>
            <a:ln w="3175" cap="rnd">
              <a:solidFill>
                <a:schemeClr val="tx2">
                  <a:lumMod val="40000"/>
                  <a:lumOff val="6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pic>
        <p:nvPicPr>
          <p:cNvPr id="17445" name="Picture 2"/>
          <p:cNvPicPr>
            <a:picLocks noChangeAspect="1"/>
          </p:cNvPicPr>
          <p:nvPr/>
        </p:nvPicPr>
        <p:blipFill>
          <a:blip r:embed="rId1"/>
          <a:stretch>
            <a:fillRect/>
          </a:stretch>
        </p:blipFill>
        <p:spPr>
          <a:xfrm>
            <a:off x="673100" y="2871788"/>
            <a:ext cx="3711575" cy="3275012"/>
          </a:xfrm>
          <a:prstGeom prst="rect">
            <a:avLst/>
          </a:prstGeom>
          <a:noFill/>
          <a:ln w="9525">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p:nvPr>
        </p:nvSpPr>
        <p:spPr/>
        <p:txBody>
          <a:bodyPr lIns="91440" tIns="45720" rIns="91440" bIns="45720" anchor="b"/>
          <a:lstStyle/>
          <a:p>
            <a:pPr defTabSz="913765">
              <a:buNone/>
            </a:pPr>
            <a:r>
              <a:rPr lang="zh-CN" altLang="en-US" kern="1200" dirty="0">
                <a:latin typeface="+mj-lt"/>
                <a:ea typeface="+mj-ea"/>
                <a:cs typeface="+mj-cs"/>
              </a:rPr>
              <a:t>教育信息化</a:t>
            </a:r>
            <a:r>
              <a:rPr lang="en-US" altLang="zh-CN" kern="1200" dirty="0">
                <a:latin typeface="+mj-lt"/>
                <a:ea typeface="+mj-ea"/>
                <a:cs typeface="+mj-cs"/>
              </a:rPr>
              <a:t>2.0</a:t>
            </a:r>
            <a:r>
              <a:rPr lang="zh-CN" altLang="en-US" kern="1200" dirty="0">
                <a:latin typeface="+mj-lt"/>
                <a:ea typeface="+mj-ea"/>
                <a:cs typeface="+mj-cs"/>
              </a:rPr>
              <a:t>行动计划</a:t>
            </a:r>
            <a:endParaRPr lang="zh-CN" altLang="en-US" kern="1200" dirty="0">
              <a:latin typeface="+mj-lt"/>
              <a:ea typeface="+mj-ea"/>
              <a:cs typeface="+mj-cs"/>
            </a:endParaRPr>
          </a:p>
        </p:txBody>
      </p:sp>
      <p:sp>
        <p:nvSpPr>
          <p:cNvPr id="18434" name="灯片编号占位符 2"/>
          <p:cNvSpPr>
            <a:spLocks noGrp="1"/>
          </p:cNvSpPr>
          <p:nvPr>
            <p:ph type="sldNum" sz="quarter" idx="12"/>
          </p:nvPr>
        </p:nvSpPr>
        <p:spPr>
          <a:noFill/>
          <a:ln>
            <a:noFill/>
          </a:ln>
        </p:spPr>
        <p:txBody>
          <a:bodyPr lIns="91440" tIns="45720" rIns="91440" bIns="4572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5pPr>
          </a:lstStyle>
          <a:p>
            <a:pPr lvl="0" algn="r"/>
            <a:fld id="{9A0DB2DC-4C9A-4742-B13C-FB6460FD3503}" type="slidenum">
              <a:rPr lang="zh-CN" altLang="en-US" sz="1000">
                <a:solidFill>
                  <a:srgbClr val="808080"/>
                </a:solidFill>
              </a:rPr>
            </a:fld>
            <a:endParaRPr lang="zh-CN" altLang="en-US" sz="1000" dirty="0">
              <a:solidFill>
                <a:srgbClr val="808080"/>
              </a:solidFill>
            </a:endParaRPr>
          </a:p>
        </p:txBody>
      </p:sp>
      <p:grpSp>
        <p:nvGrpSpPr>
          <p:cNvPr id="18435" name="ba0cc150-d0bc-4b6b-ba21-c38aeebae22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676275" y="1123950"/>
            <a:ext cx="10839450" cy="5019675"/>
            <a:chOff x="676992" y="1123949"/>
            <a:chExt cx="10838016" cy="5019675"/>
          </a:xfrm>
        </p:grpSpPr>
        <p:sp>
          <p:nvSpPr>
            <p:cNvPr id="53" name="íŝļíḋe"/>
            <p:cNvSpPr/>
            <p:nvPr/>
          </p:nvSpPr>
          <p:spPr>
            <a:xfrm>
              <a:off x="676992" y="1123949"/>
              <a:ext cx="5372826" cy="5019675"/>
            </a:xfrm>
            <a:prstGeom prst="homePlate">
              <a:avLst/>
            </a:prstGeom>
            <a:pattFill prst="pct5">
              <a:fgClr>
                <a:srgbClr val="E4E6EA"/>
              </a:fgClr>
              <a:bgClr>
                <a:srgbClr val="ADB5BF"/>
              </a:bgClr>
            </a:patt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sp>
          <p:nvSpPr>
            <p:cNvPr id="54" name="íş1îḑê"/>
            <p:cNvSpPr/>
            <p:nvPr/>
          </p:nvSpPr>
          <p:spPr>
            <a:xfrm>
              <a:off x="676992" y="1123949"/>
              <a:ext cx="5372826" cy="5019675"/>
            </a:xfrm>
            <a:prstGeom prst="homePlate">
              <a:avLst>
                <a:gd name="adj" fmla="val 54175"/>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sp>
          <p:nvSpPr>
            <p:cNvPr id="18438" name="iṧľiḑê"/>
            <p:cNvSpPr txBox="1"/>
            <p:nvPr/>
          </p:nvSpPr>
          <p:spPr>
            <a:xfrm>
              <a:off x="788713" y="1381758"/>
              <a:ext cx="4238508" cy="441805"/>
            </a:xfrm>
            <a:prstGeom prst="rect">
              <a:avLst/>
            </a:prstGeom>
            <a:noFill/>
            <a:ln w="9525">
              <a:noFill/>
            </a:ln>
          </p:spPr>
          <p:txBody>
            <a:bodyPr wrap="square" lIns="91440" tIns="45720" rIns="91440" bIns="45720" anchor="t"/>
            <a:lstStyle/>
            <a:p>
              <a:r>
                <a:rPr lang="zh-CN" altLang="en-US" sz="2000" b="1" dirty="0">
                  <a:latin typeface="Arial" panose="020B0604020202020204" pitchFamily="34" charset="0"/>
                  <a:ea typeface="微软雅黑" panose="020B0503020204020204" pitchFamily="34" charset="-122"/>
                </a:rPr>
                <a:t>基本目标</a:t>
              </a:r>
              <a:endParaRPr lang="zh-CN" altLang="en-US" sz="2000" b="1" dirty="0">
                <a:latin typeface="Arial" panose="020B0604020202020204" pitchFamily="34" charset="0"/>
                <a:ea typeface="微软雅黑" panose="020B0503020204020204" pitchFamily="34" charset="-122"/>
              </a:endParaRPr>
            </a:p>
          </p:txBody>
        </p:sp>
        <p:sp>
          <p:nvSpPr>
            <p:cNvPr id="56" name="îṥľiḍe"/>
            <p:cNvSpPr/>
            <p:nvPr/>
          </p:nvSpPr>
          <p:spPr>
            <a:xfrm>
              <a:off x="6372775" y="3908464"/>
              <a:ext cx="723900" cy="723900"/>
            </a:xfrm>
            <a:prstGeom prst="ellipse">
              <a:avLst/>
            </a:prstGeom>
            <a:solidFill>
              <a:schemeClr val="accent3">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sp>
          <p:nvSpPr>
            <p:cNvPr id="57" name="íS1ïḍè"/>
            <p:cNvSpPr/>
            <p:nvPr/>
          </p:nvSpPr>
          <p:spPr bwMode="auto">
            <a:xfrm>
              <a:off x="6535013" y="4098896"/>
              <a:ext cx="399424" cy="343034"/>
            </a:xfrm>
            <a:custGeom>
              <a:avLst/>
              <a:gdLst>
                <a:gd name="connsiteX0" fmla="*/ 45866 w 605777"/>
                <a:gd name="connsiteY0" fmla="*/ 339787 h 520255"/>
                <a:gd name="connsiteX1" fmla="*/ 147937 w 605777"/>
                <a:gd name="connsiteY1" fmla="*/ 341219 h 520255"/>
                <a:gd name="connsiteX2" fmla="*/ 150812 w 605777"/>
                <a:gd name="connsiteY2" fmla="*/ 408537 h 520255"/>
                <a:gd name="connsiteX3" fmla="*/ 130685 w 605777"/>
                <a:gd name="connsiteY3" fmla="*/ 408537 h 520255"/>
                <a:gd name="connsiteX4" fmla="*/ 133561 w 605777"/>
                <a:gd name="connsiteY4" fmla="*/ 447208 h 520255"/>
                <a:gd name="connsiteX5" fmla="*/ 129248 w 605777"/>
                <a:gd name="connsiteY5" fmla="*/ 501635 h 520255"/>
                <a:gd name="connsiteX6" fmla="*/ 150812 w 605777"/>
                <a:gd name="connsiteY6" fmla="*/ 510229 h 520255"/>
                <a:gd name="connsiteX7" fmla="*/ 136436 w 605777"/>
                <a:gd name="connsiteY7" fmla="*/ 520255 h 520255"/>
                <a:gd name="connsiteX8" fmla="*/ 127810 w 605777"/>
                <a:gd name="connsiteY8" fmla="*/ 520255 h 520255"/>
                <a:gd name="connsiteX9" fmla="*/ 104808 w 605777"/>
                <a:gd name="connsiteY9" fmla="*/ 520255 h 520255"/>
                <a:gd name="connsiteX10" fmla="*/ 103371 w 605777"/>
                <a:gd name="connsiteY10" fmla="*/ 520255 h 520255"/>
                <a:gd name="connsiteX11" fmla="*/ 103371 w 605777"/>
                <a:gd name="connsiteY11" fmla="*/ 511661 h 520255"/>
                <a:gd name="connsiteX12" fmla="*/ 106246 w 605777"/>
                <a:gd name="connsiteY12" fmla="*/ 505932 h 520255"/>
                <a:gd name="connsiteX13" fmla="*/ 111996 w 605777"/>
                <a:gd name="connsiteY13" fmla="*/ 447208 h 520255"/>
                <a:gd name="connsiteX14" fmla="*/ 109121 w 605777"/>
                <a:gd name="connsiteY14" fmla="*/ 408537 h 520255"/>
                <a:gd name="connsiteX15" fmla="*/ 96183 w 605777"/>
                <a:gd name="connsiteY15" fmla="*/ 408537 h 520255"/>
                <a:gd name="connsiteX16" fmla="*/ 96183 w 605777"/>
                <a:gd name="connsiteY16" fmla="*/ 507364 h 520255"/>
                <a:gd name="connsiteX17" fmla="*/ 97620 w 605777"/>
                <a:gd name="connsiteY17" fmla="*/ 511661 h 520255"/>
                <a:gd name="connsiteX18" fmla="*/ 97620 w 605777"/>
                <a:gd name="connsiteY18" fmla="*/ 520255 h 520255"/>
                <a:gd name="connsiteX19" fmla="*/ 96183 w 605777"/>
                <a:gd name="connsiteY19" fmla="*/ 520255 h 520255"/>
                <a:gd name="connsiteX20" fmla="*/ 74618 w 605777"/>
                <a:gd name="connsiteY20" fmla="*/ 520255 h 520255"/>
                <a:gd name="connsiteX21" fmla="*/ 65993 w 605777"/>
                <a:gd name="connsiteY21" fmla="*/ 520255 h 520255"/>
                <a:gd name="connsiteX22" fmla="*/ 51617 w 605777"/>
                <a:gd name="connsiteY22" fmla="*/ 510229 h 520255"/>
                <a:gd name="connsiteX23" fmla="*/ 74618 w 605777"/>
                <a:gd name="connsiteY23" fmla="*/ 501635 h 520255"/>
                <a:gd name="connsiteX24" fmla="*/ 74618 w 605777"/>
                <a:gd name="connsiteY24" fmla="*/ 408537 h 520255"/>
                <a:gd name="connsiteX25" fmla="*/ 42991 w 605777"/>
                <a:gd name="connsiteY25" fmla="*/ 408537 h 520255"/>
                <a:gd name="connsiteX26" fmla="*/ 219630 w 605777"/>
                <a:gd name="connsiteY26" fmla="*/ 117545 h 520255"/>
                <a:gd name="connsiteX27" fmla="*/ 219630 w 605777"/>
                <a:gd name="connsiteY27" fmla="*/ 182051 h 520255"/>
                <a:gd name="connsiteX28" fmla="*/ 285663 w 605777"/>
                <a:gd name="connsiteY28" fmla="*/ 197819 h 520255"/>
                <a:gd name="connsiteX29" fmla="*/ 285663 w 605777"/>
                <a:gd name="connsiteY29" fmla="*/ 240823 h 520255"/>
                <a:gd name="connsiteX30" fmla="*/ 219630 w 605777"/>
                <a:gd name="connsiteY30" fmla="*/ 233656 h 520255"/>
                <a:gd name="connsiteX31" fmla="*/ 219630 w 605777"/>
                <a:gd name="connsiteY31" fmla="*/ 341166 h 520255"/>
                <a:gd name="connsiteX32" fmla="*/ 377534 w 605777"/>
                <a:gd name="connsiteY32" fmla="*/ 341166 h 520255"/>
                <a:gd name="connsiteX33" fmla="*/ 403373 w 605777"/>
                <a:gd name="connsiteY33" fmla="*/ 341166 h 520255"/>
                <a:gd name="connsiteX34" fmla="*/ 581374 w 605777"/>
                <a:gd name="connsiteY34" fmla="*/ 341166 h 520255"/>
                <a:gd name="connsiteX35" fmla="*/ 581374 w 605777"/>
                <a:gd name="connsiteY35" fmla="*/ 117545 h 520255"/>
                <a:gd name="connsiteX36" fmla="*/ 107662 w 605777"/>
                <a:gd name="connsiteY36" fmla="*/ 78841 h 520255"/>
                <a:gd name="connsiteX37" fmla="*/ 107662 w 605777"/>
                <a:gd name="connsiteY37" fmla="*/ 98909 h 520255"/>
                <a:gd name="connsiteX38" fmla="*/ 144985 w 605777"/>
                <a:gd name="connsiteY38" fmla="*/ 98909 h 520255"/>
                <a:gd name="connsiteX39" fmla="*/ 144985 w 605777"/>
                <a:gd name="connsiteY39" fmla="*/ 78841 h 520255"/>
                <a:gd name="connsiteX40" fmla="*/ 48807 w 605777"/>
                <a:gd name="connsiteY40" fmla="*/ 78841 h 520255"/>
                <a:gd name="connsiteX41" fmla="*/ 48807 w 605777"/>
                <a:gd name="connsiteY41" fmla="*/ 98909 h 520255"/>
                <a:gd name="connsiteX42" fmla="*/ 87565 w 605777"/>
                <a:gd name="connsiteY42" fmla="*/ 98909 h 520255"/>
                <a:gd name="connsiteX43" fmla="*/ 87565 w 605777"/>
                <a:gd name="connsiteY43" fmla="*/ 78841 h 520255"/>
                <a:gd name="connsiteX44" fmla="*/ 68904 w 605777"/>
                <a:gd name="connsiteY44" fmla="*/ 38704 h 520255"/>
                <a:gd name="connsiteX45" fmla="*/ 24403 w 605777"/>
                <a:gd name="connsiteY45" fmla="*/ 77407 h 520255"/>
                <a:gd name="connsiteX46" fmla="*/ 24403 w 605777"/>
                <a:gd name="connsiteY46" fmla="*/ 81708 h 520255"/>
                <a:gd name="connsiteX47" fmla="*/ 43065 w 605777"/>
                <a:gd name="connsiteY47" fmla="*/ 84575 h 520255"/>
                <a:gd name="connsiteX48" fmla="*/ 43065 w 605777"/>
                <a:gd name="connsiteY48" fmla="*/ 73107 h 520255"/>
                <a:gd name="connsiteX49" fmla="*/ 93307 w 605777"/>
                <a:gd name="connsiteY49" fmla="*/ 73107 h 520255"/>
                <a:gd name="connsiteX50" fmla="*/ 93307 w 605777"/>
                <a:gd name="connsiteY50" fmla="*/ 84575 h 520255"/>
                <a:gd name="connsiteX51" fmla="*/ 101920 w 605777"/>
                <a:gd name="connsiteY51" fmla="*/ 84575 h 520255"/>
                <a:gd name="connsiteX52" fmla="*/ 101920 w 605777"/>
                <a:gd name="connsiteY52" fmla="*/ 73107 h 520255"/>
                <a:gd name="connsiteX53" fmla="*/ 150726 w 605777"/>
                <a:gd name="connsiteY53" fmla="*/ 73107 h 520255"/>
                <a:gd name="connsiteX54" fmla="*/ 150726 w 605777"/>
                <a:gd name="connsiteY54" fmla="*/ 84575 h 520255"/>
                <a:gd name="connsiteX55" fmla="*/ 166517 w 605777"/>
                <a:gd name="connsiteY55" fmla="*/ 81708 h 520255"/>
                <a:gd name="connsiteX56" fmla="*/ 159339 w 605777"/>
                <a:gd name="connsiteY56" fmla="*/ 63073 h 520255"/>
                <a:gd name="connsiteX57" fmla="*/ 68904 w 605777"/>
                <a:gd name="connsiteY57" fmla="*/ 38704 h 520255"/>
                <a:gd name="connsiteX58" fmla="*/ 94742 w 605777"/>
                <a:gd name="connsiteY58" fmla="*/ 0 h 520255"/>
                <a:gd name="connsiteX59" fmla="*/ 180872 w 605777"/>
                <a:gd name="connsiteY59" fmla="*/ 134746 h 520255"/>
                <a:gd name="connsiteX60" fmla="*/ 175130 w 605777"/>
                <a:gd name="connsiteY60" fmla="*/ 172016 h 520255"/>
                <a:gd name="connsiteX61" fmla="*/ 202404 w 605777"/>
                <a:gd name="connsiteY61" fmla="*/ 177750 h 520255"/>
                <a:gd name="connsiteX62" fmla="*/ 202404 w 605777"/>
                <a:gd name="connsiteY62" fmla="*/ 117545 h 520255"/>
                <a:gd name="connsiteX63" fmla="*/ 190920 w 605777"/>
                <a:gd name="connsiteY63" fmla="*/ 117545 h 520255"/>
                <a:gd name="connsiteX64" fmla="*/ 190920 w 605777"/>
                <a:gd name="connsiteY64" fmla="*/ 93176 h 520255"/>
                <a:gd name="connsiteX65" fmla="*/ 202404 w 605777"/>
                <a:gd name="connsiteY65" fmla="*/ 93176 h 520255"/>
                <a:gd name="connsiteX66" fmla="*/ 371792 w 605777"/>
                <a:gd name="connsiteY66" fmla="*/ 93176 h 520255"/>
                <a:gd name="connsiteX67" fmla="*/ 371792 w 605777"/>
                <a:gd name="connsiteY67" fmla="*/ 73107 h 520255"/>
                <a:gd name="connsiteX68" fmla="*/ 420599 w 605777"/>
                <a:gd name="connsiteY68" fmla="*/ 73107 h 520255"/>
                <a:gd name="connsiteX69" fmla="*/ 420599 w 605777"/>
                <a:gd name="connsiteY69" fmla="*/ 93176 h 520255"/>
                <a:gd name="connsiteX70" fmla="*/ 598600 w 605777"/>
                <a:gd name="connsiteY70" fmla="*/ 93176 h 520255"/>
                <a:gd name="connsiteX71" fmla="*/ 605777 w 605777"/>
                <a:gd name="connsiteY71" fmla="*/ 93176 h 520255"/>
                <a:gd name="connsiteX72" fmla="*/ 605777 w 605777"/>
                <a:gd name="connsiteY72" fmla="*/ 117545 h 520255"/>
                <a:gd name="connsiteX73" fmla="*/ 598600 w 605777"/>
                <a:gd name="connsiteY73" fmla="*/ 117545 h 520255"/>
                <a:gd name="connsiteX74" fmla="*/ 598600 w 605777"/>
                <a:gd name="connsiteY74" fmla="*/ 358368 h 520255"/>
                <a:gd name="connsiteX75" fmla="*/ 403373 w 605777"/>
                <a:gd name="connsiteY75" fmla="*/ 358368 h 520255"/>
                <a:gd name="connsiteX76" fmla="*/ 403373 w 605777"/>
                <a:gd name="connsiteY76" fmla="*/ 402805 h 520255"/>
                <a:gd name="connsiteX77" fmla="*/ 500986 w 605777"/>
                <a:gd name="connsiteY77" fmla="*/ 511749 h 520255"/>
                <a:gd name="connsiteX78" fmla="*/ 465099 w 605777"/>
                <a:gd name="connsiteY78" fmla="*/ 511749 h 520255"/>
                <a:gd name="connsiteX79" fmla="*/ 400502 w 605777"/>
                <a:gd name="connsiteY79" fmla="*/ 438642 h 520255"/>
                <a:gd name="connsiteX80" fmla="*/ 400502 w 605777"/>
                <a:gd name="connsiteY80" fmla="*/ 511749 h 520255"/>
                <a:gd name="connsiteX81" fmla="*/ 380405 w 605777"/>
                <a:gd name="connsiteY81" fmla="*/ 511749 h 520255"/>
                <a:gd name="connsiteX82" fmla="*/ 380405 w 605777"/>
                <a:gd name="connsiteY82" fmla="*/ 438642 h 520255"/>
                <a:gd name="connsiteX83" fmla="*/ 315808 w 605777"/>
                <a:gd name="connsiteY83" fmla="*/ 511749 h 520255"/>
                <a:gd name="connsiteX84" fmla="*/ 281356 w 605777"/>
                <a:gd name="connsiteY84" fmla="*/ 511749 h 520255"/>
                <a:gd name="connsiteX85" fmla="*/ 377534 w 605777"/>
                <a:gd name="connsiteY85" fmla="*/ 402805 h 520255"/>
                <a:gd name="connsiteX86" fmla="*/ 377534 w 605777"/>
                <a:gd name="connsiteY86" fmla="*/ 358368 h 520255"/>
                <a:gd name="connsiteX87" fmla="*/ 202404 w 605777"/>
                <a:gd name="connsiteY87" fmla="*/ 358368 h 520255"/>
                <a:gd name="connsiteX88" fmla="*/ 202404 w 605777"/>
                <a:gd name="connsiteY88" fmla="*/ 230789 h 520255"/>
                <a:gd name="connsiteX89" fmla="*/ 147856 w 605777"/>
                <a:gd name="connsiteY89" fmla="*/ 223621 h 520255"/>
                <a:gd name="connsiteX90" fmla="*/ 139243 w 605777"/>
                <a:gd name="connsiteY90" fmla="*/ 273793 h 520255"/>
                <a:gd name="connsiteX91" fmla="*/ 147856 w 605777"/>
                <a:gd name="connsiteY91" fmla="*/ 333999 h 520255"/>
                <a:gd name="connsiteX92" fmla="*/ 123452 w 605777"/>
                <a:gd name="connsiteY92" fmla="*/ 333999 h 520255"/>
                <a:gd name="connsiteX93" fmla="*/ 99049 w 605777"/>
                <a:gd name="connsiteY93" fmla="*/ 333999 h 520255"/>
                <a:gd name="connsiteX94" fmla="*/ 99049 w 605777"/>
                <a:gd name="connsiteY94" fmla="*/ 227922 h 520255"/>
                <a:gd name="connsiteX95" fmla="*/ 123452 w 605777"/>
                <a:gd name="connsiteY95" fmla="*/ 183484 h 520255"/>
                <a:gd name="connsiteX96" fmla="*/ 114839 w 605777"/>
                <a:gd name="connsiteY96" fmla="*/ 179184 h 520255"/>
                <a:gd name="connsiteX97" fmla="*/ 114839 w 605777"/>
                <a:gd name="connsiteY97" fmla="*/ 153381 h 520255"/>
                <a:gd name="connsiteX98" fmla="*/ 166517 w 605777"/>
                <a:gd name="connsiteY98" fmla="*/ 90309 h 520255"/>
                <a:gd name="connsiteX99" fmla="*/ 150726 w 605777"/>
                <a:gd name="connsiteY99" fmla="*/ 93176 h 520255"/>
                <a:gd name="connsiteX100" fmla="*/ 150726 w 605777"/>
                <a:gd name="connsiteY100" fmla="*/ 103210 h 520255"/>
                <a:gd name="connsiteX101" fmla="*/ 101920 w 605777"/>
                <a:gd name="connsiteY101" fmla="*/ 103210 h 520255"/>
                <a:gd name="connsiteX102" fmla="*/ 101920 w 605777"/>
                <a:gd name="connsiteY102" fmla="*/ 96043 h 520255"/>
                <a:gd name="connsiteX103" fmla="*/ 93307 w 605777"/>
                <a:gd name="connsiteY103" fmla="*/ 96043 h 520255"/>
                <a:gd name="connsiteX104" fmla="*/ 93307 w 605777"/>
                <a:gd name="connsiteY104" fmla="*/ 103210 h 520255"/>
                <a:gd name="connsiteX105" fmla="*/ 43065 w 605777"/>
                <a:gd name="connsiteY105" fmla="*/ 103210 h 520255"/>
                <a:gd name="connsiteX106" fmla="*/ 43065 w 605777"/>
                <a:gd name="connsiteY106" fmla="*/ 91742 h 520255"/>
                <a:gd name="connsiteX107" fmla="*/ 24403 w 605777"/>
                <a:gd name="connsiteY107" fmla="*/ 88875 h 520255"/>
                <a:gd name="connsiteX108" fmla="*/ 74646 w 605777"/>
                <a:gd name="connsiteY108" fmla="*/ 151948 h 520255"/>
                <a:gd name="connsiteX109" fmla="*/ 74646 w 605777"/>
                <a:gd name="connsiteY109" fmla="*/ 179184 h 520255"/>
                <a:gd name="connsiteX110" fmla="*/ 67468 w 605777"/>
                <a:gd name="connsiteY110" fmla="*/ 182051 h 520255"/>
                <a:gd name="connsiteX111" fmla="*/ 93307 w 605777"/>
                <a:gd name="connsiteY111" fmla="*/ 229355 h 520255"/>
                <a:gd name="connsiteX112" fmla="*/ 93307 w 605777"/>
                <a:gd name="connsiteY112" fmla="*/ 333999 h 520255"/>
                <a:gd name="connsiteX113" fmla="*/ 45936 w 605777"/>
                <a:gd name="connsiteY113" fmla="*/ 333999 h 520255"/>
                <a:gd name="connsiteX114" fmla="*/ 53113 w 605777"/>
                <a:gd name="connsiteY114" fmla="*/ 276660 h 520255"/>
                <a:gd name="connsiteX115" fmla="*/ 40194 w 605777"/>
                <a:gd name="connsiteY115" fmla="*/ 232222 h 520255"/>
                <a:gd name="connsiteX116" fmla="*/ 28710 w 605777"/>
                <a:gd name="connsiteY116" fmla="*/ 318230 h 520255"/>
                <a:gd name="connsiteX117" fmla="*/ 0 w 605777"/>
                <a:gd name="connsiteY117" fmla="*/ 316797 h 520255"/>
                <a:gd name="connsiteX118" fmla="*/ 12919 w 605777"/>
                <a:gd name="connsiteY118" fmla="*/ 194952 h 520255"/>
                <a:gd name="connsiteX119" fmla="*/ 5742 w 605777"/>
                <a:gd name="connsiteY119" fmla="*/ 87442 h 520255"/>
                <a:gd name="connsiteX120" fmla="*/ 48807 w 605777"/>
                <a:gd name="connsiteY120" fmla="*/ 12901 h 520255"/>
                <a:gd name="connsiteX121" fmla="*/ 60291 w 605777"/>
                <a:gd name="connsiteY121" fmla="*/ 11468 h 520255"/>
                <a:gd name="connsiteX122" fmla="*/ 68904 w 605777"/>
                <a:gd name="connsiteY122" fmla="*/ 2867 h 520255"/>
                <a:gd name="connsiteX123" fmla="*/ 94742 w 605777"/>
                <a:gd name="connsiteY123" fmla="*/ 0 h 52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605777" h="520255">
                  <a:moveTo>
                    <a:pt x="45866" y="339787"/>
                  </a:moveTo>
                  <a:lnTo>
                    <a:pt x="147937" y="341219"/>
                  </a:lnTo>
                  <a:lnTo>
                    <a:pt x="150812" y="408537"/>
                  </a:lnTo>
                  <a:lnTo>
                    <a:pt x="130685" y="408537"/>
                  </a:lnTo>
                  <a:lnTo>
                    <a:pt x="133561" y="447208"/>
                  </a:lnTo>
                  <a:lnTo>
                    <a:pt x="129248" y="501635"/>
                  </a:lnTo>
                  <a:cubicBezTo>
                    <a:pt x="142186" y="501635"/>
                    <a:pt x="150812" y="504500"/>
                    <a:pt x="150812" y="510229"/>
                  </a:cubicBezTo>
                  <a:cubicBezTo>
                    <a:pt x="150812" y="517390"/>
                    <a:pt x="136436" y="520255"/>
                    <a:pt x="136436" y="520255"/>
                  </a:cubicBezTo>
                  <a:lnTo>
                    <a:pt x="127810" y="520255"/>
                  </a:lnTo>
                  <a:lnTo>
                    <a:pt x="104808" y="520255"/>
                  </a:lnTo>
                  <a:lnTo>
                    <a:pt x="103371" y="520255"/>
                  </a:lnTo>
                  <a:lnTo>
                    <a:pt x="103371" y="511661"/>
                  </a:lnTo>
                  <a:cubicBezTo>
                    <a:pt x="103371" y="508797"/>
                    <a:pt x="104808" y="507364"/>
                    <a:pt x="106246" y="505932"/>
                  </a:cubicBezTo>
                  <a:lnTo>
                    <a:pt x="111996" y="447208"/>
                  </a:lnTo>
                  <a:lnTo>
                    <a:pt x="109121" y="408537"/>
                  </a:lnTo>
                  <a:lnTo>
                    <a:pt x="96183" y="408537"/>
                  </a:lnTo>
                  <a:lnTo>
                    <a:pt x="96183" y="507364"/>
                  </a:lnTo>
                  <a:cubicBezTo>
                    <a:pt x="97620" y="508797"/>
                    <a:pt x="97620" y="510229"/>
                    <a:pt x="97620" y="511661"/>
                  </a:cubicBezTo>
                  <a:lnTo>
                    <a:pt x="97620" y="520255"/>
                  </a:lnTo>
                  <a:lnTo>
                    <a:pt x="96183" y="520255"/>
                  </a:lnTo>
                  <a:lnTo>
                    <a:pt x="74618" y="520255"/>
                  </a:lnTo>
                  <a:lnTo>
                    <a:pt x="65993" y="520255"/>
                  </a:lnTo>
                  <a:cubicBezTo>
                    <a:pt x="65993" y="520255"/>
                    <a:pt x="51617" y="517390"/>
                    <a:pt x="51617" y="510229"/>
                  </a:cubicBezTo>
                  <a:cubicBezTo>
                    <a:pt x="51617" y="504500"/>
                    <a:pt x="60242" y="501635"/>
                    <a:pt x="74618" y="501635"/>
                  </a:cubicBezTo>
                  <a:lnTo>
                    <a:pt x="74618" y="408537"/>
                  </a:lnTo>
                  <a:lnTo>
                    <a:pt x="42991" y="408537"/>
                  </a:lnTo>
                  <a:close/>
                  <a:moveTo>
                    <a:pt x="219630" y="117545"/>
                  </a:moveTo>
                  <a:lnTo>
                    <a:pt x="219630" y="182051"/>
                  </a:lnTo>
                  <a:lnTo>
                    <a:pt x="285663" y="197819"/>
                  </a:lnTo>
                  <a:lnTo>
                    <a:pt x="285663" y="240823"/>
                  </a:lnTo>
                  <a:lnTo>
                    <a:pt x="219630" y="233656"/>
                  </a:lnTo>
                  <a:lnTo>
                    <a:pt x="219630" y="341166"/>
                  </a:lnTo>
                  <a:lnTo>
                    <a:pt x="377534" y="341166"/>
                  </a:lnTo>
                  <a:lnTo>
                    <a:pt x="403373" y="341166"/>
                  </a:lnTo>
                  <a:lnTo>
                    <a:pt x="581374" y="341166"/>
                  </a:lnTo>
                  <a:lnTo>
                    <a:pt x="581374" y="117545"/>
                  </a:lnTo>
                  <a:close/>
                  <a:moveTo>
                    <a:pt x="107662" y="78841"/>
                  </a:moveTo>
                  <a:lnTo>
                    <a:pt x="107662" y="98909"/>
                  </a:lnTo>
                  <a:lnTo>
                    <a:pt x="144985" y="98909"/>
                  </a:lnTo>
                  <a:lnTo>
                    <a:pt x="144985" y="78841"/>
                  </a:lnTo>
                  <a:close/>
                  <a:moveTo>
                    <a:pt x="48807" y="78841"/>
                  </a:moveTo>
                  <a:lnTo>
                    <a:pt x="48807" y="98909"/>
                  </a:lnTo>
                  <a:lnTo>
                    <a:pt x="87565" y="98909"/>
                  </a:lnTo>
                  <a:lnTo>
                    <a:pt x="87565" y="78841"/>
                  </a:lnTo>
                  <a:close/>
                  <a:moveTo>
                    <a:pt x="68904" y="38704"/>
                  </a:moveTo>
                  <a:cubicBezTo>
                    <a:pt x="67468" y="60206"/>
                    <a:pt x="44500" y="75974"/>
                    <a:pt x="24403" y="77407"/>
                  </a:cubicBezTo>
                  <a:cubicBezTo>
                    <a:pt x="24403" y="78841"/>
                    <a:pt x="24403" y="80274"/>
                    <a:pt x="24403" y="81708"/>
                  </a:cubicBezTo>
                  <a:lnTo>
                    <a:pt x="43065" y="84575"/>
                  </a:lnTo>
                  <a:lnTo>
                    <a:pt x="43065" y="73107"/>
                  </a:lnTo>
                  <a:lnTo>
                    <a:pt x="93307" y="73107"/>
                  </a:lnTo>
                  <a:lnTo>
                    <a:pt x="93307" y="84575"/>
                  </a:lnTo>
                  <a:lnTo>
                    <a:pt x="101920" y="84575"/>
                  </a:lnTo>
                  <a:lnTo>
                    <a:pt x="101920" y="73107"/>
                  </a:lnTo>
                  <a:lnTo>
                    <a:pt x="150726" y="73107"/>
                  </a:lnTo>
                  <a:lnTo>
                    <a:pt x="150726" y="84575"/>
                  </a:lnTo>
                  <a:lnTo>
                    <a:pt x="166517" y="81708"/>
                  </a:lnTo>
                  <a:cubicBezTo>
                    <a:pt x="166517" y="71674"/>
                    <a:pt x="163646" y="64506"/>
                    <a:pt x="159339" y="63073"/>
                  </a:cubicBezTo>
                  <a:cubicBezTo>
                    <a:pt x="129194" y="60206"/>
                    <a:pt x="93307" y="58772"/>
                    <a:pt x="68904" y="38704"/>
                  </a:cubicBezTo>
                  <a:close/>
                  <a:moveTo>
                    <a:pt x="94742" y="0"/>
                  </a:moveTo>
                  <a:cubicBezTo>
                    <a:pt x="185178" y="0"/>
                    <a:pt x="182307" y="103210"/>
                    <a:pt x="180872" y="134746"/>
                  </a:cubicBezTo>
                  <a:cubicBezTo>
                    <a:pt x="180872" y="153381"/>
                    <a:pt x="176565" y="159115"/>
                    <a:pt x="175130" y="172016"/>
                  </a:cubicBezTo>
                  <a:lnTo>
                    <a:pt x="202404" y="177750"/>
                  </a:lnTo>
                  <a:lnTo>
                    <a:pt x="202404" y="117545"/>
                  </a:lnTo>
                  <a:lnTo>
                    <a:pt x="190920" y="117545"/>
                  </a:lnTo>
                  <a:lnTo>
                    <a:pt x="190920" y="93176"/>
                  </a:lnTo>
                  <a:lnTo>
                    <a:pt x="202404" y="93176"/>
                  </a:lnTo>
                  <a:lnTo>
                    <a:pt x="371792" y="93176"/>
                  </a:lnTo>
                  <a:lnTo>
                    <a:pt x="371792" y="73107"/>
                  </a:lnTo>
                  <a:lnTo>
                    <a:pt x="420599" y="73107"/>
                  </a:lnTo>
                  <a:lnTo>
                    <a:pt x="420599" y="93176"/>
                  </a:lnTo>
                  <a:lnTo>
                    <a:pt x="598600" y="93176"/>
                  </a:lnTo>
                  <a:lnTo>
                    <a:pt x="605777" y="93176"/>
                  </a:lnTo>
                  <a:lnTo>
                    <a:pt x="605777" y="117545"/>
                  </a:lnTo>
                  <a:lnTo>
                    <a:pt x="598600" y="117545"/>
                  </a:lnTo>
                  <a:lnTo>
                    <a:pt x="598600" y="358368"/>
                  </a:lnTo>
                  <a:lnTo>
                    <a:pt x="403373" y="358368"/>
                  </a:lnTo>
                  <a:lnTo>
                    <a:pt x="403373" y="402805"/>
                  </a:lnTo>
                  <a:lnTo>
                    <a:pt x="500986" y="511749"/>
                  </a:lnTo>
                  <a:lnTo>
                    <a:pt x="465099" y="511749"/>
                  </a:lnTo>
                  <a:lnTo>
                    <a:pt x="400502" y="438642"/>
                  </a:lnTo>
                  <a:lnTo>
                    <a:pt x="400502" y="511749"/>
                  </a:lnTo>
                  <a:lnTo>
                    <a:pt x="380405" y="511749"/>
                  </a:lnTo>
                  <a:lnTo>
                    <a:pt x="380405" y="438642"/>
                  </a:lnTo>
                  <a:lnTo>
                    <a:pt x="315808" y="511749"/>
                  </a:lnTo>
                  <a:lnTo>
                    <a:pt x="281356" y="511749"/>
                  </a:lnTo>
                  <a:lnTo>
                    <a:pt x="377534" y="402805"/>
                  </a:lnTo>
                  <a:lnTo>
                    <a:pt x="377534" y="358368"/>
                  </a:lnTo>
                  <a:lnTo>
                    <a:pt x="202404" y="358368"/>
                  </a:lnTo>
                  <a:lnTo>
                    <a:pt x="202404" y="230789"/>
                  </a:lnTo>
                  <a:lnTo>
                    <a:pt x="147856" y="223621"/>
                  </a:lnTo>
                  <a:cubicBezTo>
                    <a:pt x="142114" y="249424"/>
                    <a:pt x="139243" y="273793"/>
                    <a:pt x="139243" y="273793"/>
                  </a:cubicBezTo>
                  <a:lnTo>
                    <a:pt x="147856" y="333999"/>
                  </a:lnTo>
                  <a:lnTo>
                    <a:pt x="123452" y="333999"/>
                  </a:lnTo>
                  <a:lnTo>
                    <a:pt x="99049" y="333999"/>
                  </a:lnTo>
                  <a:lnTo>
                    <a:pt x="99049" y="227922"/>
                  </a:lnTo>
                  <a:lnTo>
                    <a:pt x="123452" y="183484"/>
                  </a:lnTo>
                  <a:lnTo>
                    <a:pt x="114839" y="179184"/>
                  </a:lnTo>
                  <a:lnTo>
                    <a:pt x="114839" y="153381"/>
                  </a:lnTo>
                  <a:cubicBezTo>
                    <a:pt x="153597" y="149081"/>
                    <a:pt x="166517" y="114678"/>
                    <a:pt x="166517" y="90309"/>
                  </a:cubicBezTo>
                  <a:lnTo>
                    <a:pt x="150726" y="93176"/>
                  </a:lnTo>
                  <a:lnTo>
                    <a:pt x="150726" y="103210"/>
                  </a:lnTo>
                  <a:lnTo>
                    <a:pt x="101920" y="103210"/>
                  </a:lnTo>
                  <a:lnTo>
                    <a:pt x="101920" y="96043"/>
                  </a:lnTo>
                  <a:lnTo>
                    <a:pt x="93307" y="96043"/>
                  </a:lnTo>
                  <a:lnTo>
                    <a:pt x="93307" y="103210"/>
                  </a:lnTo>
                  <a:lnTo>
                    <a:pt x="43065" y="103210"/>
                  </a:lnTo>
                  <a:lnTo>
                    <a:pt x="43065" y="91742"/>
                  </a:lnTo>
                  <a:lnTo>
                    <a:pt x="24403" y="88875"/>
                  </a:lnTo>
                  <a:cubicBezTo>
                    <a:pt x="25839" y="118978"/>
                    <a:pt x="47371" y="143347"/>
                    <a:pt x="74646" y="151948"/>
                  </a:cubicBezTo>
                  <a:lnTo>
                    <a:pt x="74646" y="179184"/>
                  </a:lnTo>
                  <a:lnTo>
                    <a:pt x="67468" y="182051"/>
                  </a:lnTo>
                  <a:lnTo>
                    <a:pt x="93307" y="229355"/>
                  </a:lnTo>
                  <a:lnTo>
                    <a:pt x="93307" y="333999"/>
                  </a:lnTo>
                  <a:lnTo>
                    <a:pt x="45936" y="333999"/>
                  </a:lnTo>
                  <a:lnTo>
                    <a:pt x="53113" y="276660"/>
                  </a:lnTo>
                  <a:cubicBezTo>
                    <a:pt x="53113" y="276660"/>
                    <a:pt x="45936" y="255158"/>
                    <a:pt x="40194" y="232222"/>
                  </a:cubicBezTo>
                  <a:lnTo>
                    <a:pt x="28710" y="318230"/>
                  </a:lnTo>
                  <a:lnTo>
                    <a:pt x="0" y="316797"/>
                  </a:lnTo>
                  <a:lnTo>
                    <a:pt x="12919" y="194952"/>
                  </a:lnTo>
                  <a:lnTo>
                    <a:pt x="5742" y="87442"/>
                  </a:lnTo>
                  <a:cubicBezTo>
                    <a:pt x="5742" y="87442"/>
                    <a:pt x="4306" y="34403"/>
                    <a:pt x="48807" y="12901"/>
                  </a:cubicBezTo>
                  <a:cubicBezTo>
                    <a:pt x="51678" y="11468"/>
                    <a:pt x="57420" y="12901"/>
                    <a:pt x="60291" y="11468"/>
                  </a:cubicBezTo>
                  <a:cubicBezTo>
                    <a:pt x="63162" y="10034"/>
                    <a:pt x="64597" y="5734"/>
                    <a:pt x="68904" y="2867"/>
                  </a:cubicBezTo>
                  <a:cubicBezTo>
                    <a:pt x="73210" y="1433"/>
                    <a:pt x="84694" y="0"/>
                    <a:pt x="94742" y="0"/>
                  </a:cubicBezTo>
                  <a:close/>
                </a:path>
              </a:pathLst>
            </a:custGeom>
            <a:solidFill>
              <a:schemeClr val="accent1">
                <a:lumMod val="50000"/>
                <a:lumOff val="50000"/>
              </a:schemeClr>
            </a:solidFill>
            <a:ln>
              <a:noFill/>
            </a:ln>
          </p:spPr>
          <p:txBody>
            <a:bodyPr wrap="square" lIns="91440" tIns="45720" rIns="91440" bIns="45720">
              <a:normAutofit fontScale="92500"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strike="noStrike" noProof="1"/>
            </a:p>
          </p:txBody>
        </p:sp>
        <p:sp>
          <p:nvSpPr>
            <p:cNvPr id="58" name="îsḻíďè"/>
            <p:cNvSpPr/>
            <p:nvPr/>
          </p:nvSpPr>
          <p:spPr>
            <a:xfrm>
              <a:off x="6372775" y="1381758"/>
              <a:ext cx="723900" cy="723900"/>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sp>
          <p:nvSpPr>
            <p:cNvPr id="59" name="îṧliḓe"/>
            <p:cNvSpPr/>
            <p:nvPr/>
          </p:nvSpPr>
          <p:spPr bwMode="auto">
            <a:xfrm>
              <a:off x="6535013" y="1582060"/>
              <a:ext cx="399424" cy="323296"/>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accent1">
                <a:lumMod val="50000"/>
                <a:lumOff val="50000"/>
              </a:schemeClr>
            </a:solidFill>
            <a:ln>
              <a:noFill/>
            </a:ln>
          </p:spPr>
          <p:txBody>
            <a:bodyPr wrap="square" lIns="91440" tIns="45720" rIns="91440" bIns="45720">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endParaRPr lang="zh-CN" altLang="en-US" strike="noStrike" noProof="1"/>
            </a:p>
          </p:txBody>
        </p:sp>
        <p:sp>
          <p:nvSpPr>
            <p:cNvPr id="60" name="ïś1ïḓé"/>
            <p:cNvSpPr/>
            <p:nvPr/>
          </p:nvSpPr>
          <p:spPr>
            <a:xfrm>
              <a:off x="6372775" y="5171818"/>
              <a:ext cx="723900" cy="723900"/>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sp>
          <p:nvSpPr>
            <p:cNvPr id="18444" name="ï$ļiḍé"/>
            <p:cNvSpPr txBox="1"/>
            <p:nvPr/>
          </p:nvSpPr>
          <p:spPr>
            <a:xfrm>
              <a:off x="7458626" y="2430087"/>
              <a:ext cx="4056382" cy="441805"/>
            </a:xfrm>
            <a:prstGeom prst="rect">
              <a:avLst/>
            </a:prstGeom>
            <a:noFill/>
            <a:ln w="9525">
              <a:noFill/>
            </a:ln>
          </p:spPr>
          <p:txBody>
            <a:bodyPr wrap="square" lIns="91440" tIns="45720" rIns="91440" bIns="45720" anchor="ctr"/>
            <a:lstStyle/>
            <a:p>
              <a:endParaRPr lang="en-US" altLang="zh-CN" sz="2000" b="1" dirty="0">
                <a:latin typeface="Arial" panose="020B0604020202020204" pitchFamily="34" charset="0"/>
                <a:ea typeface="微软雅黑" panose="020B0503020204020204" pitchFamily="34" charset="-122"/>
              </a:endParaRPr>
            </a:p>
          </p:txBody>
        </p:sp>
        <p:sp>
          <p:nvSpPr>
            <p:cNvPr id="18445" name="iṡḻïḓê"/>
            <p:cNvSpPr/>
            <p:nvPr/>
          </p:nvSpPr>
          <p:spPr>
            <a:xfrm>
              <a:off x="6534448" y="5444562"/>
              <a:ext cx="400554" cy="178410"/>
            </a:xfrm>
            <a:custGeom>
              <a:avLst/>
              <a:gdLst/>
              <a:ahLst/>
              <a:cxnLst>
                <a:cxn ang="0">
                  <a:pos x="108650" y="121815"/>
                </a:cxn>
                <a:cxn ang="0">
                  <a:pos x="115264" y="121815"/>
                </a:cxn>
                <a:cxn ang="0">
                  <a:pos x="123767" y="121815"/>
                </a:cxn>
                <a:cxn ang="0">
                  <a:pos x="135105" y="121815"/>
                </a:cxn>
                <a:cxn ang="0">
                  <a:pos x="146443" y="135020"/>
                </a:cxn>
                <a:cxn ang="0">
                  <a:pos x="156836" y="121815"/>
                </a:cxn>
                <a:cxn ang="0">
                  <a:pos x="168173" y="121815"/>
                </a:cxn>
                <a:cxn ang="0">
                  <a:pos x="175732" y="121815"/>
                </a:cxn>
                <a:cxn ang="0">
                  <a:pos x="181401" y="121815"/>
                </a:cxn>
                <a:cxn ang="0">
                  <a:pos x="182345" y="178410"/>
                </a:cxn>
                <a:cxn ang="0">
                  <a:pos x="108650" y="178410"/>
                </a:cxn>
                <a:cxn ang="0">
                  <a:pos x="0" y="121815"/>
                </a:cxn>
                <a:cxn ang="0">
                  <a:pos x="6613" y="121815"/>
                </a:cxn>
                <a:cxn ang="0">
                  <a:pos x="14172" y="121815"/>
                </a:cxn>
                <a:cxn ang="0">
                  <a:pos x="26454" y="121815"/>
                </a:cxn>
                <a:cxn ang="0">
                  <a:pos x="37792" y="135020"/>
                </a:cxn>
                <a:cxn ang="0">
                  <a:pos x="48184" y="121815"/>
                </a:cxn>
                <a:cxn ang="0">
                  <a:pos x="59522" y="121815"/>
                </a:cxn>
                <a:cxn ang="0">
                  <a:pos x="66136" y="121815"/>
                </a:cxn>
                <a:cxn ang="0">
                  <a:pos x="71805" y="121815"/>
                </a:cxn>
                <a:cxn ang="0">
                  <a:pos x="73694" y="178410"/>
                </a:cxn>
                <a:cxn ang="0">
                  <a:pos x="0" y="178410"/>
                </a:cxn>
                <a:cxn ang="0">
                  <a:pos x="325951" y="120755"/>
                </a:cxn>
                <a:cxn ang="0">
                  <a:pos x="332561" y="120755"/>
                </a:cxn>
                <a:cxn ang="0">
                  <a:pos x="341060" y="120755"/>
                </a:cxn>
                <a:cxn ang="0">
                  <a:pos x="352392" y="120755"/>
                </a:cxn>
                <a:cxn ang="0">
                  <a:pos x="363724" y="133996"/>
                </a:cxn>
                <a:cxn ang="0">
                  <a:pos x="374112" y="120755"/>
                </a:cxn>
                <a:cxn ang="0">
                  <a:pos x="385445" y="120755"/>
                </a:cxn>
                <a:cxn ang="0">
                  <a:pos x="392999" y="120755"/>
                </a:cxn>
                <a:cxn ang="0">
                  <a:pos x="398665" y="120755"/>
                </a:cxn>
                <a:cxn ang="0">
                  <a:pos x="400554" y="177501"/>
                </a:cxn>
                <a:cxn ang="0">
                  <a:pos x="325951" y="177501"/>
                </a:cxn>
                <a:cxn ang="0">
                  <a:pos x="214425" y="120755"/>
                </a:cxn>
                <a:cxn ang="0">
                  <a:pos x="221039" y="120755"/>
                </a:cxn>
                <a:cxn ang="0">
                  <a:pos x="229542" y="120755"/>
                </a:cxn>
                <a:cxn ang="0">
                  <a:pos x="240880" y="120755"/>
                </a:cxn>
                <a:cxn ang="0">
                  <a:pos x="252218" y="133996"/>
                </a:cxn>
                <a:cxn ang="0">
                  <a:pos x="262610" y="120755"/>
                </a:cxn>
                <a:cxn ang="0">
                  <a:pos x="273948" y="120755"/>
                </a:cxn>
                <a:cxn ang="0">
                  <a:pos x="281507" y="120755"/>
                </a:cxn>
                <a:cxn ang="0">
                  <a:pos x="287175" y="120755"/>
                </a:cxn>
                <a:cxn ang="0">
                  <a:pos x="288120" y="177501"/>
                </a:cxn>
                <a:cxn ang="0">
                  <a:pos x="214425" y="177501"/>
                </a:cxn>
                <a:cxn ang="0">
                  <a:pos x="176666" y="71727"/>
                </a:cxn>
                <a:cxn ang="0">
                  <a:pos x="181392" y="71727"/>
                </a:cxn>
                <a:cxn ang="0">
                  <a:pos x="189898" y="71727"/>
                </a:cxn>
                <a:cxn ang="0">
                  <a:pos x="198404" y="81185"/>
                </a:cxn>
                <a:cxn ang="0">
                  <a:pos x="205964" y="71727"/>
                </a:cxn>
                <a:cxn ang="0">
                  <a:pos x="214470" y="71727"/>
                </a:cxn>
                <a:cxn ang="0">
                  <a:pos x="219196" y="71727"/>
                </a:cxn>
                <a:cxn ang="0">
                  <a:pos x="222032" y="71727"/>
                </a:cxn>
                <a:cxn ang="0">
                  <a:pos x="218251" y="87805"/>
                </a:cxn>
                <a:cxn ang="0">
                  <a:pos x="224866" y="111449"/>
                </a:cxn>
                <a:cxn ang="0">
                  <a:pos x="224866" y="113341"/>
                </a:cxn>
                <a:cxn ang="0">
                  <a:pos x="170995" y="113341"/>
                </a:cxn>
                <a:cxn ang="0">
                  <a:pos x="180447" y="87805"/>
                </a:cxn>
                <a:cxn ang="0">
                  <a:pos x="176666" y="71727"/>
                </a:cxn>
                <a:cxn ang="0">
                  <a:pos x="68015" y="71727"/>
                </a:cxn>
                <a:cxn ang="0">
                  <a:pos x="72741" y="71727"/>
                </a:cxn>
                <a:cxn ang="0">
                  <a:pos x="81247" y="71727"/>
                </a:cxn>
                <a:cxn ang="0">
                  <a:pos x="89753" y="81185"/>
                </a:cxn>
                <a:cxn ang="0">
                  <a:pos x="97314" y="71727"/>
                </a:cxn>
                <a:cxn ang="0">
                  <a:pos x="105820" y="71727"/>
                </a:cxn>
                <a:cxn ang="0">
                  <a:pos x="110545" y="71727"/>
                </a:cxn>
                <a:cxn ang="0">
                  <a:pos x="112436" y="71727"/>
                </a:cxn>
                <a:cxn ang="0">
                  <a:pos x="109600" y="87805"/>
                </a:cxn>
                <a:cxn ang="0">
                  <a:pos x="116216" y="111449"/>
                </a:cxn>
                <a:cxn ang="0">
                  <a:pos x="116216" y="113341"/>
                </a:cxn>
                <a:cxn ang="0">
                  <a:pos x="62345" y="113341"/>
                </a:cxn>
                <a:cxn ang="0">
                  <a:pos x="71796" y="87805"/>
                </a:cxn>
                <a:cxn ang="0">
                  <a:pos x="68015" y="71727"/>
                </a:cxn>
                <a:cxn ang="0">
                  <a:pos x="282441" y="70819"/>
                </a:cxn>
                <a:cxn ang="0">
                  <a:pos x="287168" y="70819"/>
                </a:cxn>
                <a:cxn ang="0">
                  <a:pos x="295673" y="70819"/>
                </a:cxn>
                <a:cxn ang="0">
                  <a:pos x="304179" y="80242"/>
                </a:cxn>
                <a:cxn ang="0">
                  <a:pos x="311740" y="70819"/>
                </a:cxn>
                <a:cxn ang="0">
                  <a:pos x="320246" y="70819"/>
                </a:cxn>
                <a:cxn ang="0">
                  <a:pos x="324971" y="70819"/>
                </a:cxn>
                <a:cxn ang="0">
                  <a:pos x="327807" y="70819"/>
                </a:cxn>
                <a:cxn ang="0">
                  <a:pos x="324026" y="86839"/>
                </a:cxn>
                <a:cxn ang="0">
                  <a:pos x="330642" y="111339"/>
                </a:cxn>
                <a:cxn ang="0">
                  <a:pos x="330642" y="112282"/>
                </a:cxn>
                <a:cxn ang="0">
                  <a:pos x="276771" y="112282"/>
                </a:cxn>
                <a:cxn ang="0">
                  <a:pos x="286222" y="86839"/>
                </a:cxn>
                <a:cxn ang="0">
                  <a:pos x="282441" y="70819"/>
                </a:cxn>
                <a:cxn ang="0">
                  <a:pos x="145952" y="58562"/>
                </a:cxn>
                <a:cxn ang="0">
                  <a:pos x="175687" y="87843"/>
                </a:cxn>
                <a:cxn ang="0">
                  <a:pos x="145952" y="117124"/>
                </a:cxn>
                <a:cxn ang="0">
                  <a:pos x="116216" y="87843"/>
                </a:cxn>
                <a:cxn ang="0">
                  <a:pos x="145952" y="58562"/>
                </a:cxn>
                <a:cxn ang="0">
                  <a:pos x="36847" y="58562"/>
                </a:cxn>
                <a:cxn ang="0">
                  <a:pos x="66128" y="87843"/>
                </a:cxn>
                <a:cxn ang="0">
                  <a:pos x="36847" y="117124"/>
                </a:cxn>
                <a:cxn ang="0">
                  <a:pos x="7566" y="87843"/>
                </a:cxn>
                <a:cxn ang="0">
                  <a:pos x="36847" y="58562"/>
                </a:cxn>
                <a:cxn ang="0">
                  <a:pos x="360453" y="57654"/>
                </a:cxn>
                <a:cxn ang="0">
                  <a:pos x="390264" y="86859"/>
                </a:cxn>
                <a:cxn ang="0">
                  <a:pos x="360453" y="116065"/>
                </a:cxn>
                <a:cxn ang="0">
                  <a:pos x="330642" y="86859"/>
                </a:cxn>
                <a:cxn ang="0">
                  <a:pos x="360453" y="57654"/>
                </a:cxn>
                <a:cxn ang="0">
                  <a:pos x="251802" y="57654"/>
                </a:cxn>
                <a:cxn ang="0">
                  <a:pos x="281613" y="86859"/>
                </a:cxn>
                <a:cxn ang="0">
                  <a:pos x="251802" y="116065"/>
                </a:cxn>
                <a:cxn ang="0">
                  <a:pos x="221991" y="86859"/>
                </a:cxn>
                <a:cxn ang="0">
                  <a:pos x="251802" y="57654"/>
                </a:cxn>
                <a:cxn ang="0">
                  <a:pos x="197477" y="24665"/>
                </a:cxn>
                <a:cxn ang="0">
                  <a:pos x="219268" y="46304"/>
                </a:cxn>
                <a:cxn ang="0">
                  <a:pos x="197477" y="67943"/>
                </a:cxn>
                <a:cxn ang="0">
                  <a:pos x="175687" y="46304"/>
                </a:cxn>
                <a:cxn ang="0">
                  <a:pos x="197477" y="24665"/>
                </a:cxn>
                <a:cxn ang="0">
                  <a:pos x="88826" y="24665"/>
                </a:cxn>
                <a:cxn ang="0">
                  <a:pos x="110617" y="46304"/>
                </a:cxn>
                <a:cxn ang="0">
                  <a:pos x="88826" y="67943"/>
                </a:cxn>
                <a:cxn ang="0">
                  <a:pos x="67036" y="46304"/>
                </a:cxn>
                <a:cxn ang="0">
                  <a:pos x="88826" y="24665"/>
                </a:cxn>
                <a:cxn ang="0">
                  <a:pos x="303782" y="23606"/>
                </a:cxn>
                <a:cxn ang="0">
                  <a:pos x="325044" y="45321"/>
                </a:cxn>
                <a:cxn ang="0">
                  <a:pos x="303782" y="67036"/>
                </a:cxn>
                <a:cxn ang="0">
                  <a:pos x="282521" y="45321"/>
                </a:cxn>
                <a:cxn ang="0">
                  <a:pos x="303782" y="23606"/>
                </a:cxn>
                <a:cxn ang="0">
                  <a:pos x="363328" y="1967"/>
                </a:cxn>
                <a:cxn ang="0">
                  <a:pos x="383605" y="22698"/>
                </a:cxn>
                <a:cxn ang="0">
                  <a:pos x="363328" y="43430"/>
                </a:cxn>
                <a:cxn ang="0">
                  <a:pos x="343050" y="22698"/>
                </a:cxn>
                <a:cxn ang="0">
                  <a:pos x="363328" y="1967"/>
                </a:cxn>
                <a:cxn ang="0">
                  <a:pos x="251802" y="1967"/>
                </a:cxn>
                <a:cxn ang="0">
                  <a:pos x="272080" y="22698"/>
                </a:cxn>
                <a:cxn ang="0">
                  <a:pos x="251802" y="43430"/>
                </a:cxn>
                <a:cxn ang="0">
                  <a:pos x="231525" y="22698"/>
                </a:cxn>
                <a:cxn ang="0">
                  <a:pos x="251802" y="1967"/>
                </a:cxn>
                <a:cxn ang="0">
                  <a:pos x="144059" y="0"/>
                </a:cxn>
                <a:cxn ang="0">
                  <a:pos x="164337" y="20807"/>
                </a:cxn>
                <a:cxn ang="0">
                  <a:pos x="144059" y="41614"/>
                </a:cxn>
                <a:cxn ang="0">
                  <a:pos x="123782" y="20807"/>
                </a:cxn>
                <a:cxn ang="0">
                  <a:pos x="144059" y="0"/>
                </a:cxn>
                <a:cxn ang="0">
                  <a:pos x="36847" y="0"/>
                </a:cxn>
                <a:cxn ang="0">
                  <a:pos x="57654" y="20807"/>
                </a:cxn>
                <a:cxn ang="0">
                  <a:pos x="36847" y="41614"/>
                </a:cxn>
                <a:cxn ang="0">
                  <a:pos x="16040" y="20807"/>
                </a:cxn>
                <a:cxn ang="0">
                  <a:pos x="36847" y="0"/>
                </a:cxn>
              </a:cxnLst>
              <a:rect l="0" t="0" r="0" b="0"/>
              <a:pathLst>
                <a:path w="608536" h="271048">
                  <a:moveTo>
                    <a:pt x="165066" y="185067"/>
                  </a:moveTo>
                  <a:lnTo>
                    <a:pt x="175114" y="185067"/>
                  </a:lnTo>
                  <a:lnTo>
                    <a:pt x="188032" y="185067"/>
                  </a:lnTo>
                  <a:lnTo>
                    <a:pt x="205257" y="185067"/>
                  </a:lnTo>
                  <a:lnTo>
                    <a:pt x="222482" y="205129"/>
                  </a:lnTo>
                  <a:lnTo>
                    <a:pt x="238271" y="185067"/>
                  </a:lnTo>
                  <a:lnTo>
                    <a:pt x="255495" y="185067"/>
                  </a:lnTo>
                  <a:lnTo>
                    <a:pt x="266979" y="185067"/>
                  </a:lnTo>
                  <a:lnTo>
                    <a:pt x="275591" y="185067"/>
                  </a:lnTo>
                  <a:lnTo>
                    <a:pt x="277026" y="271048"/>
                  </a:lnTo>
                  <a:lnTo>
                    <a:pt x="165066" y="271048"/>
                  </a:lnTo>
                  <a:close/>
                  <a:moveTo>
                    <a:pt x="0" y="185067"/>
                  </a:moveTo>
                  <a:lnTo>
                    <a:pt x="10047" y="185067"/>
                  </a:lnTo>
                  <a:lnTo>
                    <a:pt x="21531" y="185067"/>
                  </a:lnTo>
                  <a:lnTo>
                    <a:pt x="40191" y="185067"/>
                  </a:lnTo>
                  <a:lnTo>
                    <a:pt x="57415" y="205129"/>
                  </a:lnTo>
                  <a:lnTo>
                    <a:pt x="73204" y="185067"/>
                  </a:lnTo>
                  <a:lnTo>
                    <a:pt x="90429" y="185067"/>
                  </a:lnTo>
                  <a:lnTo>
                    <a:pt x="100477" y="185067"/>
                  </a:lnTo>
                  <a:lnTo>
                    <a:pt x="109089" y="185067"/>
                  </a:lnTo>
                  <a:lnTo>
                    <a:pt x="111960" y="271048"/>
                  </a:lnTo>
                  <a:lnTo>
                    <a:pt x="0" y="271048"/>
                  </a:lnTo>
                  <a:close/>
                  <a:moveTo>
                    <a:pt x="495197" y="183457"/>
                  </a:moveTo>
                  <a:lnTo>
                    <a:pt x="505240" y="183457"/>
                  </a:lnTo>
                  <a:lnTo>
                    <a:pt x="518152" y="183457"/>
                  </a:lnTo>
                  <a:lnTo>
                    <a:pt x="535368" y="183457"/>
                  </a:lnTo>
                  <a:lnTo>
                    <a:pt x="552584" y="203573"/>
                  </a:lnTo>
                  <a:lnTo>
                    <a:pt x="568365" y="183457"/>
                  </a:lnTo>
                  <a:lnTo>
                    <a:pt x="585582" y="183457"/>
                  </a:lnTo>
                  <a:lnTo>
                    <a:pt x="597059" y="183457"/>
                  </a:lnTo>
                  <a:lnTo>
                    <a:pt x="605667" y="183457"/>
                  </a:lnTo>
                  <a:lnTo>
                    <a:pt x="608536" y="269668"/>
                  </a:lnTo>
                  <a:lnTo>
                    <a:pt x="495197" y="269668"/>
                  </a:lnTo>
                  <a:close/>
                  <a:moveTo>
                    <a:pt x="325763" y="183457"/>
                  </a:moveTo>
                  <a:lnTo>
                    <a:pt x="335811" y="183457"/>
                  </a:lnTo>
                  <a:lnTo>
                    <a:pt x="348729" y="183457"/>
                  </a:lnTo>
                  <a:lnTo>
                    <a:pt x="365954" y="183457"/>
                  </a:lnTo>
                  <a:lnTo>
                    <a:pt x="383179" y="203573"/>
                  </a:lnTo>
                  <a:lnTo>
                    <a:pt x="398968" y="183457"/>
                  </a:lnTo>
                  <a:lnTo>
                    <a:pt x="416192" y="183457"/>
                  </a:lnTo>
                  <a:lnTo>
                    <a:pt x="427676" y="183457"/>
                  </a:lnTo>
                  <a:lnTo>
                    <a:pt x="436288" y="183457"/>
                  </a:lnTo>
                  <a:lnTo>
                    <a:pt x="437723" y="269668"/>
                  </a:lnTo>
                  <a:lnTo>
                    <a:pt x="325763" y="269668"/>
                  </a:lnTo>
                  <a:close/>
                  <a:moveTo>
                    <a:pt x="268398" y="108971"/>
                  </a:moveTo>
                  <a:lnTo>
                    <a:pt x="275578" y="108971"/>
                  </a:lnTo>
                  <a:lnTo>
                    <a:pt x="288500" y="108971"/>
                  </a:lnTo>
                  <a:lnTo>
                    <a:pt x="301423" y="123340"/>
                  </a:lnTo>
                  <a:lnTo>
                    <a:pt x="312909" y="108971"/>
                  </a:lnTo>
                  <a:lnTo>
                    <a:pt x="325832" y="108971"/>
                  </a:lnTo>
                  <a:lnTo>
                    <a:pt x="333011" y="108971"/>
                  </a:lnTo>
                  <a:lnTo>
                    <a:pt x="337319" y="108971"/>
                  </a:lnTo>
                  <a:cubicBezTo>
                    <a:pt x="334447" y="116155"/>
                    <a:pt x="331575" y="124777"/>
                    <a:pt x="331575" y="133398"/>
                  </a:cubicBezTo>
                  <a:cubicBezTo>
                    <a:pt x="331575" y="146330"/>
                    <a:pt x="335883" y="159261"/>
                    <a:pt x="341626" y="169319"/>
                  </a:cubicBezTo>
                  <a:lnTo>
                    <a:pt x="341626" y="172193"/>
                  </a:lnTo>
                  <a:lnTo>
                    <a:pt x="259783" y="172193"/>
                  </a:lnTo>
                  <a:cubicBezTo>
                    <a:pt x="268398" y="160698"/>
                    <a:pt x="274142" y="147766"/>
                    <a:pt x="274142" y="133398"/>
                  </a:cubicBezTo>
                  <a:cubicBezTo>
                    <a:pt x="274142" y="124777"/>
                    <a:pt x="271270" y="116155"/>
                    <a:pt x="268398" y="108971"/>
                  </a:cubicBezTo>
                  <a:close/>
                  <a:moveTo>
                    <a:pt x="103332" y="108971"/>
                  </a:moveTo>
                  <a:lnTo>
                    <a:pt x="110512" y="108971"/>
                  </a:lnTo>
                  <a:lnTo>
                    <a:pt x="123434" y="108971"/>
                  </a:lnTo>
                  <a:lnTo>
                    <a:pt x="136357" y="123340"/>
                  </a:lnTo>
                  <a:lnTo>
                    <a:pt x="147843" y="108971"/>
                  </a:lnTo>
                  <a:lnTo>
                    <a:pt x="160766" y="108971"/>
                  </a:lnTo>
                  <a:lnTo>
                    <a:pt x="167945" y="108971"/>
                  </a:lnTo>
                  <a:lnTo>
                    <a:pt x="170817" y="108971"/>
                  </a:lnTo>
                  <a:cubicBezTo>
                    <a:pt x="169381" y="116155"/>
                    <a:pt x="166509" y="124777"/>
                    <a:pt x="166509" y="133398"/>
                  </a:cubicBezTo>
                  <a:cubicBezTo>
                    <a:pt x="166509" y="146330"/>
                    <a:pt x="170817" y="159261"/>
                    <a:pt x="176560" y="169319"/>
                  </a:cubicBezTo>
                  <a:lnTo>
                    <a:pt x="176560" y="172193"/>
                  </a:lnTo>
                  <a:lnTo>
                    <a:pt x="94717" y="172193"/>
                  </a:lnTo>
                  <a:cubicBezTo>
                    <a:pt x="103332" y="160698"/>
                    <a:pt x="109076" y="147766"/>
                    <a:pt x="109076" y="133398"/>
                  </a:cubicBezTo>
                  <a:cubicBezTo>
                    <a:pt x="109076" y="124777"/>
                    <a:pt x="106204" y="116155"/>
                    <a:pt x="103332" y="108971"/>
                  </a:cubicBezTo>
                  <a:close/>
                  <a:moveTo>
                    <a:pt x="429096" y="107592"/>
                  </a:moveTo>
                  <a:lnTo>
                    <a:pt x="436276" y="107592"/>
                  </a:lnTo>
                  <a:lnTo>
                    <a:pt x="449198" y="107592"/>
                  </a:lnTo>
                  <a:lnTo>
                    <a:pt x="462121" y="121908"/>
                  </a:lnTo>
                  <a:lnTo>
                    <a:pt x="473607" y="107592"/>
                  </a:lnTo>
                  <a:lnTo>
                    <a:pt x="486530" y="107592"/>
                  </a:lnTo>
                  <a:lnTo>
                    <a:pt x="493709" y="107592"/>
                  </a:lnTo>
                  <a:lnTo>
                    <a:pt x="498017" y="107592"/>
                  </a:lnTo>
                  <a:cubicBezTo>
                    <a:pt x="495145" y="114750"/>
                    <a:pt x="492273" y="123340"/>
                    <a:pt x="492273" y="131930"/>
                  </a:cubicBezTo>
                  <a:cubicBezTo>
                    <a:pt x="492273" y="144815"/>
                    <a:pt x="496581" y="157699"/>
                    <a:pt x="502324" y="169152"/>
                  </a:cubicBezTo>
                  <a:lnTo>
                    <a:pt x="502324" y="170584"/>
                  </a:lnTo>
                  <a:lnTo>
                    <a:pt x="420481" y="170584"/>
                  </a:lnTo>
                  <a:cubicBezTo>
                    <a:pt x="429096" y="159131"/>
                    <a:pt x="434840" y="146246"/>
                    <a:pt x="434840" y="131930"/>
                  </a:cubicBezTo>
                  <a:cubicBezTo>
                    <a:pt x="434840" y="123340"/>
                    <a:pt x="433404" y="114750"/>
                    <a:pt x="429096" y="107592"/>
                  </a:cubicBezTo>
                  <a:close/>
                  <a:moveTo>
                    <a:pt x="221736" y="88970"/>
                  </a:moveTo>
                  <a:cubicBezTo>
                    <a:pt x="246685" y="88970"/>
                    <a:pt x="266911" y="108887"/>
                    <a:pt x="266911" y="133455"/>
                  </a:cubicBezTo>
                  <a:cubicBezTo>
                    <a:pt x="266911" y="158023"/>
                    <a:pt x="246685" y="177940"/>
                    <a:pt x="221736" y="177940"/>
                  </a:cubicBezTo>
                  <a:cubicBezTo>
                    <a:pt x="196787" y="177940"/>
                    <a:pt x="176561" y="158023"/>
                    <a:pt x="176561" y="133455"/>
                  </a:cubicBezTo>
                  <a:cubicBezTo>
                    <a:pt x="176561" y="108887"/>
                    <a:pt x="196787" y="88970"/>
                    <a:pt x="221736" y="88970"/>
                  </a:cubicBezTo>
                  <a:close/>
                  <a:moveTo>
                    <a:pt x="55980" y="88970"/>
                  </a:moveTo>
                  <a:cubicBezTo>
                    <a:pt x="80548" y="88970"/>
                    <a:pt x="100465" y="108887"/>
                    <a:pt x="100465" y="133455"/>
                  </a:cubicBezTo>
                  <a:cubicBezTo>
                    <a:pt x="100465" y="158023"/>
                    <a:pt x="80548" y="177940"/>
                    <a:pt x="55980" y="177940"/>
                  </a:cubicBezTo>
                  <a:cubicBezTo>
                    <a:pt x="31412" y="177940"/>
                    <a:pt x="11495" y="158023"/>
                    <a:pt x="11495" y="133455"/>
                  </a:cubicBezTo>
                  <a:cubicBezTo>
                    <a:pt x="11495" y="108887"/>
                    <a:pt x="31412" y="88970"/>
                    <a:pt x="55980" y="88970"/>
                  </a:cubicBezTo>
                  <a:close/>
                  <a:moveTo>
                    <a:pt x="547614" y="87591"/>
                  </a:moveTo>
                  <a:cubicBezTo>
                    <a:pt x="572627" y="87591"/>
                    <a:pt x="592904" y="107456"/>
                    <a:pt x="592904" y="131961"/>
                  </a:cubicBezTo>
                  <a:cubicBezTo>
                    <a:pt x="592904" y="156466"/>
                    <a:pt x="572627" y="176331"/>
                    <a:pt x="547614" y="176331"/>
                  </a:cubicBezTo>
                  <a:cubicBezTo>
                    <a:pt x="522601" y="176331"/>
                    <a:pt x="502324" y="156466"/>
                    <a:pt x="502324" y="131961"/>
                  </a:cubicBezTo>
                  <a:cubicBezTo>
                    <a:pt x="502324" y="107456"/>
                    <a:pt x="522601" y="87591"/>
                    <a:pt x="547614" y="87591"/>
                  </a:cubicBezTo>
                  <a:close/>
                  <a:moveTo>
                    <a:pt x="382548" y="87591"/>
                  </a:moveTo>
                  <a:cubicBezTo>
                    <a:pt x="407561" y="87591"/>
                    <a:pt x="427838" y="107456"/>
                    <a:pt x="427838" y="131961"/>
                  </a:cubicBezTo>
                  <a:cubicBezTo>
                    <a:pt x="427838" y="156466"/>
                    <a:pt x="407561" y="176331"/>
                    <a:pt x="382548" y="176331"/>
                  </a:cubicBezTo>
                  <a:cubicBezTo>
                    <a:pt x="357535" y="176331"/>
                    <a:pt x="337258" y="156466"/>
                    <a:pt x="337258" y="131961"/>
                  </a:cubicBezTo>
                  <a:cubicBezTo>
                    <a:pt x="337258" y="107456"/>
                    <a:pt x="357535" y="87591"/>
                    <a:pt x="382548" y="87591"/>
                  </a:cubicBezTo>
                  <a:close/>
                  <a:moveTo>
                    <a:pt x="300015" y="37473"/>
                  </a:moveTo>
                  <a:cubicBezTo>
                    <a:pt x="318298" y="37473"/>
                    <a:pt x="333120" y="52192"/>
                    <a:pt x="333120" y="70348"/>
                  </a:cubicBezTo>
                  <a:cubicBezTo>
                    <a:pt x="333120" y="88504"/>
                    <a:pt x="318298" y="103223"/>
                    <a:pt x="300015" y="103223"/>
                  </a:cubicBezTo>
                  <a:cubicBezTo>
                    <a:pt x="281732" y="103223"/>
                    <a:pt x="266910" y="88504"/>
                    <a:pt x="266910" y="70348"/>
                  </a:cubicBezTo>
                  <a:cubicBezTo>
                    <a:pt x="266910" y="52192"/>
                    <a:pt x="281732" y="37473"/>
                    <a:pt x="300015" y="37473"/>
                  </a:cubicBezTo>
                  <a:close/>
                  <a:moveTo>
                    <a:pt x="134949" y="37473"/>
                  </a:moveTo>
                  <a:cubicBezTo>
                    <a:pt x="153232" y="37473"/>
                    <a:pt x="168054" y="52192"/>
                    <a:pt x="168054" y="70348"/>
                  </a:cubicBezTo>
                  <a:cubicBezTo>
                    <a:pt x="168054" y="88504"/>
                    <a:pt x="153232" y="103223"/>
                    <a:pt x="134949" y="103223"/>
                  </a:cubicBezTo>
                  <a:cubicBezTo>
                    <a:pt x="116666" y="103223"/>
                    <a:pt x="101844" y="88504"/>
                    <a:pt x="101844" y="70348"/>
                  </a:cubicBezTo>
                  <a:cubicBezTo>
                    <a:pt x="101844" y="52192"/>
                    <a:pt x="116666" y="37473"/>
                    <a:pt x="134949" y="37473"/>
                  </a:cubicBezTo>
                  <a:close/>
                  <a:moveTo>
                    <a:pt x="461518" y="35864"/>
                  </a:moveTo>
                  <a:cubicBezTo>
                    <a:pt x="479357" y="35864"/>
                    <a:pt x="493819" y="50634"/>
                    <a:pt x="493819" y="68854"/>
                  </a:cubicBezTo>
                  <a:cubicBezTo>
                    <a:pt x="493819" y="87074"/>
                    <a:pt x="479357" y="101844"/>
                    <a:pt x="461518" y="101844"/>
                  </a:cubicBezTo>
                  <a:cubicBezTo>
                    <a:pt x="443679" y="101844"/>
                    <a:pt x="429217" y="87074"/>
                    <a:pt x="429217" y="68854"/>
                  </a:cubicBezTo>
                  <a:cubicBezTo>
                    <a:pt x="429217" y="50634"/>
                    <a:pt x="443679" y="35864"/>
                    <a:pt x="461518" y="35864"/>
                  </a:cubicBezTo>
                  <a:close/>
                  <a:moveTo>
                    <a:pt x="551981" y="2989"/>
                  </a:moveTo>
                  <a:cubicBezTo>
                    <a:pt x="568995" y="2989"/>
                    <a:pt x="582787" y="17090"/>
                    <a:pt x="582787" y="34485"/>
                  </a:cubicBezTo>
                  <a:cubicBezTo>
                    <a:pt x="582787" y="51880"/>
                    <a:pt x="568995" y="65981"/>
                    <a:pt x="551981" y="65981"/>
                  </a:cubicBezTo>
                  <a:cubicBezTo>
                    <a:pt x="534967" y="65981"/>
                    <a:pt x="521175" y="51880"/>
                    <a:pt x="521175" y="34485"/>
                  </a:cubicBezTo>
                  <a:cubicBezTo>
                    <a:pt x="521175" y="17090"/>
                    <a:pt x="534967" y="2989"/>
                    <a:pt x="551981" y="2989"/>
                  </a:cubicBezTo>
                  <a:close/>
                  <a:moveTo>
                    <a:pt x="382548" y="2989"/>
                  </a:moveTo>
                  <a:cubicBezTo>
                    <a:pt x="399562" y="2989"/>
                    <a:pt x="413354" y="17090"/>
                    <a:pt x="413354" y="34485"/>
                  </a:cubicBezTo>
                  <a:cubicBezTo>
                    <a:pt x="413354" y="51880"/>
                    <a:pt x="399562" y="65981"/>
                    <a:pt x="382548" y="65981"/>
                  </a:cubicBezTo>
                  <a:cubicBezTo>
                    <a:pt x="365534" y="65981"/>
                    <a:pt x="351742" y="51880"/>
                    <a:pt x="351742" y="34485"/>
                  </a:cubicBezTo>
                  <a:cubicBezTo>
                    <a:pt x="351742" y="17090"/>
                    <a:pt x="365534" y="2989"/>
                    <a:pt x="382548" y="2989"/>
                  </a:cubicBezTo>
                  <a:close/>
                  <a:moveTo>
                    <a:pt x="218861" y="0"/>
                  </a:moveTo>
                  <a:cubicBezTo>
                    <a:pt x="235875" y="0"/>
                    <a:pt x="249667" y="14153"/>
                    <a:pt x="249667" y="31611"/>
                  </a:cubicBezTo>
                  <a:cubicBezTo>
                    <a:pt x="249667" y="49069"/>
                    <a:pt x="235875" y="63222"/>
                    <a:pt x="218861" y="63222"/>
                  </a:cubicBezTo>
                  <a:cubicBezTo>
                    <a:pt x="201847" y="63222"/>
                    <a:pt x="188055" y="49069"/>
                    <a:pt x="188055" y="31611"/>
                  </a:cubicBezTo>
                  <a:cubicBezTo>
                    <a:pt x="188055" y="14153"/>
                    <a:pt x="201847" y="0"/>
                    <a:pt x="218861" y="0"/>
                  </a:cubicBezTo>
                  <a:close/>
                  <a:moveTo>
                    <a:pt x="55980" y="0"/>
                  </a:moveTo>
                  <a:cubicBezTo>
                    <a:pt x="73438" y="0"/>
                    <a:pt x="87591" y="14153"/>
                    <a:pt x="87591" y="31611"/>
                  </a:cubicBezTo>
                  <a:cubicBezTo>
                    <a:pt x="87591" y="49069"/>
                    <a:pt x="73438" y="63222"/>
                    <a:pt x="55980" y="63222"/>
                  </a:cubicBezTo>
                  <a:cubicBezTo>
                    <a:pt x="38522" y="63222"/>
                    <a:pt x="24369" y="49069"/>
                    <a:pt x="24369" y="31611"/>
                  </a:cubicBezTo>
                  <a:cubicBezTo>
                    <a:pt x="24369" y="14153"/>
                    <a:pt x="38522" y="0"/>
                    <a:pt x="55980" y="0"/>
                  </a:cubicBezTo>
                  <a:close/>
                </a:path>
              </a:pathLst>
            </a:custGeom>
            <a:solidFill>
              <a:srgbClr val="0E4AFF"/>
            </a:solidFill>
            <a:ln w="9525">
              <a:noFill/>
            </a:ln>
          </p:spPr>
          <p:txBody>
            <a:bodyPr/>
            <a:lstStyle/>
            <a:p>
              <a:endParaRPr lang="zh-CN" altLang="en-US"/>
            </a:p>
          </p:txBody>
        </p:sp>
        <p:cxnSp>
          <p:nvCxnSpPr>
            <p:cNvPr id="63" name="直接连接符 62"/>
            <p:cNvCxnSpPr/>
            <p:nvPr/>
          </p:nvCxnSpPr>
          <p:spPr>
            <a:xfrm>
              <a:off x="7564582" y="2320683"/>
              <a:ext cx="39504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7564582" y="3586392"/>
              <a:ext cx="39504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7564582" y="4852101"/>
              <a:ext cx="39504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449" name="矩形 28"/>
          <p:cNvSpPr/>
          <p:nvPr/>
        </p:nvSpPr>
        <p:spPr>
          <a:xfrm>
            <a:off x="676275" y="1827213"/>
            <a:ext cx="3771900" cy="3878262"/>
          </a:xfrm>
          <a:prstGeom prst="rect">
            <a:avLst/>
          </a:prstGeom>
          <a:noFill/>
          <a:ln w="9525">
            <a:noFill/>
          </a:ln>
        </p:spPr>
        <p:txBody>
          <a:bodyPr wrap="square" anchor="t">
            <a:spAutoFit/>
          </a:bodyPr>
          <a:lstStyle/>
          <a:p>
            <a:pPr>
              <a:lnSpc>
                <a:spcPct val="150000"/>
              </a:lnSpc>
            </a:pPr>
            <a:r>
              <a:rPr lang="zh-CN" altLang="en-US" sz="1400" dirty="0">
                <a:latin typeface="Arial" panose="020B0604020202020204" pitchFamily="34" charset="0"/>
                <a:ea typeface="微软雅黑" panose="020B0503020204020204" pitchFamily="34" charset="-122"/>
              </a:rPr>
              <a:t>到</a:t>
            </a:r>
            <a:r>
              <a:rPr lang="en-US" altLang="zh-CN" sz="1400" dirty="0">
                <a:latin typeface="Arial" panose="020B0604020202020204" pitchFamily="34" charset="0"/>
                <a:ea typeface="微软雅黑" panose="020B0503020204020204" pitchFamily="34" charset="-122"/>
              </a:rPr>
              <a:t>2022</a:t>
            </a:r>
            <a:r>
              <a:rPr lang="zh-CN" altLang="en-US" sz="1400" dirty="0">
                <a:latin typeface="Arial" panose="020B0604020202020204" pitchFamily="34" charset="0"/>
                <a:ea typeface="微软雅黑" panose="020B0503020204020204" pitchFamily="34" charset="-122"/>
              </a:rPr>
              <a:t>年基本实现“三全两高一大”的发展目标，即教学应用覆盖全体教师、学习应用覆盖全体适龄学生、数字校园建设覆盖全体学校，</a:t>
            </a:r>
            <a:r>
              <a:rPr lang="zh-CN" altLang="en-US" sz="1600" dirty="0">
                <a:solidFill>
                  <a:srgbClr val="FF0000"/>
                </a:solidFill>
                <a:latin typeface="Arial" panose="020B0604020202020204" pitchFamily="34" charset="0"/>
                <a:ea typeface="微软雅黑" panose="020B0503020204020204" pitchFamily="34" charset="-122"/>
              </a:rPr>
              <a:t>信息化应用水平和</a:t>
            </a:r>
            <a:r>
              <a:rPr lang="zh-CN" altLang="en-US" sz="1600" b="1" dirty="0">
                <a:solidFill>
                  <a:srgbClr val="FF0000"/>
                </a:solidFill>
                <a:latin typeface="Arial" panose="020B0604020202020204" pitchFamily="34" charset="0"/>
                <a:ea typeface="微软雅黑" panose="020B0503020204020204" pitchFamily="34" charset="-122"/>
              </a:rPr>
              <a:t>师生信息素养普遍提高</a:t>
            </a:r>
            <a:r>
              <a:rPr lang="zh-CN" altLang="en-US" sz="1600" dirty="0">
                <a:latin typeface="Arial" panose="020B0604020202020204" pitchFamily="34" charset="0"/>
                <a:ea typeface="微软雅黑" panose="020B0503020204020204" pitchFamily="34" charset="-122"/>
              </a:rPr>
              <a:t>，</a:t>
            </a:r>
            <a:r>
              <a:rPr lang="zh-CN" altLang="en-US" sz="1400" dirty="0">
                <a:latin typeface="Arial" panose="020B0604020202020204" pitchFamily="34" charset="0"/>
                <a:ea typeface="微软雅黑" panose="020B0503020204020204" pitchFamily="34" charset="-122"/>
              </a:rPr>
              <a:t>建成“互联网</a:t>
            </a:r>
            <a:r>
              <a:rPr lang="en-US" altLang="zh-CN" sz="1400" dirty="0">
                <a:latin typeface="Arial" panose="020B0604020202020204" pitchFamily="34" charset="0"/>
                <a:ea typeface="微软雅黑" panose="020B0503020204020204" pitchFamily="34" charset="-122"/>
              </a:rPr>
              <a:t>+</a:t>
            </a:r>
            <a:r>
              <a:rPr lang="zh-CN" altLang="en-US" sz="1400" dirty="0">
                <a:latin typeface="Arial" panose="020B0604020202020204" pitchFamily="34" charset="0"/>
                <a:ea typeface="微软雅黑" panose="020B0503020204020204" pitchFamily="34" charset="-122"/>
              </a:rPr>
              <a:t>教育”大平台，推动从教育专用资源向教育大资源转变、</a:t>
            </a:r>
            <a:r>
              <a:rPr lang="zh-CN" altLang="en-US" sz="1600" b="1" dirty="0">
                <a:solidFill>
                  <a:srgbClr val="FF0000"/>
                </a:solidFill>
                <a:latin typeface="Arial" panose="020B0604020202020204" pitchFamily="34" charset="0"/>
                <a:ea typeface="微软雅黑" panose="020B0503020204020204" pitchFamily="34" charset="-122"/>
              </a:rPr>
              <a:t>从提升师生信息技术应用能力向全面提升其信息素养转变</a:t>
            </a:r>
            <a:r>
              <a:rPr lang="zh-CN" altLang="en-US" sz="1400" dirty="0">
                <a:latin typeface="Arial" panose="020B0604020202020204" pitchFamily="34" charset="0"/>
                <a:ea typeface="微软雅黑" panose="020B0503020204020204" pitchFamily="34" charset="-122"/>
              </a:rPr>
              <a:t>、从融合应用向创新发展转变，努力构建“互联网</a:t>
            </a:r>
            <a:r>
              <a:rPr lang="en-US" altLang="zh-CN" sz="1400" dirty="0">
                <a:latin typeface="Arial" panose="020B0604020202020204" pitchFamily="34" charset="0"/>
                <a:ea typeface="微软雅黑" panose="020B0503020204020204" pitchFamily="34" charset="-122"/>
              </a:rPr>
              <a:t>+”</a:t>
            </a:r>
            <a:r>
              <a:rPr lang="zh-CN" altLang="en-US" sz="1400" dirty="0">
                <a:latin typeface="Arial" panose="020B0604020202020204" pitchFamily="34" charset="0"/>
                <a:ea typeface="微软雅黑" panose="020B0503020204020204" pitchFamily="34" charset="-122"/>
              </a:rPr>
              <a:t>条件下的人才培养新模式、发展基于互联网的教育服务新模式、探索信息时代教育治理新模式。</a:t>
            </a:r>
            <a:endParaRPr lang="zh-CN" altLang="en-US" sz="1400" dirty="0">
              <a:latin typeface="Arial" panose="020B0604020202020204" pitchFamily="34" charset="0"/>
              <a:ea typeface="微软雅黑" panose="020B0503020204020204" pitchFamily="34" charset="-122"/>
            </a:endParaRPr>
          </a:p>
        </p:txBody>
      </p:sp>
      <p:sp>
        <p:nvSpPr>
          <p:cNvPr id="18450" name="矩形 29"/>
          <p:cNvSpPr/>
          <p:nvPr/>
        </p:nvSpPr>
        <p:spPr>
          <a:xfrm>
            <a:off x="7564438" y="1582738"/>
            <a:ext cx="3262312" cy="460375"/>
          </a:xfrm>
          <a:prstGeom prst="rect">
            <a:avLst/>
          </a:prstGeom>
          <a:noFill/>
          <a:ln w="9525">
            <a:noFill/>
          </a:ln>
        </p:spPr>
        <p:txBody>
          <a:bodyPr wrap="none" anchor="t">
            <a:spAutoFit/>
          </a:bodyPr>
          <a:lstStyle/>
          <a:p>
            <a:r>
              <a:rPr lang="zh-CN" altLang="en-US" sz="2400" b="1" dirty="0">
                <a:latin typeface="Arial" panose="020B0604020202020204" pitchFamily="34" charset="0"/>
                <a:ea typeface="微软雅黑" panose="020B0503020204020204" pitchFamily="34" charset="-122"/>
              </a:rPr>
              <a:t>信息素养全面提升行动</a:t>
            </a:r>
            <a:endParaRPr lang="zh-CN" altLang="en-US" sz="2400" b="1" dirty="0">
              <a:latin typeface="Arial" panose="020B0604020202020204" pitchFamily="34" charset="0"/>
              <a:ea typeface="微软雅黑" panose="020B0503020204020204" pitchFamily="34" charset="-122"/>
            </a:endParaRPr>
          </a:p>
        </p:txBody>
      </p:sp>
      <p:sp>
        <p:nvSpPr>
          <p:cNvPr id="18451" name="矩形 30"/>
          <p:cNvSpPr/>
          <p:nvPr/>
        </p:nvSpPr>
        <p:spPr>
          <a:xfrm>
            <a:off x="7548563" y="2219325"/>
            <a:ext cx="4267200" cy="1430020"/>
          </a:xfrm>
          <a:prstGeom prst="rect">
            <a:avLst/>
          </a:prstGeom>
          <a:noFill/>
          <a:ln w="9525">
            <a:noFill/>
          </a:ln>
        </p:spPr>
        <p:txBody>
          <a:bodyPr wrap="square" anchor="t">
            <a:spAutoFit/>
          </a:bodyPr>
          <a:lstStyle/>
          <a:p>
            <a:pPr>
              <a:lnSpc>
                <a:spcPct val="150000"/>
              </a:lnSpc>
            </a:pPr>
            <a:r>
              <a:rPr lang="en-US" altLang="zh-CN" sz="1600" dirty="0">
                <a:solidFill>
                  <a:srgbClr val="FF0000"/>
                </a:solidFill>
                <a:latin typeface="Arial" panose="020B0604020202020204" pitchFamily="34" charset="0"/>
                <a:ea typeface="微软雅黑" panose="020B0503020204020204" pitchFamily="34" charset="-122"/>
              </a:rPr>
              <a:t>1</a:t>
            </a:r>
            <a:r>
              <a:rPr lang="zh-CN" altLang="en-US" sz="1600" dirty="0">
                <a:solidFill>
                  <a:srgbClr val="FF0000"/>
                </a:solidFill>
                <a:latin typeface="Arial" panose="020B0604020202020204" pitchFamily="34" charset="0"/>
                <a:ea typeface="微软雅黑" panose="020B0503020204020204" pitchFamily="34" charset="-122"/>
              </a:rPr>
              <a:t>、制定学生信息素养评价指标体系。</a:t>
            </a:r>
            <a:r>
              <a:rPr lang="zh-CN" altLang="en-US" sz="1400" dirty="0">
                <a:latin typeface="Arial" panose="020B0604020202020204" pitchFamily="34" charset="0"/>
                <a:ea typeface="微软雅黑" panose="020B0503020204020204" pitchFamily="34" charset="-122"/>
              </a:rPr>
              <a:t>组织开展学生信息素养评价研究，建立一套科学合理、适合我国国情、可操作性强的学生信息素养评价指标体系和评估模型。</a:t>
            </a:r>
            <a:endParaRPr lang="zh-CN" altLang="en-US" sz="1400" dirty="0">
              <a:latin typeface="Arial" panose="020B0604020202020204" pitchFamily="34" charset="0"/>
              <a:ea typeface="微软雅黑" panose="020B0503020204020204" pitchFamily="34" charset="-122"/>
            </a:endParaRPr>
          </a:p>
        </p:txBody>
      </p:sp>
      <p:sp>
        <p:nvSpPr>
          <p:cNvPr id="18452" name="矩形 31"/>
          <p:cNvSpPr/>
          <p:nvPr/>
        </p:nvSpPr>
        <p:spPr>
          <a:xfrm>
            <a:off x="7564438" y="3894138"/>
            <a:ext cx="4251325" cy="1106805"/>
          </a:xfrm>
          <a:prstGeom prst="rect">
            <a:avLst/>
          </a:prstGeom>
          <a:noFill/>
          <a:ln w="9525">
            <a:noFill/>
          </a:ln>
        </p:spPr>
        <p:txBody>
          <a:bodyPr wrap="square" anchor="t">
            <a:spAutoFit/>
          </a:bodyPr>
          <a:lstStyle/>
          <a:p>
            <a:pPr>
              <a:lnSpc>
                <a:spcPct val="150000"/>
              </a:lnSpc>
            </a:pPr>
            <a:r>
              <a:rPr lang="en-US" altLang="zh-CN" sz="1600" dirty="0">
                <a:solidFill>
                  <a:srgbClr val="FF0000"/>
                </a:solidFill>
                <a:latin typeface="Arial" panose="020B0604020202020204" pitchFamily="34" charset="0"/>
                <a:ea typeface="微软雅黑" panose="020B0503020204020204" pitchFamily="34" charset="-122"/>
              </a:rPr>
              <a:t>2</a:t>
            </a:r>
            <a:r>
              <a:rPr lang="zh-CN" altLang="en-US" sz="1600" dirty="0">
                <a:solidFill>
                  <a:srgbClr val="FF0000"/>
                </a:solidFill>
                <a:latin typeface="Arial" panose="020B0604020202020204" pitchFamily="34" charset="0"/>
                <a:ea typeface="微软雅黑" panose="020B0503020204020204" pitchFamily="34" charset="-122"/>
              </a:rPr>
              <a:t>、大力提升教师信息素养。</a:t>
            </a:r>
            <a:r>
              <a:rPr lang="zh-CN" altLang="en-US" sz="1400" dirty="0">
                <a:latin typeface="Arial" panose="020B0604020202020204" pitchFamily="34" charset="0"/>
                <a:ea typeface="微软雅黑" panose="020B0503020204020204" pitchFamily="34" charset="-122"/>
              </a:rPr>
              <a:t>推动教师主动适应人工智能、大数据、云计算等技术变革，积极有效开展教育教学。</a:t>
            </a:r>
            <a:endParaRPr lang="zh-CN" altLang="en-US" sz="1400" dirty="0">
              <a:latin typeface="Arial" panose="020B0604020202020204" pitchFamily="34" charset="0"/>
              <a:ea typeface="微软雅黑" panose="020B0503020204020204" pitchFamily="34" charset="-122"/>
            </a:endParaRPr>
          </a:p>
        </p:txBody>
      </p:sp>
      <p:sp>
        <p:nvSpPr>
          <p:cNvPr id="18453" name="矩形 32"/>
          <p:cNvSpPr/>
          <p:nvPr/>
        </p:nvSpPr>
        <p:spPr>
          <a:xfrm>
            <a:off x="7564438" y="4883150"/>
            <a:ext cx="4144962" cy="1430020"/>
          </a:xfrm>
          <a:prstGeom prst="rect">
            <a:avLst/>
          </a:prstGeom>
          <a:noFill/>
          <a:ln w="9525">
            <a:noFill/>
          </a:ln>
        </p:spPr>
        <p:txBody>
          <a:bodyPr wrap="square" anchor="t">
            <a:spAutoFit/>
          </a:bodyPr>
          <a:lstStyle/>
          <a:p>
            <a:pPr>
              <a:lnSpc>
                <a:spcPct val="150000"/>
              </a:lnSpc>
            </a:pPr>
            <a:r>
              <a:rPr lang="en-US" altLang="zh-CN" sz="1600" dirty="0">
                <a:solidFill>
                  <a:srgbClr val="FF0000"/>
                </a:solidFill>
                <a:latin typeface="Arial" panose="020B0604020202020204" pitchFamily="34" charset="0"/>
                <a:ea typeface="微软雅黑" panose="020B0503020204020204" pitchFamily="34" charset="-122"/>
              </a:rPr>
              <a:t>3</a:t>
            </a:r>
            <a:r>
              <a:rPr lang="zh-CN" altLang="en-US" sz="1600" dirty="0">
                <a:solidFill>
                  <a:srgbClr val="FF0000"/>
                </a:solidFill>
                <a:latin typeface="Arial" panose="020B0604020202020204" pitchFamily="34" charset="0"/>
                <a:ea typeface="微软雅黑" panose="020B0503020204020204" pitchFamily="34" charset="-122"/>
              </a:rPr>
              <a:t>、加强学生信息素养培育</a:t>
            </a:r>
            <a:r>
              <a:rPr lang="zh-CN" altLang="en-US" sz="1400" dirty="0">
                <a:solidFill>
                  <a:srgbClr val="FF0000"/>
                </a:solidFill>
                <a:latin typeface="Arial" panose="020B0604020202020204" pitchFamily="34" charset="0"/>
                <a:ea typeface="微软雅黑" panose="020B0503020204020204" pitchFamily="34" charset="-122"/>
              </a:rPr>
              <a:t>。</a:t>
            </a:r>
            <a:r>
              <a:rPr lang="zh-CN" altLang="en-US" sz="1400" dirty="0">
                <a:latin typeface="Arial" panose="020B0604020202020204" pitchFamily="34" charset="0"/>
                <a:ea typeface="微软雅黑" panose="020B0503020204020204" pitchFamily="34" charset="-122"/>
              </a:rPr>
              <a:t>加强学生课内外一体化的信息技术知识、技能、应用能力以及信息意识、信息伦理等方面的培育，将学生信息素养纳入学生综合素质评价。</a:t>
            </a:r>
            <a:endParaRPr lang="zh-CN" altLang="en-US" sz="1400" dirty="0">
              <a:latin typeface="Arial" panose="020B0604020202020204" pitchFamily="34" charset="0"/>
              <a:ea typeface="微软雅黑" panose="020B0503020204020204" pitchFamily="34" charset="-122"/>
            </a:endParaRPr>
          </a:p>
        </p:txBody>
      </p:sp>
      <p:sp>
        <p:nvSpPr>
          <p:cNvPr id="18454" name="user-in-front-of-computer_68880"/>
          <p:cNvSpPr>
            <a:spLocks noChangeAspect="1"/>
          </p:cNvSpPr>
          <p:nvPr/>
        </p:nvSpPr>
        <p:spPr>
          <a:xfrm>
            <a:off x="6450013" y="2528888"/>
            <a:ext cx="569912" cy="609600"/>
          </a:xfrm>
          <a:custGeom>
            <a:avLst/>
            <a:gdLst/>
            <a:ahLst/>
            <a:cxnLst>
              <a:cxn ang="0">
                <a:pos x="122624" y="407124"/>
              </a:cxn>
              <a:cxn ang="0">
                <a:pos x="122624" y="528142"/>
              </a:cxn>
              <a:cxn ang="0">
                <a:pos x="152767" y="551542"/>
              </a:cxn>
              <a:cxn ang="0">
                <a:pos x="232549" y="579050"/>
              </a:cxn>
              <a:cxn ang="0">
                <a:pos x="321186" y="579050"/>
              </a:cxn>
              <a:cxn ang="0">
                <a:pos x="392381" y="557437"/>
              </a:cxn>
              <a:cxn ang="0">
                <a:pos x="531643" y="462855"/>
              </a:cxn>
              <a:cxn ang="0">
                <a:pos x="538797" y="449369"/>
              </a:cxn>
              <a:cxn ang="0">
                <a:pos x="531106" y="435437"/>
              </a:cxn>
              <a:cxn ang="0">
                <a:pos x="515185" y="434633"/>
              </a:cxn>
              <a:cxn ang="0">
                <a:pos x="389609" y="495811"/>
              </a:cxn>
              <a:cxn ang="0">
                <a:pos x="389519" y="495901"/>
              </a:cxn>
              <a:cxn ang="0">
                <a:pos x="387820" y="496526"/>
              </a:cxn>
              <a:cxn ang="0">
                <a:pos x="296052" y="510727"/>
              </a:cxn>
              <a:cxn ang="0">
                <a:pos x="256967" y="507690"/>
              </a:cxn>
              <a:cxn ang="0">
                <a:pos x="244087" y="490185"/>
              </a:cxn>
              <a:cxn ang="0">
                <a:pos x="261349" y="477502"/>
              </a:cxn>
              <a:cxn ang="0">
                <a:pos x="366354" y="470625"/>
              </a:cxn>
              <a:cxn ang="0">
                <a:pos x="366354" y="452049"/>
              </a:cxn>
              <a:cxn ang="0">
                <a:pos x="350434" y="435169"/>
              </a:cxn>
              <a:cxn ang="0">
                <a:pos x="249543" y="435169"/>
              </a:cxn>
              <a:cxn ang="0">
                <a:pos x="179241" y="424540"/>
              </a:cxn>
              <a:cxn ang="0">
                <a:pos x="30679" y="363183"/>
              </a:cxn>
              <a:cxn ang="0">
                <a:pos x="30679" y="576013"/>
              </a:cxn>
              <a:cxn ang="0">
                <a:pos x="91946" y="576013"/>
              </a:cxn>
              <a:cxn ang="0">
                <a:pos x="91946" y="363183"/>
              </a:cxn>
              <a:cxn ang="0">
                <a:pos x="16635" y="332639"/>
              </a:cxn>
              <a:cxn ang="0">
                <a:pos x="108582" y="332639"/>
              </a:cxn>
              <a:cxn ang="0">
                <a:pos x="122624" y="348625"/>
              </a:cxn>
              <a:cxn ang="0">
                <a:pos x="122624" y="375062"/>
              </a:cxn>
              <a:cxn ang="0">
                <a:pos x="188275" y="395246"/>
              </a:cxn>
              <a:cxn ang="0">
                <a:pos x="249543" y="404535"/>
              </a:cxn>
              <a:cxn ang="0">
                <a:pos x="350434" y="404535"/>
              </a:cxn>
              <a:cxn ang="0">
                <a:pos x="397032" y="452049"/>
              </a:cxn>
              <a:cxn ang="0">
                <a:pos x="397032" y="457586"/>
              </a:cxn>
              <a:cxn ang="0">
                <a:pos x="501143" y="407124"/>
              </a:cxn>
              <a:cxn ang="0">
                <a:pos x="547295" y="409447"/>
              </a:cxn>
              <a:cxn ang="0">
                <a:pos x="569477" y="449280"/>
              </a:cxn>
              <a:cxn ang="0">
                <a:pos x="548905" y="487952"/>
              </a:cxn>
              <a:cxn ang="0">
                <a:pos x="409644" y="582711"/>
              </a:cxn>
              <a:cxn ang="0">
                <a:pos x="321186" y="609684"/>
              </a:cxn>
              <a:cxn ang="0">
                <a:pos x="232549" y="609684"/>
              </a:cxn>
              <a:cxn ang="0">
                <a:pos x="133626" y="575388"/>
              </a:cxn>
              <a:cxn ang="0">
                <a:pos x="122624" y="567439"/>
              </a:cxn>
              <a:cxn ang="0">
                <a:pos x="122624" y="592000"/>
              </a:cxn>
              <a:cxn ang="0">
                <a:pos x="108582" y="606557"/>
              </a:cxn>
              <a:cxn ang="0">
                <a:pos x="16635" y="606557"/>
              </a:cxn>
              <a:cxn ang="0">
                <a:pos x="0" y="592000"/>
              </a:cxn>
              <a:cxn ang="0">
                <a:pos x="0" y="348625"/>
              </a:cxn>
              <a:cxn ang="0">
                <a:pos x="16635" y="332639"/>
              </a:cxn>
              <a:cxn ang="0">
                <a:pos x="275901" y="52149"/>
              </a:cxn>
              <a:cxn ang="0">
                <a:pos x="253988" y="119390"/>
              </a:cxn>
              <a:cxn ang="0">
                <a:pos x="234043" y="133677"/>
              </a:cxn>
              <a:cxn ang="0">
                <a:pos x="163029" y="133677"/>
              </a:cxn>
              <a:cxn ang="0">
                <a:pos x="220539" y="175736"/>
              </a:cxn>
              <a:cxn ang="0">
                <a:pos x="228141" y="199311"/>
              </a:cxn>
              <a:cxn ang="0">
                <a:pos x="206228" y="266908"/>
              </a:cxn>
              <a:cxn ang="0">
                <a:pos x="263558" y="225296"/>
              </a:cxn>
              <a:cxn ang="0">
                <a:pos x="288244" y="225207"/>
              </a:cxn>
              <a:cxn ang="0">
                <a:pos x="345662" y="266819"/>
              </a:cxn>
              <a:cxn ang="0">
                <a:pos x="323750" y="199221"/>
              </a:cxn>
              <a:cxn ang="0">
                <a:pos x="331352" y="175736"/>
              </a:cxn>
              <a:cxn ang="0">
                <a:pos x="388861" y="133677"/>
              </a:cxn>
              <a:cxn ang="0">
                <a:pos x="317847" y="133677"/>
              </a:cxn>
              <a:cxn ang="0">
                <a:pos x="297813" y="119300"/>
              </a:cxn>
              <a:cxn ang="0">
                <a:pos x="275901" y="0"/>
              </a:cxn>
              <a:cxn ang="0">
                <a:pos x="295935" y="14376"/>
              </a:cxn>
              <a:cxn ang="0">
                <a:pos x="324823" y="103048"/>
              </a:cxn>
              <a:cxn ang="0">
                <a:pos x="418465" y="103048"/>
              </a:cxn>
              <a:cxn ang="0">
                <a:pos x="438410" y="117783"/>
              </a:cxn>
              <a:cxn ang="0">
                <a:pos x="430808" y="141356"/>
              </a:cxn>
              <a:cxn ang="0">
                <a:pos x="355053" y="196542"/>
              </a:cxn>
              <a:cxn ang="0">
                <a:pos x="384032" y="285571"/>
              </a:cxn>
              <a:cxn ang="0">
                <a:pos x="376339" y="309056"/>
              </a:cxn>
              <a:cxn ang="0">
                <a:pos x="351655" y="309056"/>
              </a:cxn>
              <a:cxn ang="0">
                <a:pos x="275901" y="254139"/>
              </a:cxn>
              <a:cxn ang="0">
                <a:pos x="200236" y="309056"/>
              </a:cxn>
              <a:cxn ang="0">
                <a:pos x="187893" y="313074"/>
              </a:cxn>
              <a:cxn ang="0">
                <a:pos x="175551" y="309145"/>
              </a:cxn>
              <a:cxn ang="0">
                <a:pos x="167859" y="285660"/>
              </a:cxn>
              <a:cxn ang="0">
                <a:pos x="196838" y="196542"/>
              </a:cxn>
              <a:cxn ang="0">
                <a:pos x="120993" y="141356"/>
              </a:cxn>
              <a:cxn ang="0">
                <a:pos x="113391" y="117783"/>
              </a:cxn>
              <a:cxn ang="0">
                <a:pos x="133426" y="103048"/>
              </a:cxn>
              <a:cxn ang="0">
                <a:pos x="227067" y="103048"/>
              </a:cxn>
              <a:cxn ang="0">
                <a:pos x="255956" y="14376"/>
              </a:cxn>
              <a:cxn ang="0">
                <a:pos x="275901" y="0"/>
              </a:cxn>
            </a:cxnLst>
            <a:rect l="0" t="0" r="0" b="0"/>
            <a:pathLst>
              <a:path w="566711" h="606722">
                <a:moveTo>
                  <a:pt x="122029" y="405147"/>
                </a:moveTo>
                <a:lnTo>
                  <a:pt x="122029" y="525577"/>
                </a:lnTo>
                <a:lnTo>
                  <a:pt x="152025" y="548863"/>
                </a:lnTo>
                <a:cubicBezTo>
                  <a:pt x="174277" y="566727"/>
                  <a:pt x="202937" y="576237"/>
                  <a:pt x="231420" y="576237"/>
                </a:cubicBezTo>
                <a:lnTo>
                  <a:pt x="319626" y="576237"/>
                </a:lnTo>
                <a:cubicBezTo>
                  <a:pt x="344993" y="576237"/>
                  <a:pt x="369470" y="569038"/>
                  <a:pt x="390476" y="554729"/>
                </a:cubicBezTo>
                <a:lnTo>
                  <a:pt x="529061" y="460607"/>
                </a:lnTo>
                <a:cubicBezTo>
                  <a:pt x="533511" y="457585"/>
                  <a:pt x="536181" y="452519"/>
                  <a:pt x="536181" y="447186"/>
                </a:cubicBezTo>
                <a:cubicBezTo>
                  <a:pt x="536181" y="441409"/>
                  <a:pt x="533333" y="436343"/>
                  <a:pt x="528527" y="433322"/>
                </a:cubicBezTo>
                <a:cubicBezTo>
                  <a:pt x="523631" y="430300"/>
                  <a:pt x="517846" y="430033"/>
                  <a:pt x="512683" y="432522"/>
                </a:cubicBezTo>
                <a:lnTo>
                  <a:pt x="387717" y="493403"/>
                </a:lnTo>
                <a:cubicBezTo>
                  <a:pt x="387717" y="493403"/>
                  <a:pt x="387628" y="493492"/>
                  <a:pt x="387628" y="493492"/>
                </a:cubicBezTo>
                <a:cubicBezTo>
                  <a:pt x="387094" y="493758"/>
                  <a:pt x="386560" y="493936"/>
                  <a:pt x="385937" y="494114"/>
                </a:cubicBezTo>
                <a:cubicBezTo>
                  <a:pt x="383890" y="494825"/>
                  <a:pt x="344014" y="508246"/>
                  <a:pt x="294615" y="508246"/>
                </a:cubicBezTo>
                <a:cubicBezTo>
                  <a:pt x="282154" y="508246"/>
                  <a:pt x="268981" y="507357"/>
                  <a:pt x="255719" y="505224"/>
                </a:cubicBezTo>
                <a:cubicBezTo>
                  <a:pt x="247352" y="503890"/>
                  <a:pt x="241566" y="496069"/>
                  <a:pt x="242902" y="487804"/>
                </a:cubicBezTo>
                <a:cubicBezTo>
                  <a:pt x="244237" y="479449"/>
                  <a:pt x="251713" y="473850"/>
                  <a:pt x="260080" y="475183"/>
                </a:cubicBezTo>
                <a:cubicBezTo>
                  <a:pt x="303427" y="482115"/>
                  <a:pt x="346239" y="473317"/>
                  <a:pt x="364575" y="468339"/>
                </a:cubicBezTo>
                <a:lnTo>
                  <a:pt x="364575" y="449853"/>
                </a:lnTo>
                <a:cubicBezTo>
                  <a:pt x="364575" y="440432"/>
                  <a:pt x="358166" y="433055"/>
                  <a:pt x="348732" y="433055"/>
                </a:cubicBezTo>
                <a:lnTo>
                  <a:pt x="248331" y="433055"/>
                </a:lnTo>
                <a:cubicBezTo>
                  <a:pt x="224833" y="433055"/>
                  <a:pt x="200890" y="429411"/>
                  <a:pt x="178371" y="422478"/>
                </a:cubicBezTo>
                <a:close/>
                <a:moveTo>
                  <a:pt x="30530" y="361419"/>
                </a:moveTo>
                <a:lnTo>
                  <a:pt x="30530" y="573215"/>
                </a:lnTo>
                <a:lnTo>
                  <a:pt x="91500" y="573215"/>
                </a:lnTo>
                <a:lnTo>
                  <a:pt x="91500" y="361419"/>
                </a:lnTo>
                <a:close/>
                <a:moveTo>
                  <a:pt x="16555" y="331023"/>
                </a:moveTo>
                <a:lnTo>
                  <a:pt x="108055" y="331023"/>
                </a:lnTo>
                <a:cubicBezTo>
                  <a:pt x="116511" y="331023"/>
                  <a:pt x="122029" y="338489"/>
                  <a:pt x="122029" y="346932"/>
                </a:cubicBezTo>
                <a:lnTo>
                  <a:pt x="122029" y="373240"/>
                </a:lnTo>
                <a:lnTo>
                  <a:pt x="187361" y="393326"/>
                </a:lnTo>
                <a:cubicBezTo>
                  <a:pt x="206943" y="399370"/>
                  <a:pt x="227859" y="402570"/>
                  <a:pt x="248331" y="402570"/>
                </a:cubicBezTo>
                <a:lnTo>
                  <a:pt x="348732" y="402570"/>
                </a:lnTo>
                <a:cubicBezTo>
                  <a:pt x="374989" y="402570"/>
                  <a:pt x="395104" y="423634"/>
                  <a:pt x="395104" y="449853"/>
                </a:cubicBezTo>
                <a:lnTo>
                  <a:pt x="395104" y="455363"/>
                </a:lnTo>
                <a:lnTo>
                  <a:pt x="498709" y="405147"/>
                </a:lnTo>
                <a:cubicBezTo>
                  <a:pt x="513306" y="398037"/>
                  <a:pt x="530841" y="398926"/>
                  <a:pt x="544637" y="407458"/>
                </a:cubicBezTo>
                <a:cubicBezTo>
                  <a:pt x="558433" y="416079"/>
                  <a:pt x="566711" y="430833"/>
                  <a:pt x="566711" y="447098"/>
                </a:cubicBezTo>
                <a:cubicBezTo>
                  <a:pt x="566711" y="462562"/>
                  <a:pt x="559056" y="476872"/>
                  <a:pt x="546239" y="485582"/>
                </a:cubicBezTo>
                <a:lnTo>
                  <a:pt x="407655" y="579881"/>
                </a:lnTo>
                <a:cubicBezTo>
                  <a:pt x="381575" y="597657"/>
                  <a:pt x="351135" y="606722"/>
                  <a:pt x="319626" y="606722"/>
                </a:cubicBezTo>
                <a:lnTo>
                  <a:pt x="231420" y="606722"/>
                </a:lnTo>
                <a:cubicBezTo>
                  <a:pt x="195995" y="606722"/>
                  <a:pt x="160570" y="594813"/>
                  <a:pt x="132977" y="572593"/>
                </a:cubicBezTo>
                <a:lnTo>
                  <a:pt x="122029" y="564683"/>
                </a:lnTo>
                <a:lnTo>
                  <a:pt x="122029" y="589124"/>
                </a:lnTo>
                <a:cubicBezTo>
                  <a:pt x="122029" y="597479"/>
                  <a:pt x="116511" y="603611"/>
                  <a:pt x="108055" y="603611"/>
                </a:cubicBezTo>
                <a:lnTo>
                  <a:pt x="16555" y="603611"/>
                </a:lnTo>
                <a:cubicBezTo>
                  <a:pt x="8100" y="603611"/>
                  <a:pt x="0" y="597479"/>
                  <a:pt x="0" y="589124"/>
                </a:cubicBezTo>
                <a:lnTo>
                  <a:pt x="0" y="346932"/>
                </a:lnTo>
                <a:cubicBezTo>
                  <a:pt x="0" y="338489"/>
                  <a:pt x="8100" y="331023"/>
                  <a:pt x="16555" y="331023"/>
                </a:cubicBezTo>
                <a:close/>
                <a:moveTo>
                  <a:pt x="274561" y="51896"/>
                </a:moveTo>
                <a:lnTo>
                  <a:pt x="252755" y="118810"/>
                </a:lnTo>
                <a:cubicBezTo>
                  <a:pt x="249996" y="127430"/>
                  <a:pt x="241986" y="133028"/>
                  <a:pt x="232907" y="133028"/>
                </a:cubicBezTo>
                <a:lnTo>
                  <a:pt x="162238" y="133028"/>
                </a:lnTo>
                <a:lnTo>
                  <a:pt x="219468" y="174883"/>
                </a:lnTo>
                <a:cubicBezTo>
                  <a:pt x="226766" y="180215"/>
                  <a:pt x="229792" y="189723"/>
                  <a:pt x="227033" y="198343"/>
                </a:cubicBezTo>
                <a:lnTo>
                  <a:pt x="205227" y="265612"/>
                </a:lnTo>
                <a:lnTo>
                  <a:pt x="262278" y="224202"/>
                </a:lnTo>
                <a:cubicBezTo>
                  <a:pt x="269666" y="218870"/>
                  <a:pt x="279545" y="218781"/>
                  <a:pt x="286844" y="224113"/>
                </a:cubicBezTo>
                <a:lnTo>
                  <a:pt x="343984" y="265523"/>
                </a:lnTo>
                <a:lnTo>
                  <a:pt x="322178" y="198254"/>
                </a:lnTo>
                <a:cubicBezTo>
                  <a:pt x="319330" y="189723"/>
                  <a:pt x="322445" y="180215"/>
                  <a:pt x="329743" y="174883"/>
                </a:cubicBezTo>
                <a:lnTo>
                  <a:pt x="386973" y="133028"/>
                </a:lnTo>
                <a:lnTo>
                  <a:pt x="316304" y="133028"/>
                </a:lnTo>
                <a:cubicBezTo>
                  <a:pt x="307225" y="133028"/>
                  <a:pt x="299215" y="127341"/>
                  <a:pt x="296367" y="118721"/>
                </a:cubicBezTo>
                <a:close/>
                <a:moveTo>
                  <a:pt x="274561" y="0"/>
                </a:moveTo>
                <a:cubicBezTo>
                  <a:pt x="283639" y="0"/>
                  <a:pt x="291650" y="5687"/>
                  <a:pt x="294498" y="14307"/>
                </a:cubicBezTo>
                <a:lnTo>
                  <a:pt x="323246" y="102548"/>
                </a:lnTo>
                <a:lnTo>
                  <a:pt x="416433" y="102548"/>
                </a:lnTo>
                <a:cubicBezTo>
                  <a:pt x="425511" y="102548"/>
                  <a:pt x="433522" y="108591"/>
                  <a:pt x="436281" y="117211"/>
                </a:cubicBezTo>
                <a:cubicBezTo>
                  <a:pt x="439129" y="125741"/>
                  <a:pt x="436103" y="135339"/>
                  <a:pt x="428716" y="140670"/>
                </a:cubicBezTo>
                <a:lnTo>
                  <a:pt x="353329" y="195588"/>
                </a:lnTo>
                <a:lnTo>
                  <a:pt x="382167" y="284184"/>
                </a:lnTo>
                <a:cubicBezTo>
                  <a:pt x="384926" y="292804"/>
                  <a:pt x="381900" y="302224"/>
                  <a:pt x="374512" y="307555"/>
                </a:cubicBezTo>
                <a:cubicBezTo>
                  <a:pt x="367214" y="312887"/>
                  <a:pt x="357335" y="312887"/>
                  <a:pt x="349947" y="307555"/>
                </a:cubicBezTo>
                <a:lnTo>
                  <a:pt x="274561" y="252905"/>
                </a:lnTo>
                <a:lnTo>
                  <a:pt x="199264" y="307555"/>
                </a:lnTo>
                <a:cubicBezTo>
                  <a:pt x="195526" y="310221"/>
                  <a:pt x="191253" y="311554"/>
                  <a:pt x="186981" y="311554"/>
                </a:cubicBezTo>
                <a:cubicBezTo>
                  <a:pt x="182620" y="311554"/>
                  <a:pt x="178348" y="310221"/>
                  <a:pt x="174699" y="307644"/>
                </a:cubicBezTo>
                <a:cubicBezTo>
                  <a:pt x="167311" y="302312"/>
                  <a:pt x="164285" y="292893"/>
                  <a:pt x="167044" y="284273"/>
                </a:cubicBezTo>
                <a:lnTo>
                  <a:pt x="195882" y="195588"/>
                </a:lnTo>
                <a:lnTo>
                  <a:pt x="120406" y="140670"/>
                </a:lnTo>
                <a:cubicBezTo>
                  <a:pt x="113108" y="135339"/>
                  <a:pt x="110082" y="125830"/>
                  <a:pt x="112841" y="117211"/>
                </a:cubicBezTo>
                <a:cubicBezTo>
                  <a:pt x="115689" y="108591"/>
                  <a:pt x="123700" y="102548"/>
                  <a:pt x="132778" y="102548"/>
                </a:cubicBezTo>
                <a:lnTo>
                  <a:pt x="225965" y="102548"/>
                </a:lnTo>
                <a:lnTo>
                  <a:pt x="254713" y="14307"/>
                </a:lnTo>
                <a:cubicBezTo>
                  <a:pt x="257561" y="5599"/>
                  <a:pt x="265483" y="0"/>
                  <a:pt x="274561" y="0"/>
                </a:cubicBezTo>
                <a:close/>
              </a:path>
            </a:pathLst>
          </a:custGeom>
          <a:solidFill>
            <a:srgbClr val="0E4AFF"/>
          </a:solidFill>
          <a:ln w="9525">
            <a:noFill/>
          </a:ln>
        </p:spPr>
        <p:txBody>
          <a:bodyPr/>
          <a:lstStyle/>
          <a:p>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p:cNvPicPr>
          <p:nvPr/>
        </p:nvPicPr>
        <p:blipFill>
          <a:blip r:embed="rId1"/>
          <a:stretch>
            <a:fillRect/>
          </a:stretch>
        </p:blipFill>
        <p:spPr>
          <a:xfrm>
            <a:off x="10394950" y="506413"/>
            <a:ext cx="941388" cy="749300"/>
          </a:xfrm>
          <a:prstGeom prst="rect">
            <a:avLst/>
          </a:prstGeom>
          <a:noFill/>
          <a:ln w="9525">
            <a:noFill/>
          </a:ln>
        </p:spPr>
      </p:pic>
      <p:sp>
        <p:nvSpPr>
          <p:cNvPr id="19458" name="标题 1"/>
          <p:cNvSpPr>
            <a:spLocks noGrp="1"/>
          </p:cNvSpPr>
          <p:nvPr>
            <p:ph type="title"/>
          </p:nvPr>
        </p:nvSpPr>
        <p:spPr/>
        <p:txBody>
          <a:bodyPr lIns="91440" tIns="45720" rIns="91440" bIns="45720" anchor="b"/>
          <a:lstStyle/>
          <a:p>
            <a:pPr defTabSz="913765">
              <a:buNone/>
            </a:pPr>
            <a:r>
              <a:rPr lang="en-US" altLang="zh-CN" kern="1200" dirty="0">
                <a:latin typeface="+mj-lt"/>
                <a:ea typeface="+mj-ea"/>
                <a:cs typeface="+mj-cs"/>
              </a:rPr>
              <a:t>CALIS</a:t>
            </a:r>
            <a:r>
              <a:rPr lang="zh-CN" altLang="en-US" kern="1200" dirty="0">
                <a:latin typeface="+mj-lt"/>
                <a:ea typeface="+mj-ea"/>
                <a:cs typeface="+mj-cs"/>
              </a:rPr>
              <a:t>高职高专图书馆发展计划</a:t>
            </a:r>
            <a:endParaRPr lang="zh-CN" altLang="en-US" kern="1200" dirty="0">
              <a:latin typeface="+mj-lt"/>
              <a:ea typeface="+mj-ea"/>
              <a:cs typeface="+mj-cs"/>
            </a:endParaRPr>
          </a:p>
        </p:txBody>
      </p:sp>
      <p:sp>
        <p:nvSpPr>
          <p:cNvPr id="19459" name="灯片编号占位符 2"/>
          <p:cNvSpPr>
            <a:spLocks noGrp="1"/>
          </p:cNvSpPr>
          <p:nvPr>
            <p:ph type="sldNum" sz="quarter" idx="12"/>
          </p:nvPr>
        </p:nvSpPr>
        <p:spPr>
          <a:noFill/>
          <a:ln>
            <a:noFill/>
          </a:ln>
        </p:spPr>
        <p:txBody>
          <a:bodyPr lIns="91440" tIns="45720" rIns="91440" bIns="4572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5pPr>
          </a:lstStyle>
          <a:p>
            <a:pPr lvl="0" algn="r"/>
            <a:fld id="{9A0DB2DC-4C9A-4742-B13C-FB6460FD3503}" type="slidenum">
              <a:rPr lang="zh-CN" altLang="en-US" sz="1000">
                <a:solidFill>
                  <a:srgbClr val="808080"/>
                </a:solidFill>
              </a:rPr>
            </a:fld>
            <a:endParaRPr lang="zh-CN" altLang="en-US" sz="1000">
              <a:solidFill>
                <a:srgbClr val="808080"/>
              </a:solidFill>
            </a:endParaRPr>
          </a:p>
        </p:txBody>
      </p:sp>
      <p:grpSp>
        <p:nvGrpSpPr>
          <p:cNvPr id="19460" name="4e0b6a9d-8dcb-4ec0-9e0b-dff0587a2ab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0" y="1117600"/>
            <a:ext cx="7058025" cy="5054600"/>
            <a:chOff x="0" y="1116813"/>
            <a:chExt cx="7058122" cy="5055024"/>
          </a:xfrm>
        </p:grpSpPr>
        <p:sp>
          <p:nvSpPr>
            <p:cNvPr id="5" name="iśḷîḍê"/>
            <p:cNvSpPr/>
            <p:nvPr/>
          </p:nvSpPr>
          <p:spPr>
            <a:xfrm>
              <a:off x="2" y="1116813"/>
              <a:ext cx="5732997" cy="2847442"/>
            </a:xfrm>
            <a:prstGeom prst="homePlate">
              <a:avLst>
                <a:gd name="adj" fmla="val 22522"/>
              </a:avLst>
            </a:prstGeom>
            <a:blipFill>
              <a:blip r:embed="rId2"/>
              <a:srcRect/>
              <a:stretch>
                <a:fillRect t="-92346" b="-91526"/>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p>
          </p:txBody>
        </p:sp>
        <p:sp>
          <p:nvSpPr>
            <p:cNvPr id="6" name="î$lîḑè"/>
            <p:cNvSpPr/>
            <p:nvPr/>
          </p:nvSpPr>
          <p:spPr>
            <a:xfrm>
              <a:off x="0" y="1124863"/>
              <a:ext cx="5481494" cy="2865087"/>
            </a:xfrm>
            <a:prstGeom prst="rect">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p>
          </p:txBody>
        </p:sp>
        <p:cxnSp>
          <p:nvCxnSpPr>
            <p:cNvPr id="9" name="直接连接符 8"/>
            <p:cNvCxnSpPr/>
            <p:nvPr/>
          </p:nvCxnSpPr>
          <p:spPr>
            <a:xfrm>
              <a:off x="2255859" y="4702018"/>
              <a:ext cx="0" cy="1415333"/>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9" name="îṡļidè"/>
            <p:cNvSpPr txBox="1"/>
            <p:nvPr/>
          </p:nvSpPr>
          <p:spPr bwMode="auto">
            <a:xfrm>
              <a:off x="669924" y="3062038"/>
              <a:ext cx="1337305"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fontAlgn="auto" hangingPunct="1">
                <a:lnSpc>
                  <a:spcPct val="100000"/>
                </a:lnSpc>
                <a:spcBef>
                  <a:spcPct val="0"/>
                </a:spcBef>
              </a:pPr>
              <a:r>
                <a:rPr lang="zh-CN" altLang="en-US" b="1" strike="noStrike" noProof="1">
                  <a:solidFill>
                    <a:schemeClr val="accent3"/>
                  </a:solidFill>
                  <a:latin typeface="+mn-lt"/>
                  <a:ea typeface="+mn-ea"/>
                  <a:cs typeface="+mn-cs"/>
                </a:rPr>
                <a:t>一期示范工程</a:t>
              </a:r>
              <a:endParaRPr lang="en-US" altLang="zh-CN" sz="1800" b="1" strike="noStrike" noProof="1">
                <a:solidFill>
                  <a:schemeClr val="accent3"/>
                </a:solidFill>
              </a:endParaRPr>
            </a:p>
          </p:txBody>
        </p:sp>
        <p:sp>
          <p:nvSpPr>
            <p:cNvPr id="25" name="í$ľîḋe"/>
            <p:cNvSpPr txBox="1"/>
            <p:nvPr/>
          </p:nvSpPr>
          <p:spPr bwMode="auto">
            <a:xfrm>
              <a:off x="2226924" y="2390980"/>
              <a:ext cx="1730263" cy="369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fontAlgn="auto" hangingPunct="1">
                <a:lnSpc>
                  <a:spcPct val="100000"/>
                </a:lnSpc>
                <a:spcBef>
                  <a:spcPct val="0"/>
                </a:spcBef>
              </a:pPr>
              <a:r>
                <a:rPr lang="zh-CN" altLang="en-US" sz="1800" b="1" strike="noStrike" noProof="1" smtClean="0">
                  <a:solidFill>
                    <a:schemeClr val="accent3"/>
                  </a:solidFill>
                  <a:latin typeface="+mn-lt"/>
                  <a:ea typeface="+mn-ea"/>
                  <a:cs typeface="+mn-cs"/>
                </a:rPr>
                <a:t>二期提升工程</a:t>
              </a:r>
              <a:endParaRPr lang="en-US" altLang="zh-CN" sz="1800" b="1" strike="noStrike" noProof="1">
                <a:solidFill>
                  <a:schemeClr val="accent3"/>
                </a:solidFill>
              </a:endParaRPr>
            </a:p>
          </p:txBody>
        </p:sp>
        <p:cxnSp>
          <p:nvCxnSpPr>
            <p:cNvPr id="15" name="直接连接符 14"/>
            <p:cNvCxnSpPr/>
            <p:nvPr/>
          </p:nvCxnSpPr>
          <p:spPr>
            <a:xfrm>
              <a:off x="3881324" y="2372741"/>
              <a:ext cx="0" cy="1326259"/>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024199" y="4727964"/>
              <a:ext cx="0" cy="1415333"/>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058122" y="4756504"/>
              <a:ext cx="0" cy="1415333"/>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36" name="矩形 35"/>
          <p:cNvSpPr/>
          <p:nvPr/>
        </p:nvSpPr>
        <p:spPr>
          <a:xfrm>
            <a:off x="5611813" y="1104900"/>
            <a:ext cx="6010275" cy="3538220"/>
          </a:xfrm>
          <a:prstGeom prst="rect">
            <a:avLst/>
          </a:prstGeom>
        </p:spPr>
        <p:txBody>
          <a:bodyPr wrap="square">
            <a:spAutoFit/>
          </a:bodyPr>
          <a:lstStyle/>
          <a:p>
            <a:pPr marL="342900" indent="-342900" fontAlgn="auto">
              <a:lnSpc>
                <a:spcPct val="150000"/>
              </a:lnSpc>
              <a:buFont typeface="Wingdings" panose="05000000000000000000" pitchFamily="2" charset="2"/>
              <a:buChar char="ü"/>
            </a:pPr>
            <a:r>
              <a:rPr lang="en-US" altLang="zh-CN" sz="1400" strike="noStrike" noProof="1">
                <a:solidFill>
                  <a:srgbClr val="FF0000"/>
                </a:solidFill>
                <a:latin typeface="+mn-ea"/>
                <a:ea typeface="+mn-ea"/>
                <a:cs typeface="+mn-cs"/>
              </a:rPr>
              <a:t>1</a:t>
            </a:r>
            <a:r>
              <a:rPr lang="zh-CN" altLang="en-US" sz="1400" strike="noStrike" noProof="1">
                <a:solidFill>
                  <a:srgbClr val="FF0000"/>
                </a:solidFill>
                <a:latin typeface="+mn-ea"/>
                <a:ea typeface="+mn-ea"/>
                <a:cs typeface="+mn-cs"/>
              </a:rPr>
              <a:t>、整合。</a:t>
            </a:r>
            <a:r>
              <a:rPr lang="zh-CN" altLang="en-US" sz="1400" strike="noStrike" noProof="1">
                <a:latin typeface="+mn-ea"/>
                <a:ea typeface="+mn-ea"/>
                <a:cs typeface="+mn-cs"/>
              </a:rPr>
              <a:t>从自动化、数字化、数据化、智能化四个阶段帮助图书馆制定差异化的发展路线图，力图通过系统建设、资源共建共享、人员培训、服务外包、多维度评估、标准规范、业务再造等一系列组合</a:t>
            </a:r>
            <a:r>
              <a:rPr lang="zh-CN" altLang="en-US" sz="1400" strike="noStrike" noProof="1" smtClean="0">
                <a:latin typeface="+mn-ea"/>
                <a:ea typeface="+mn-ea"/>
                <a:cs typeface="+mn-cs"/>
              </a:rPr>
              <a:t>拳。</a:t>
            </a:r>
            <a:endParaRPr lang="en-US" altLang="zh-CN" sz="1400" strike="noStrike" noProof="1" smtClean="0">
              <a:latin typeface="+mn-ea"/>
            </a:endParaRPr>
          </a:p>
          <a:p>
            <a:pPr marL="342900" indent="-342900" fontAlgn="auto">
              <a:lnSpc>
                <a:spcPct val="150000"/>
              </a:lnSpc>
              <a:buFont typeface="Wingdings" panose="05000000000000000000" pitchFamily="2" charset="2"/>
              <a:buChar char="ü"/>
            </a:pPr>
            <a:r>
              <a:rPr lang="en-US" altLang="zh-CN" sz="1400" strike="noStrike" noProof="1" smtClean="0">
                <a:solidFill>
                  <a:srgbClr val="FF0000"/>
                </a:solidFill>
                <a:latin typeface="+mn-ea"/>
                <a:ea typeface="+mn-ea"/>
                <a:cs typeface="+mn-cs"/>
              </a:rPr>
              <a:t>2</a:t>
            </a:r>
            <a:r>
              <a:rPr lang="zh-CN" altLang="en-US" sz="1400" strike="noStrike" noProof="1" smtClean="0">
                <a:solidFill>
                  <a:srgbClr val="FF0000"/>
                </a:solidFill>
                <a:latin typeface="+mn-ea"/>
                <a:ea typeface="+mn-ea"/>
                <a:cs typeface="+mn-cs"/>
              </a:rPr>
              <a:t>、帮扶。</a:t>
            </a:r>
            <a:r>
              <a:rPr lang="zh-CN" altLang="en-US" sz="1400" strike="noStrike" noProof="1">
                <a:latin typeface="+mn-ea"/>
                <a:ea typeface="+mn-ea"/>
                <a:cs typeface="+mn-cs"/>
              </a:rPr>
              <a:t>陷入发展困局的中小型图书馆突围，快速实现数字化服务和信息化管理</a:t>
            </a:r>
            <a:r>
              <a:rPr lang="zh-CN" altLang="en-US" sz="1400" strike="noStrike" noProof="1" smtClean="0">
                <a:latin typeface="+mn-ea"/>
                <a:ea typeface="+mn-ea"/>
                <a:cs typeface="+mn-cs"/>
              </a:rPr>
              <a:t>；</a:t>
            </a:r>
            <a:endParaRPr lang="en-US" altLang="zh-CN" sz="1400" strike="noStrike" noProof="1" smtClean="0">
              <a:latin typeface="+mn-ea"/>
            </a:endParaRPr>
          </a:p>
          <a:p>
            <a:pPr marL="342900" indent="-342900" fontAlgn="auto">
              <a:lnSpc>
                <a:spcPct val="150000"/>
              </a:lnSpc>
              <a:buFont typeface="Wingdings" panose="05000000000000000000" pitchFamily="2" charset="2"/>
              <a:buChar char="ü"/>
            </a:pPr>
            <a:r>
              <a:rPr lang="en-US" altLang="zh-CN" sz="1400" strike="noStrike" noProof="1" smtClean="0">
                <a:solidFill>
                  <a:srgbClr val="FF0000"/>
                </a:solidFill>
                <a:latin typeface="+mn-ea"/>
                <a:ea typeface="+mn-ea"/>
                <a:cs typeface="+mn-cs"/>
              </a:rPr>
              <a:t>3</a:t>
            </a:r>
            <a:r>
              <a:rPr lang="zh-CN" altLang="en-US" sz="1400" strike="noStrike" noProof="1" smtClean="0">
                <a:solidFill>
                  <a:srgbClr val="FF0000"/>
                </a:solidFill>
                <a:latin typeface="+mn-ea"/>
                <a:ea typeface="+mn-ea"/>
                <a:cs typeface="+mn-cs"/>
              </a:rPr>
              <a:t>、提升。</a:t>
            </a:r>
            <a:r>
              <a:rPr lang="zh-CN" altLang="en-US" sz="1400" strike="noStrike" noProof="1" smtClean="0">
                <a:latin typeface="+mn-ea"/>
                <a:ea typeface="+mn-ea"/>
                <a:cs typeface="+mn-cs"/>
              </a:rPr>
              <a:t>为</a:t>
            </a:r>
            <a:r>
              <a:rPr lang="zh-CN" altLang="en-US" sz="1400" strike="noStrike" noProof="1">
                <a:latin typeface="+mn-ea"/>
                <a:ea typeface="+mn-ea"/>
                <a:cs typeface="+mn-cs"/>
              </a:rPr>
              <a:t>成长期的普通图书馆助力，提升整体服务质量与管理水平</a:t>
            </a:r>
            <a:r>
              <a:rPr lang="zh-CN" altLang="en-US" sz="1400" strike="noStrike" noProof="1" smtClean="0">
                <a:latin typeface="+mn-ea"/>
                <a:ea typeface="+mn-ea"/>
                <a:cs typeface="+mn-cs"/>
              </a:rPr>
              <a:t>；</a:t>
            </a:r>
            <a:endParaRPr lang="en-US" altLang="zh-CN" sz="1400" strike="noStrike" noProof="1" smtClean="0">
              <a:latin typeface="+mn-ea"/>
            </a:endParaRPr>
          </a:p>
          <a:p>
            <a:pPr marL="342900" indent="-342900" fontAlgn="auto">
              <a:lnSpc>
                <a:spcPct val="150000"/>
              </a:lnSpc>
              <a:buFont typeface="Wingdings" panose="05000000000000000000" pitchFamily="2" charset="2"/>
              <a:buChar char="ü"/>
            </a:pPr>
            <a:r>
              <a:rPr lang="en-US" altLang="zh-CN" sz="1400" strike="noStrike" noProof="1" smtClean="0">
                <a:solidFill>
                  <a:srgbClr val="FF0000"/>
                </a:solidFill>
                <a:latin typeface="+mn-ea"/>
                <a:ea typeface="+mn-ea"/>
                <a:cs typeface="+mn-cs"/>
              </a:rPr>
              <a:t>4</a:t>
            </a:r>
            <a:r>
              <a:rPr lang="zh-CN" altLang="en-US" sz="1400" strike="noStrike" noProof="1" smtClean="0">
                <a:solidFill>
                  <a:srgbClr val="FF0000"/>
                </a:solidFill>
                <a:latin typeface="+mn-ea"/>
                <a:ea typeface="+mn-ea"/>
                <a:cs typeface="+mn-cs"/>
              </a:rPr>
              <a:t>、示范。</a:t>
            </a:r>
            <a:r>
              <a:rPr lang="zh-CN" altLang="en-US" sz="1400" strike="noStrike" noProof="1" smtClean="0">
                <a:latin typeface="+mn-ea"/>
                <a:ea typeface="+mn-ea"/>
                <a:cs typeface="+mn-cs"/>
              </a:rPr>
              <a:t>带动</a:t>
            </a:r>
            <a:r>
              <a:rPr lang="zh-CN" altLang="en-US" sz="1400" strike="noStrike" noProof="1">
                <a:latin typeface="+mn-ea"/>
                <a:ea typeface="+mn-ea"/>
                <a:cs typeface="+mn-cs"/>
              </a:rPr>
              <a:t>先进馆发展转型，拓展新的服务领域</a:t>
            </a:r>
            <a:r>
              <a:rPr lang="zh-CN" altLang="en-US" sz="1400" strike="noStrike" noProof="1" smtClean="0">
                <a:latin typeface="+mn-ea"/>
                <a:ea typeface="+mn-ea"/>
                <a:cs typeface="+mn-cs"/>
              </a:rPr>
              <a:t>。</a:t>
            </a:r>
            <a:endParaRPr lang="en-US" altLang="zh-CN" sz="1400" strike="noStrike" noProof="1" smtClean="0">
              <a:latin typeface="+mn-ea"/>
            </a:endParaRPr>
          </a:p>
          <a:p>
            <a:pPr marL="342900" indent="-342900" fontAlgn="auto">
              <a:lnSpc>
                <a:spcPct val="150000"/>
              </a:lnSpc>
              <a:buFont typeface="Wingdings" panose="05000000000000000000" pitchFamily="2" charset="2"/>
              <a:buChar char="ü"/>
            </a:pPr>
            <a:r>
              <a:rPr lang="en-US" altLang="zh-CN" sz="1400" strike="noStrike" noProof="1" smtClean="0">
                <a:solidFill>
                  <a:srgbClr val="FF0000"/>
                </a:solidFill>
                <a:latin typeface="+mn-ea"/>
                <a:ea typeface="+mn-ea"/>
                <a:cs typeface="+mn-cs"/>
              </a:rPr>
              <a:t>5</a:t>
            </a:r>
            <a:r>
              <a:rPr lang="zh-CN" altLang="en-US" sz="1400" strike="noStrike" noProof="1" smtClean="0">
                <a:solidFill>
                  <a:srgbClr val="FF0000"/>
                </a:solidFill>
                <a:latin typeface="+mn-ea"/>
                <a:ea typeface="+mn-ea"/>
                <a:cs typeface="+mn-cs"/>
              </a:rPr>
              <a:t>、创新驱动</a:t>
            </a:r>
            <a:r>
              <a:rPr lang="zh-CN" altLang="en-US" sz="1400" strike="noStrike" noProof="1" smtClean="0">
                <a:latin typeface="+mn-ea"/>
                <a:ea typeface="+mn-ea"/>
                <a:cs typeface="+mn-cs"/>
              </a:rPr>
              <a:t>。帮助</a:t>
            </a:r>
            <a:r>
              <a:rPr lang="zh-CN" altLang="en-US" sz="1400" strike="noStrike" noProof="1">
                <a:latin typeface="+mn-ea"/>
                <a:ea typeface="+mn-ea"/>
                <a:cs typeface="+mn-cs"/>
              </a:rPr>
              <a:t>高职高专图书馆完成文献、数据、设备、软件、知识、人力等全方位共享机制和服务的完整提升，助力高职高专图书馆新模态新业态发展。</a:t>
            </a:r>
            <a:endParaRPr lang="zh-CN" altLang="en-US" sz="1400" strike="noStrike" noProof="1">
              <a:latin typeface="+mn-ea"/>
            </a:endParaRPr>
          </a:p>
          <a:p>
            <a:pPr fontAlgn="auto"/>
            <a:endParaRPr lang="zh-CN" altLang="en-US" sz="1400" strike="noStrike" noProof="1"/>
          </a:p>
        </p:txBody>
      </p:sp>
      <p:sp>
        <p:nvSpPr>
          <p:cNvPr id="19470" name="矩形 36"/>
          <p:cNvSpPr/>
          <p:nvPr/>
        </p:nvSpPr>
        <p:spPr>
          <a:xfrm>
            <a:off x="669925" y="5459413"/>
            <a:ext cx="1570038" cy="369887"/>
          </a:xfrm>
          <a:prstGeom prst="rect">
            <a:avLst/>
          </a:prstGeom>
          <a:noFill/>
          <a:ln w="9525">
            <a:noFill/>
          </a:ln>
        </p:spPr>
        <p:txBody>
          <a:bodyPr wrap="none" anchor="t">
            <a:spAutoFit/>
          </a:bodyPr>
          <a:lstStyle/>
          <a:p>
            <a:r>
              <a:rPr lang="zh-CN" altLang="en-US" b="1" dirty="0">
                <a:latin typeface="Arial" panose="020B0604020202020204" pitchFamily="34" charset="0"/>
                <a:ea typeface="微软雅黑" panose="020B0503020204020204" pitchFamily="34" charset="-122"/>
              </a:rPr>
              <a:t>系统云端部署</a:t>
            </a:r>
            <a:endParaRPr lang="zh-CN" altLang="en-US" b="1" dirty="0">
              <a:latin typeface="Arial" panose="020B0604020202020204" pitchFamily="34" charset="0"/>
              <a:ea typeface="微软雅黑" panose="020B0503020204020204" pitchFamily="34" charset="-122"/>
            </a:endParaRPr>
          </a:p>
        </p:txBody>
      </p:sp>
      <p:sp>
        <p:nvSpPr>
          <p:cNvPr id="19471" name="矩形 37"/>
          <p:cNvSpPr/>
          <p:nvPr/>
        </p:nvSpPr>
        <p:spPr>
          <a:xfrm>
            <a:off x="2555875" y="5462588"/>
            <a:ext cx="1108075" cy="368300"/>
          </a:xfrm>
          <a:prstGeom prst="rect">
            <a:avLst/>
          </a:prstGeom>
          <a:noFill/>
          <a:ln w="9525">
            <a:noFill/>
          </a:ln>
        </p:spPr>
        <p:txBody>
          <a:bodyPr wrap="none" anchor="t">
            <a:spAutoFit/>
          </a:bodyPr>
          <a:lstStyle/>
          <a:p>
            <a:r>
              <a:rPr lang="zh-CN" altLang="en-US" b="1" dirty="0">
                <a:latin typeface="Arial" panose="020B0604020202020204" pitchFamily="34" charset="0"/>
                <a:ea typeface="微软雅黑" panose="020B0503020204020204" pitchFamily="34" charset="-122"/>
              </a:rPr>
              <a:t>业务再造</a:t>
            </a:r>
            <a:endParaRPr lang="zh-CN" altLang="en-US" b="1" dirty="0">
              <a:latin typeface="Arial" panose="020B0604020202020204" pitchFamily="34" charset="0"/>
              <a:ea typeface="微软雅黑" panose="020B0503020204020204" pitchFamily="34" charset="-122"/>
            </a:endParaRPr>
          </a:p>
        </p:txBody>
      </p:sp>
      <p:sp>
        <p:nvSpPr>
          <p:cNvPr id="19472" name="矩形 38"/>
          <p:cNvSpPr/>
          <p:nvPr/>
        </p:nvSpPr>
        <p:spPr>
          <a:xfrm>
            <a:off x="4521200" y="5462588"/>
            <a:ext cx="2032000" cy="368300"/>
          </a:xfrm>
          <a:prstGeom prst="rect">
            <a:avLst/>
          </a:prstGeom>
          <a:noFill/>
          <a:ln w="9525">
            <a:noFill/>
          </a:ln>
        </p:spPr>
        <p:txBody>
          <a:bodyPr wrap="none" anchor="t">
            <a:spAutoFit/>
          </a:bodyPr>
          <a:lstStyle/>
          <a:p>
            <a:r>
              <a:rPr lang="zh-CN" altLang="en-US" b="1" dirty="0">
                <a:latin typeface="Arial" panose="020B0604020202020204" pitchFamily="34" charset="0"/>
                <a:ea typeface="微软雅黑" panose="020B0503020204020204" pitchFamily="34" charset="-122"/>
              </a:rPr>
              <a:t>岗位重组人员培训</a:t>
            </a:r>
            <a:endParaRPr lang="zh-CN" altLang="en-US" b="1" dirty="0">
              <a:latin typeface="Arial" panose="020B0604020202020204" pitchFamily="34" charset="0"/>
              <a:ea typeface="微软雅黑" panose="020B0503020204020204" pitchFamily="34" charset="-122"/>
            </a:endParaRPr>
          </a:p>
        </p:txBody>
      </p:sp>
      <p:sp>
        <p:nvSpPr>
          <p:cNvPr id="19473" name="矩形 39"/>
          <p:cNvSpPr/>
          <p:nvPr/>
        </p:nvSpPr>
        <p:spPr>
          <a:xfrm>
            <a:off x="7413625" y="5464175"/>
            <a:ext cx="1568450" cy="369888"/>
          </a:xfrm>
          <a:prstGeom prst="rect">
            <a:avLst/>
          </a:prstGeom>
          <a:noFill/>
          <a:ln w="9525">
            <a:noFill/>
          </a:ln>
        </p:spPr>
        <p:txBody>
          <a:bodyPr wrap="none" anchor="t">
            <a:spAutoFit/>
          </a:bodyPr>
          <a:lstStyle/>
          <a:p>
            <a:r>
              <a:rPr lang="zh-CN" altLang="en-US" b="1" dirty="0">
                <a:latin typeface="Arial" panose="020B0604020202020204" pitchFamily="34" charset="0"/>
                <a:ea typeface="微软雅黑" panose="020B0503020204020204" pitchFamily="34" charset="-122"/>
              </a:rPr>
              <a:t>信息素养教育</a:t>
            </a:r>
            <a:endParaRPr lang="zh-CN" altLang="en-US" b="1" dirty="0">
              <a:latin typeface="Arial" panose="020B0604020202020204" pitchFamily="34" charset="0"/>
              <a:ea typeface="微软雅黑" panose="020B0503020204020204" pitchFamily="34" charset="-122"/>
            </a:endParaRPr>
          </a:p>
        </p:txBody>
      </p:sp>
      <p:sp>
        <p:nvSpPr>
          <p:cNvPr id="19474" name="矩形 40"/>
          <p:cNvSpPr/>
          <p:nvPr/>
        </p:nvSpPr>
        <p:spPr>
          <a:xfrm>
            <a:off x="9758363" y="5464175"/>
            <a:ext cx="1108075" cy="369888"/>
          </a:xfrm>
          <a:prstGeom prst="rect">
            <a:avLst/>
          </a:prstGeom>
          <a:noFill/>
          <a:ln w="9525">
            <a:noFill/>
          </a:ln>
        </p:spPr>
        <p:txBody>
          <a:bodyPr wrap="none" anchor="t">
            <a:spAutoFit/>
          </a:bodyPr>
          <a:lstStyle/>
          <a:p>
            <a:r>
              <a:rPr lang="zh-CN" altLang="en-US" b="1" dirty="0">
                <a:latin typeface="Arial" panose="020B0604020202020204" pitchFamily="34" charset="0"/>
                <a:ea typeface="微软雅黑" panose="020B0503020204020204" pitchFamily="34" charset="-122"/>
              </a:rPr>
              <a:t>承接课题</a:t>
            </a:r>
            <a:endParaRPr lang="zh-CN" altLang="en-US" b="1" dirty="0">
              <a:latin typeface="Arial" panose="020B0604020202020204" pitchFamily="34" charset="0"/>
              <a:ea typeface="微软雅黑" panose="020B0503020204020204" pitchFamily="34" charset="-122"/>
            </a:endParaRPr>
          </a:p>
        </p:txBody>
      </p:sp>
      <p:cxnSp>
        <p:nvCxnSpPr>
          <p:cNvPr id="43" name="直接连接符 42"/>
          <p:cNvCxnSpPr/>
          <p:nvPr/>
        </p:nvCxnSpPr>
        <p:spPr>
          <a:xfrm>
            <a:off x="9366250" y="4756150"/>
            <a:ext cx="0" cy="141605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3911600" y="1849438"/>
            <a:ext cx="1570038" cy="369888"/>
          </a:xfrm>
          <a:prstGeom prst="rect">
            <a:avLst/>
          </a:prstGeom>
        </p:spPr>
        <p:txBody>
          <a:bodyPr wrap="none">
            <a:spAutoFit/>
          </a:bodyPr>
          <a:lstStyle/>
          <a:p>
            <a:pPr fontAlgn="auto"/>
            <a:r>
              <a:rPr lang="zh-CN" altLang="en-US" b="1" strike="noStrike" noProof="1">
                <a:solidFill>
                  <a:schemeClr val="accent3"/>
                </a:solidFill>
                <a:latin typeface="+mn-lt"/>
                <a:ea typeface="+mn-ea"/>
                <a:cs typeface="+mn-cs"/>
              </a:rPr>
              <a:t>三期跨越工程</a:t>
            </a:r>
            <a:endParaRPr lang="zh-CN" altLang="en-US" b="1" strike="noStrike" noProof="1">
              <a:solidFill>
                <a:schemeClr val="accent3"/>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p:txBody>
          <a:bodyPr lIns="91440" tIns="45720" rIns="91440" bIns="45720" anchor="b"/>
          <a:lstStyle/>
          <a:p>
            <a:pPr defTabSz="913765">
              <a:buNone/>
            </a:pPr>
            <a:r>
              <a:rPr lang="zh-CN" altLang="en-US" kern="1200" dirty="0">
                <a:latin typeface="+mj-lt"/>
                <a:ea typeface="+mj-ea"/>
                <a:cs typeface="+mj-cs"/>
              </a:rPr>
              <a:t>国内高职院校图书馆在线信息素养教育平台现状</a:t>
            </a:r>
            <a:endParaRPr lang="zh-CN" altLang="en-US" kern="1200" dirty="0">
              <a:latin typeface="+mj-lt"/>
              <a:ea typeface="+mj-ea"/>
              <a:cs typeface="+mj-cs"/>
            </a:endParaRPr>
          </a:p>
        </p:txBody>
      </p:sp>
      <p:sp>
        <p:nvSpPr>
          <p:cNvPr id="20482" name="灯片编号占位符 2"/>
          <p:cNvSpPr>
            <a:spLocks noGrp="1"/>
          </p:cNvSpPr>
          <p:nvPr>
            <p:ph type="sldNum" sz="quarter" idx="12"/>
          </p:nvPr>
        </p:nvSpPr>
        <p:spPr>
          <a:noFill/>
          <a:ln>
            <a:noFill/>
          </a:ln>
        </p:spPr>
        <p:txBody>
          <a:bodyPr lIns="91440" tIns="45720" rIns="91440" bIns="4572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5pPr>
          </a:lstStyle>
          <a:p>
            <a:pPr lvl="0" algn="r"/>
            <a:fld id="{9A0DB2DC-4C9A-4742-B13C-FB6460FD3503}" type="slidenum">
              <a:rPr lang="zh-CN" altLang="en-US" sz="1000">
                <a:solidFill>
                  <a:srgbClr val="808080"/>
                </a:solidFill>
              </a:rPr>
            </a:fld>
            <a:endParaRPr lang="zh-CN" altLang="en-US" sz="1000" dirty="0">
              <a:solidFill>
                <a:srgbClr val="808080"/>
              </a:solidFill>
            </a:endParaRPr>
          </a:p>
        </p:txBody>
      </p:sp>
      <p:sp>
        <p:nvSpPr>
          <p:cNvPr id="20483" name="矩形 4"/>
          <p:cNvSpPr/>
          <p:nvPr/>
        </p:nvSpPr>
        <p:spPr>
          <a:xfrm>
            <a:off x="676275" y="5376863"/>
            <a:ext cx="11364913" cy="522287"/>
          </a:xfrm>
          <a:prstGeom prst="rect">
            <a:avLst/>
          </a:prstGeom>
          <a:noFill/>
          <a:ln w="9525">
            <a:noFill/>
          </a:ln>
        </p:spPr>
        <p:txBody>
          <a:bodyPr wrap="square" anchor="t">
            <a:spAutoFit/>
          </a:bodyPr>
          <a:lstStyle/>
          <a:p>
            <a:r>
              <a:rPr lang="zh-CN" altLang="en-US" sz="1400" dirty="0">
                <a:latin typeface="Arial" panose="020B0604020202020204" pitchFamily="34" charset="0"/>
                <a:ea typeface="微软雅黑" panose="020B0503020204020204" pitchFamily="34" charset="-122"/>
              </a:rPr>
              <a:t>杨勇</a:t>
            </a:r>
            <a:r>
              <a:rPr lang="en-US" altLang="zh-CN" sz="1400" dirty="0">
                <a:latin typeface="Arial" panose="020B0604020202020204" pitchFamily="34" charset="0"/>
                <a:ea typeface="微软雅黑" panose="020B0503020204020204" pitchFamily="34" charset="-122"/>
              </a:rPr>
              <a:t>,</a:t>
            </a:r>
            <a:r>
              <a:rPr lang="zh-CN" altLang="en-US" sz="1400" dirty="0">
                <a:latin typeface="Arial" panose="020B0604020202020204" pitchFamily="34" charset="0"/>
                <a:ea typeface="微软雅黑" panose="020B0503020204020204" pitchFamily="34" charset="-122"/>
              </a:rPr>
              <a:t>王东亮</a:t>
            </a:r>
            <a:r>
              <a:rPr lang="en-US" altLang="zh-CN" sz="1400" dirty="0">
                <a:latin typeface="Arial" panose="020B0604020202020204" pitchFamily="34" charset="0"/>
                <a:ea typeface="微软雅黑" panose="020B0503020204020204" pitchFamily="34" charset="-122"/>
              </a:rPr>
              <a:t>,</a:t>
            </a:r>
            <a:r>
              <a:rPr lang="zh-CN" altLang="en-US" sz="1400" dirty="0">
                <a:latin typeface="Arial" panose="020B0604020202020204" pitchFamily="34" charset="0"/>
                <a:ea typeface="微软雅黑" panose="020B0503020204020204" pitchFamily="34" charset="-122"/>
              </a:rPr>
              <a:t>罗雨舟</a:t>
            </a:r>
            <a:r>
              <a:rPr lang="en-US" altLang="zh-CN" sz="1400" dirty="0">
                <a:latin typeface="Arial" panose="020B0604020202020204" pitchFamily="34" charset="0"/>
                <a:ea typeface="微软雅黑" panose="020B0503020204020204" pitchFamily="34" charset="-122"/>
              </a:rPr>
              <a:t>.</a:t>
            </a:r>
            <a:r>
              <a:rPr lang="zh-CN" altLang="en-US" sz="1400" dirty="0">
                <a:latin typeface="Arial" panose="020B0604020202020204" pitchFamily="34" charset="0"/>
                <a:ea typeface="微软雅黑" panose="020B0503020204020204" pitchFamily="34" charset="-122"/>
              </a:rPr>
              <a:t>高职院校图书馆在线信息素养教育平台现状及发展研究</a:t>
            </a:r>
            <a:r>
              <a:rPr lang="en-US" altLang="zh-CN" sz="1400" dirty="0">
                <a:latin typeface="Arial" panose="020B0604020202020204" pitchFamily="34" charset="0"/>
                <a:ea typeface="微软雅黑" panose="020B0503020204020204" pitchFamily="34" charset="-122"/>
              </a:rPr>
              <a:t>——</a:t>
            </a:r>
            <a:r>
              <a:rPr lang="zh-CN" altLang="en-US" sz="1400" dirty="0">
                <a:latin typeface="Arial" panose="020B0604020202020204" pitchFamily="34" charset="0"/>
                <a:ea typeface="微软雅黑" panose="020B0503020204020204" pitchFamily="34" charset="-122"/>
              </a:rPr>
              <a:t>以全国首批</a:t>
            </a:r>
            <a:r>
              <a:rPr lang="en-US" altLang="zh-CN" sz="1400" dirty="0">
                <a:latin typeface="Arial" panose="020B0604020202020204" pitchFamily="34" charset="0"/>
                <a:ea typeface="微软雅黑" panose="020B0503020204020204" pitchFamily="34" charset="-122"/>
              </a:rPr>
              <a:t>28</a:t>
            </a:r>
            <a:r>
              <a:rPr lang="zh-CN" altLang="en-US" sz="1400" dirty="0">
                <a:latin typeface="Arial" panose="020B0604020202020204" pitchFamily="34" charset="0"/>
                <a:ea typeface="微软雅黑" panose="020B0503020204020204" pitchFamily="34" charset="-122"/>
              </a:rPr>
              <a:t>所国家示范性高职院校为例</a:t>
            </a:r>
            <a:r>
              <a:rPr lang="en-US" altLang="zh-CN" sz="1400" dirty="0">
                <a:latin typeface="Arial" panose="020B0604020202020204" pitchFamily="34" charset="0"/>
                <a:ea typeface="微软雅黑" panose="020B0503020204020204" pitchFamily="34" charset="-122"/>
              </a:rPr>
              <a:t>[J].</a:t>
            </a:r>
            <a:r>
              <a:rPr lang="zh-CN" altLang="en-US" sz="1400" dirty="0">
                <a:latin typeface="Arial" panose="020B0604020202020204" pitchFamily="34" charset="0"/>
                <a:ea typeface="微软雅黑" panose="020B0503020204020204" pitchFamily="34" charset="-122"/>
              </a:rPr>
              <a:t>情报探索</a:t>
            </a:r>
            <a:r>
              <a:rPr lang="en-US" altLang="zh-CN" sz="1400" dirty="0">
                <a:latin typeface="Arial" panose="020B0604020202020204" pitchFamily="34" charset="0"/>
                <a:ea typeface="微软雅黑" panose="020B0503020204020204" pitchFamily="34" charset="-122"/>
              </a:rPr>
              <a:t>,2017(11):76-80.</a:t>
            </a:r>
            <a:endParaRPr lang="zh-CN" altLang="en-US" sz="1400" dirty="0">
              <a:latin typeface="Arial" panose="020B0604020202020204" pitchFamily="34" charset="0"/>
              <a:ea typeface="微软雅黑" panose="020B0503020204020204" pitchFamily="34" charset="-122"/>
            </a:endParaRPr>
          </a:p>
        </p:txBody>
      </p:sp>
      <p:sp>
        <p:nvSpPr>
          <p:cNvPr id="20484" name="矩形 5"/>
          <p:cNvSpPr/>
          <p:nvPr/>
        </p:nvSpPr>
        <p:spPr>
          <a:xfrm>
            <a:off x="569913" y="1028700"/>
            <a:ext cx="10842625" cy="4078288"/>
          </a:xfrm>
          <a:prstGeom prst="rect">
            <a:avLst/>
          </a:prstGeom>
          <a:noFill/>
          <a:ln w="9525">
            <a:noFill/>
          </a:ln>
        </p:spPr>
        <p:txBody>
          <a:bodyPr wrap="square" anchor="t">
            <a:spAutoFit/>
          </a:bodyPr>
          <a:lstStyle/>
          <a:p>
            <a:endParaRPr lang="en-US" altLang="zh-CN" dirty="0">
              <a:latin typeface="Arial" panose="020B0604020202020204" pitchFamily="34" charset="0"/>
              <a:ea typeface="微软雅黑" panose="020B0503020204020204" pitchFamily="34" charset="-122"/>
            </a:endParaRPr>
          </a:p>
          <a:p>
            <a:r>
              <a:rPr lang="en-US" altLang="zh-CN" dirty="0">
                <a:latin typeface="Arial" panose="020B0604020202020204" pitchFamily="34" charset="0"/>
                <a:ea typeface="微软雅黑" panose="020B0503020204020204" pitchFamily="34" charset="-122"/>
              </a:rPr>
              <a:t>2017</a:t>
            </a:r>
            <a:r>
              <a:rPr lang="zh-CN" altLang="en-US" dirty="0">
                <a:latin typeface="Arial" panose="020B0604020202020204" pitchFamily="34" charset="0"/>
                <a:ea typeface="微软雅黑" panose="020B0503020204020204" pitchFamily="34" charset="-122"/>
              </a:rPr>
              <a:t>年以全国首批</a:t>
            </a:r>
            <a:r>
              <a:rPr lang="en-US" altLang="zh-CN" dirty="0">
                <a:latin typeface="Arial" panose="020B0604020202020204" pitchFamily="34" charset="0"/>
                <a:ea typeface="微软雅黑" panose="020B0503020204020204" pitchFamily="34" charset="-122"/>
              </a:rPr>
              <a:t>28</a:t>
            </a:r>
            <a:r>
              <a:rPr lang="zh-CN" altLang="en-US" dirty="0">
                <a:latin typeface="Arial" panose="020B0604020202020204" pitchFamily="34" charset="0"/>
                <a:ea typeface="微软雅黑" panose="020B0503020204020204" pitchFamily="34" charset="-122"/>
              </a:rPr>
              <a:t>所国家示范性高职院校的调查显示：</a:t>
            </a:r>
            <a:endParaRPr lang="en-US" altLang="zh-CN" dirty="0">
              <a:latin typeface="Arial" panose="020B0604020202020204" pitchFamily="34" charset="0"/>
              <a:ea typeface="微软雅黑" panose="020B0503020204020204" pitchFamily="34" charset="-122"/>
            </a:endParaRPr>
          </a:p>
          <a:p>
            <a:r>
              <a:rPr lang="en-US" altLang="zh-CN" dirty="0">
                <a:latin typeface="Arial" panose="020B0604020202020204" pitchFamily="34" charset="0"/>
                <a:ea typeface="微软雅黑" panose="020B0503020204020204" pitchFamily="34" charset="-122"/>
              </a:rPr>
              <a:t>       28</a:t>
            </a:r>
            <a:r>
              <a:rPr lang="zh-CN" altLang="en-US" dirty="0">
                <a:latin typeface="Arial" panose="020B0604020202020204" pitchFamily="34" charset="0"/>
                <a:ea typeface="微软雅黑" panose="020B0503020204020204" pitchFamily="34" charset="-122"/>
              </a:rPr>
              <a:t>所院校中仅有</a:t>
            </a:r>
            <a:r>
              <a:rPr lang="en-US" altLang="zh-CN" dirty="0">
                <a:latin typeface="Arial" panose="020B0604020202020204" pitchFamily="34" charset="0"/>
                <a:ea typeface="微软雅黑" panose="020B0503020204020204" pitchFamily="34" charset="-122"/>
              </a:rPr>
              <a:t>5</a:t>
            </a:r>
            <a:r>
              <a:rPr lang="zh-CN" altLang="en-US" dirty="0">
                <a:latin typeface="Arial" panose="020B0604020202020204" pitchFamily="34" charset="0"/>
                <a:ea typeface="微软雅黑" panose="020B0503020204020204" pitchFamily="34" charset="-122"/>
              </a:rPr>
              <a:t>所院校在学校主页或图书馆主页等醒目位置有信息素养教育平台的链接，占总数的</a:t>
            </a:r>
            <a:r>
              <a:rPr lang="en-US" altLang="zh-CN" dirty="0">
                <a:latin typeface="Arial" panose="020B0604020202020204" pitchFamily="34" charset="0"/>
                <a:ea typeface="微软雅黑" panose="020B0503020204020204" pitchFamily="34" charset="-122"/>
              </a:rPr>
              <a:t>18%</a:t>
            </a:r>
            <a:r>
              <a:rPr lang="zh-CN" altLang="en-US" dirty="0">
                <a:latin typeface="Arial" panose="020B0604020202020204" pitchFamily="34" charset="0"/>
                <a:ea typeface="微软雅黑" panose="020B0503020204020204" pitchFamily="34" charset="-122"/>
              </a:rPr>
              <a:t>。 其中：</a:t>
            </a:r>
            <a:r>
              <a:rPr lang="zh-CN" altLang="en-US" dirty="0">
                <a:solidFill>
                  <a:srgbClr val="FF0000"/>
                </a:solidFill>
                <a:latin typeface="Arial" panose="020B0604020202020204" pitchFamily="34" charset="0"/>
                <a:ea typeface="微软雅黑" panose="020B0503020204020204" pitchFamily="34" charset="-122"/>
              </a:rPr>
              <a:t>成都航空职业技术学院</a:t>
            </a:r>
            <a:r>
              <a:rPr lang="zh-CN" altLang="en-US" dirty="0">
                <a:latin typeface="Arial" panose="020B0604020202020204" pitchFamily="34" charset="0"/>
                <a:ea typeface="微软雅黑" panose="020B0503020204020204" pitchFamily="34" charset="-122"/>
              </a:rPr>
              <a:t>最早开设信息素养教育平台，现该平台已成为“文献信息检索”国家精品课程；参与</a:t>
            </a:r>
            <a:r>
              <a:rPr lang="zh-CN" altLang="en-US" dirty="0">
                <a:solidFill>
                  <a:srgbClr val="FF0000"/>
                </a:solidFill>
                <a:latin typeface="Arial" panose="020B0604020202020204" pitchFamily="34" charset="0"/>
                <a:ea typeface="微软雅黑" panose="020B0503020204020204" pitchFamily="34" charset="-122"/>
              </a:rPr>
              <a:t>深圳职业技术学院</a:t>
            </a:r>
            <a:r>
              <a:rPr lang="zh-CN" altLang="en-US" dirty="0">
                <a:solidFill>
                  <a:schemeClr val="tx1"/>
                </a:solidFill>
                <a:latin typeface="Arial" panose="020B0604020202020204" pitchFamily="34" charset="0"/>
                <a:ea typeface="微软雅黑" panose="020B0503020204020204" pitchFamily="34" charset="-122"/>
              </a:rPr>
              <a:t>信息素养平台课程开设和建设的教师</a:t>
            </a:r>
            <a:r>
              <a:rPr lang="zh-CN" altLang="en-US" dirty="0" smtClean="0">
                <a:solidFill>
                  <a:schemeClr val="tx1"/>
                </a:solidFill>
                <a:latin typeface="Arial" panose="020B0604020202020204" pitchFamily="34" charset="0"/>
                <a:ea typeface="微软雅黑" panose="020B0503020204020204" pitchFamily="34" charset="-122"/>
              </a:rPr>
              <a:t>最多</a:t>
            </a:r>
            <a:r>
              <a:rPr lang="en-US" altLang="zh-CN" dirty="0" smtClean="0">
                <a:solidFill>
                  <a:schemeClr val="tx1"/>
                </a:solidFill>
                <a:latin typeface="Arial" panose="020B0604020202020204" pitchFamily="34" charset="0"/>
                <a:ea typeface="微软雅黑" panose="020B0503020204020204" pitchFamily="34" charset="-122"/>
              </a:rPr>
              <a:t>,</a:t>
            </a:r>
            <a:r>
              <a:rPr lang="zh-CN" altLang="en-US" dirty="0" smtClean="0">
                <a:solidFill>
                  <a:schemeClr val="tx1"/>
                </a:solidFill>
                <a:latin typeface="Arial" panose="020B0604020202020204" pitchFamily="34" charset="0"/>
                <a:ea typeface="微软雅黑" panose="020B0503020204020204" pitchFamily="34" charset="-122"/>
              </a:rPr>
              <a:t>访问量</a:t>
            </a:r>
            <a:r>
              <a:rPr lang="en-US" altLang="zh-CN" dirty="0" smtClean="0">
                <a:solidFill>
                  <a:schemeClr val="tx1"/>
                </a:solidFill>
                <a:latin typeface="Arial" panose="020B0604020202020204" pitchFamily="34" charset="0"/>
                <a:ea typeface="微软雅黑" panose="020B0503020204020204" pitchFamily="34" charset="-122"/>
              </a:rPr>
              <a:t>2</a:t>
            </a:r>
            <a:r>
              <a:rPr lang="zh-CN" altLang="en-US" dirty="0" smtClean="0">
                <a:solidFill>
                  <a:schemeClr val="tx1"/>
                </a:solidFill>
                <a:latin typeface="Arial" panose="020B0604020202020204" pitchFamily="34" charset="0"/>
                <a:ea typeface="微软雅黑" panose="020B0503020204020204" pitchFamily="34" charset="-122"/>
              </a:rPr>
              <a:t>万多次。</a:t>
            </a:r>
            <a:endParaRPr lang="en-US" altLang="zh-CN" dirty="0">
              <a:solidFill>
                <a:schemeClr val="tx1"/>
              </a:solidFill>
              <a:latin typeface="Arial" panose="020B0604020202020204" pitchFamily="34" charset="0"/>
              <a:ea typeface="微软雅黑" panose="020B0503020204020204" pitchFamily="34" charset="-122"/>
            </a:endParaRPr>
          </a:p>
          <a:p>
            <a:endParaRPr lang="en-US" altLang="zh-CN"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特 点：</a:t>
            </a:r>
            <a:endParaRPr lang="zh-CN" altLang="en-US" b="1" dirty="0">
              <a:latin typeface="Arial" panose="020B0604020202020204" pitchFamily="34" charset="0"/>
              <a:ea typeface="微软雅黑" panose="020B0503020204020204" pitchFamily="34" charset="-122"/>
            </a:endParaRPr>
          </a:p>
          <a:p>
            <a:pPr>
              <a:spcBef>
                <a:spcPts val="600"/>
              </a:spcBef>
            </a:pPr>
            <a:r>
              <a:rPr lang="en-US" altLang="zh-CN" dirty="0">
                <a:latin typeface="Arial" panose="020B0604020202020204" pitchFamily="34" charset="0"/>
                <a:ea typeface="微软雅黑" panose="020B0503020204020204" pitchFamily="34" charset="-122"/>
              </a:rPr>
              <a:t>1.</a:t>
            </a:r>
            <a:r>
              <a:rPr lang="zh-CN" altLang="en-US" dirty="0">
                <a:latin typeface="Arial" panose="020B0604020202020204" pitchFamily="34" charset="0"/>
                <a:ea typeface="微软雅黑" panose="020B0503020204020204" pitchFamily="34" charset="-122"/>
              </a:rPr>
              <a:t> 高职院校</a:t>
            </a:r>
            <a:r>
              <a:rPr lang="zh-CN" altLang="en-US" dirty="0">
                <a:solidFill>
                  <a:srgbClr val="FF0000"/>
                </a:solidFill>
                <a:latin typeface="Arial" panose="020B0604020202020204" pitchFamily="34" charset="0"/>
                <a:ea typeface="微软雅黑" panose="020B0503020204020204" pitchFamily="34" charset="-122"/>
              </a:rPr>
              <a:t>构建信息素养平台很少</a:t>
            </a:r>
            <a:r>
              <a:rPr lang="zh-CN" altLang="en-US" dirty="0">
                <a:latin typeface="Arial" panose="020B0604020202020204" pitchFamily="34" charset="0"/>
                <a:ea typeface="微软雅黑" panose="020B0503020204020204" pitchFamily="34" charset="-122"/>
              </a:rPr>
              <a:t>，只有</a:t>
            </a:r>
            <a:r>
              <a:rPr lang="en-US" altLang="zh-CN" dirty="0">
                <a:latin typeface="Arial" panose="020B0604020202020204" pitchFamily="34" charset="0"/>
                <a:ea typeface="微软雅黑" panose="020B0503020204020204" pitchFamily="34" charset="-122"/>
              </a:rPr>
              <a:t>3</a:t>
            </a:r>
            <a:r>
              <a:rPr lang="zh-CN" altLang="en-US" dirty="0">
                <a:latin typeface="Arial" panose="020B0604020202020204" pitchFamily="34" charset="0"/>
                <a:ea typeface="微软雅黑" panose="020B0503020204020204" pitchFamily="34" charset="-122"/>
              </a:rPr>
              <a:t>所（深职院、成都航空职院、无锡职院）。</a:t>
            </a:r>
            <a:endParaRPr lang="en-US" altLang="zh-CN" dirty="0">
              <a:latin typeface="Arial" panose="020B0604020202020204" pitchFamily="34" charset="0"/>
              <a:ea typeface="微软雅黑" panose="020B0503020204020204" pitchFamily="34" charset="-122"/>
            </a:endParaRPr>
          </a:p>
          <a:p>
            <a:pPr>
              <a:spcBef>
                <a:spcPts val="600"/>
              </a:spcBef>
            </a:pPr>
            <a:r>
              <a:rPr lang="en-US" altLang="zh-CN" dirty="0">
                <a:latin typeface="Arial" panose="020B0604020202020204" pitchFamily="34" charset="0"/>
                <a:ea typeface="微软雅黑" panose="020B0503020204020204" pitchFamily="34" charset="-122"/>
              </a:rPr>
              <a:t>2.</a:t>
            </a:r>
            <a:r>
              <a:rPr lang="zh-CN" altLang="en-US" dirty="0">
                <a:solidFill>
                  <a:srgbClr val="FF0000"/>
                </a:solidFill>
                <a:latin typeface="Arial" panose="020B0604020202020204" pitchFamily="34" charset="0"/>
                <a:ea typeface="微软雅黑" panose="020B0503020204020204" pitchFamily="34" charset="-122"/>
              </a:rPr>
              <a:t>平台内容单一</a:t>
            </a:r>
            <a:r>
              <a:rPr lang="zh-CN" altLang="en-US" dirty="0">
                <a:latin typeface="Arial" panose="020B0604020202020204" pitchFamily="34" charset="0"/>
                <a:ea typeface="微软雅黑" panose="020B0503020204020204" pitchFamily="34" charset="-122"/>
              </a:rPr>
              <a:t>。分多为新生入馆指南和</a:t>
            </a:r>
            <a:r>
              <a:rPr lang="zh-CN" altLang="en-US" dirty="0" smtClean="0">
                <a:latin typeface="Arial" panose="020B0604020202020204" pitchFamily="34" charset="0"/>
                <a:ea typeface="微软雅黑" panose="020B0503020204020204" pitchFamily="34" charset="-122"/>
              </a:rPr>
              <a:t>信息检索基本</a:t>
            </a:r>
            <a:r>
              <a:rPr lang="zh-CN" altLang="en-US" dirty="0">
                <a:latin typeface="Arial" panose="020B0604020202020204" pitchFamily="34" charset="0"/>
                <a:ea typeface="微软雅黑" panose="020B0503020204020204" pitchFamily="34" charset="-122"/>
              </a:rPr>
              <a:t>知识。均重视图书馆基本服务与应用的介绍推广、电子资源及服务内容的推荐，而信息能力培养、信息法律和道德建设方面的内容较为欠缺。</a:t>
            </a:r>
            <a:endParaRPr lang="en-US" altLang="zh-CN" dirty="0">
              <a:latin typeface="Arial" panose="020B0604020202020204" pitchFamily="34" charset="0"/>
              <a:ea typeface="微软雅黑" panose="020B0503020204020204" pitchFamily="34" charset="-122"/>
            </a:endParaRPr>
          </a:p>
          <a:p>
            <a:pPr>
              <a:spcBef>
                <a:spcPts val="600"/>
              </a:spcBef>
            </a:pPr>
            <a:r>
              <a:rPr lang="en-US" altLang="zh-CN" dirty="0">
                <a:latin typeface="Arial" panose="020B0604020202020204" pitchFamily="34" charset="0"/>
                <a:ea typeface="微软雅黑" panose="020B0503020204020204" pitchFamily="34" charset="-122"/>
              </a:rPr>
              <a:t>2.</a:t>
            </a:r>
            <a:r>
              <a:rPr lang="zh-CN" altLang="en-US" dirty="0">
                <a:solidFill>
                  <a:srgbClr val="FF0000"/>
                </a:solidFill>
                <a:latin typeface="Arial" panose="020B0604020202020204" pitchFamily="34" charset="0"/>
                <a:ea typeface="微软雅黑" panose="020B0503020204020204" pitchFamily="34" charset="-122"/>
              </a:rPr>
              <a:t>平台及网站开放程度不高。</a:t>
            </a:r>
            <a:r>
              <a:rPr lang="zh-CN" altLang="en-US" dirty="0">
                <a:latin typeface="Arial" panose="020B0604020202020204" pitchFamily="34" charset="0"/>
                <a:ea typeface="微软雅黑" panose="020B0503020204020204" pitchFamily="34" charset="-122"/>
              </a:rPr>
              <a:t>完全开放的仅</a:t>
            </a:r>
            <a:r>
              <a:rPr lang="en-US" altLang="zh-CN" dirty="0">
                <a:latin typeface="Arial" panose="020B0604020202020204" pitchFamily="34" charset="0"/>
                <a:ea typeface="微软雅黑" panose="020B0503020204020204" pitchFamily="34" charset="-122"/>
              </a:rPr>
              <a:t>2</a:t>
            </a:r>
            <a:r>
              <a:rPr lang="zh-CN" altLang="en-US" dirty="0">
                <a:latin typeface="Arial" panose="020B0604020202020204" pitchFamily="34" charset="0"/>
                <a:ea typeface="微软雅黑" panose="020B0503020204020204" pitchFamily="34" charset="-122"/>
              </a:rPr>
              <a:t>所（深职院、成都航空职院）。</a:t>
            </a:r>
            <a:endParaRPr lang="zh-CN" altLang="en-US" dirty="0">
              <a:latin typeface="Arial" panose="020B0604020202020204" pitchFamily="34" charset="0"/>
              <a:ea typeface="微软雅黑" panose="020B0503020204020204" pitchFamily="34" charset="-122"/>
            </a:endParaRPr>
          </a:p>
          <a:p>
            <a:pPr>
              <a:spcBef>
                <a:spcPts val="600"/>
              </a:spcBef>
            </a:pPr>
            <a:r>
              <a:rPr lang="en-US" altLang="zh-CN" dirty="0">
                <a:latin typeface="Arial" panose="020B0604020202020204" pitchFamily="34" charset="0"/>
                <a:ea typeface="微软雅黑" panose="020B0503020204020204" pitchFamily="34" charset="-122"/>
              </a:rPr>
              <a:t>3.</a:t>
            </a:r>
            <a:r>
              <a:rPr lang="zh-CN" altLang="en-US" dirty="0">
                <a:solidFill>
                  <a:srgbClr val="FF0000"/>
                </a:solidFill>
                <a:latin typeface="Arial" panose="020B0604020202020204" pitchFamily="34" charset="0"/>
                <a:ea typeface="微软雅黑" panose="020B0503020204020204" pitchFamily="34" charset="-122"/>
              </a:rPr>
              <a:t>信息素养教育</a:t>
            </a:r>
            <a:r>
              <a:rPr lang="zh-CN" altLang="en-US" dirty="0" smtClean="0">
                <a:solidFill>
                  <a:srgbClr val="FF0000"/>
                </a:solidFill>
                <a:latin typeface="Arial" panose="020B0604020202020204" pitchFamily="34" charset="0"/>
                <a:ea typeface="微软雅黑" panose="020B0503020204020204" pitchFamily="34" charset="-122"/>
              </a:rPr>
              <a:t>资源表现</a:t>
            </a:r>
            <a:r>
              <a:rPr lang="zh-CN" altLang="en-US" dirty="0">
                <a:solidFill>
                  <a:srgbClr val="FF0000"/>
                </a:solidFill>
                <a:latin typeface="Arial" panose="020B0604020202020204" pitchFamily="34" charset="0"/>
                <a:ea typeface="微软雅黑" panose="020B0503020204020204" pitchFamily="34" charset="-122"/>
              </a:rPr>
              <a:t>形式较为单一</a:t>
            </a:r>
            <a:r>
              <a:rPr lang="zh-CN" altLang="en-US" dirty="0">
                <a:latin typeface="Arial" panose="020B0604020202020204" pitchFamily="34" charset="0"/>
                <a:ea typeface="微软雅黑" panose="020B0503020204020204" pitchFamily="34" charset="-122"/>
              </a:rPr>
              <a:t>。</a:t>
            </a:r>
            <a:r>
              <a:rPr lang="en-US" altLang="zh-CN" dirty="0">
                <a:latin typeface="Arial" panose="020B0604020202020204" pitchFamily="34" charset="0"/>
                <a:ea typeface="微软雅黑" panose="020B0503020204020204" pitchFamily="34" charset="-122"/>
              </a:rPr>
              <a:t>28</a:t>
            </a:r>
            <a:r>
              <a:rPr lang="zh-CN" altLang="en-US" dirty="0">
                <a:latin typeface="Arial" panose="020B0604020202020204" pitchFamily="34" charset="0"/>
                <a:ea typeface="微软雅黑" panose="020B0503020204020204" pitchFamily="34" charset="-122"/>
              </a:rPr>
              <a:t>所院校有</a:t>
            </a:r>
            <a:r>
              <a:rPr lang="en-US" altLang="zh-CN" dirty="0">
                <a:latin typeface="Arial" panose="020B0604020202020204" pitchFamily="34" charset="0"/>
                <a:ea typeface="微软雅黑" panose="020B0503020204020204" pitchFamily="34" charset="-122"/>
              </a:rPr>
              <a:t>18</a:t>
            </a:r>
            <a:r>
              <a:rPr lang="zh-CN" altLang="en-US" dirty="0">
                <a:latin typeface="Arial" panose="020B0604020202020204" pitchFamily="34" charset="0"/>
                <a:ea typeface="微软雅黑" panose="020B0503020204020204" pitchFamily="34" charset="-122"/>
              </a:rPr>
              <a:t>所学校采用静态文本。</a:t>
            </a:r>
            <a:endParaRPr lang="zh-CN" altLang="en-US" dirty="0">
              <a:latin typeface="Arial" panose="020B0604020202020204" pitchFamily="34" charset="0"/>
              <a:ea typeface="微软雅黑" panose="020B0503020204020204" pitchFamily="34" charset="-122"/>
            </a:endParaRPr>
          </a:p>
          <a:p>
            <a:pPr>
              <a:spcBef>
                <a:spcPts val="600"/>
              </a:spcBef>
            </a:pPr>
            <a:r>
              <a:rPr lang="en-US" altLang="zh-CN" dirty="0">
                <a:latin typeface="Arial" panose="020B0604020202020204" pitchFamily="34" charset="0"/>
                <a:ea typeface="微软雅黑" panose="020B0503020204020204" pitchFamily="34" charset="-122"/>
              </a:rPr>
              <a:t>4.</a:t>
            </a:r>
            <a:r>
              <a:rPr lang="zh-CN" altLang="en-US" dirty="0">
                <a:solidFill>
                  <a:srgbClr val="FF0000"/>
                </a:solidFill>
                <a:latin typeface="Arial" panose="020B0604020202020204" pitchFamily="34" charset="0"/>
                <a:ea typeface="微软雅黑" panose="020B0503020204020204" pitchFamily="34" charset="-122"/>
              </a:rPr>
              <a:t>在线信息素养教育资源来源途径较少</a:t>
            </a:r>
            <a:r>
              <a:rPr lang="zh-CN" altLang="en-US" dirty="0">
                <a:latin typeface="Arial" panose="020B0604020202020204" pitchFamily="34" charset="0"/>
                <a:ea typeface="微软雅黑" panose="020B0503020204020204" pitchFamily="34" charset="-122"/>
              </a:rPr>
              <a:t>，采用开放资源的仅</a:t>
            </a:r>
            <a:r>
              <a:rPr lang="en-US" altLang="zh-CN" dirty="0">
                <a:latin typeface="Arial" panose="020B0604020202020204" pitchFamily="34" charset="0"/>
                <a:ea typeface="微软雅黑" panose="020B0503020204020204" pitchFamily="34" charset="-122"/>
              </a:rPr>
              <a:t>3</a:t>
            </a:r>
            <a:r>
              <a:rPr lang="zh-CN" altLang="en-US" dirty="0">
                <a:latin typeface="Arial" panose="020B0604020202020204" pitchFamily="34" charset="0"/>
                <a:ea typeface="微软雅黑" panose="020B0503020204020204" pitchFamily="34" charset="-122"/>
              </a:rPr>
              <a:t>所。</a:t>
            </a:r>
            <a:endParaRPr lang="zh-CN" altLang="en-US" dirty="0">
              <a:latin typeface="Arial" panose="020B0604020202020204" pitchFamily="34" charset="0"/>
              <a:ea typeface="微软雅黑" panose="020B0503020204020204" pitchFamily="34" charset="-122"/>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p:txBody>
          <a:bodyPr lIns="91440" tIns="45720" rIns="91440" bIns="45720" anchor="b"/>
          <a:lstStyle/>
          <a:p>
            <a:pPr defTabSz="913765">
              <a:buNone/>
            </a:pPr>
            <a:r>
              <a:rPr lang="zh-CN" altLang="en-US" kern="1200" dirty="0">
                <a:latin typeface="+mj-lt"/>
                <a:ea typeface="+mj-ea"/>
                <a:cs typeface="+mj-cs"/>
              </a:rPr>
              <a:t>广东省高职院校信息素养教育现状</a:t>
            </a:r>
            <a:endParaRPr lang="zh-CN" altLang="en-US" kern="1200" dirty="0">
              <a:latin typeface="+mj-lt"/>
              <a:ea typeface="+mj-ea"/>
              <a:cs typeface="+mj-cs"/>
            </a:endParaRPr>
          </a:p>
        </p:txBody>
      </p:sp>
      <p:sp>
        <p:nvSpPr>
          <p:cNvPr id="21506" name="灯片编号占位符 2"/>
          <p:cNvSpPr>
            <a:spLocks noGrp="1"/>
          </p:cNvSpPr>
          <p:nvPr>
            <p:ph type="sldNum" sz="quarter" idx="12"/>
          </p:nvPr>
        </p:nvSpPr>
        <p:spPr>
          <a:noFill/>
          <a:ln>
            <a:noFill/>
          </a:ln>
        </p:spPr>
        <p:txBody>
          <a:bodyPr lIns="91440" tIns="45720" rIns="91440" bIns="4572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5pPr>
          </a:lstStyle>
          <a:p>
            <a:pPr lvl="0" algn="r"/>
            <a:fld id="{9A0DB2DC-4C9A-4742-B13C-FB6460FD3503}" type="slidenum">
              <a:rPr lang="zh-CN" altLang="en-US" sz="1000">
                <a:solidFill>
                  <a:srgbClr val="808080"/>
                </a:solidFill>
              </a:rPr>
            </a:fld>
            <a:endParaRPr lang="zh-CN" altLang="en-US" sz="1000">
              <a:solidFill>
                <a:srgbClr val="808080"/>
              </a:solidFill>
            </a:endParaRPr>
          </a:p>
        </p:txBody>
      </p:sp>
      <p:pic>
        <p:nvPicPr>
          <p:cNvPr id="21507" name="Picture 2"/>
          <p:cNvPicPr>
            <a:picLocks noChangeAspect="1"/>
          </p:cNvPicPr>
          <p:nvPr/>
        </p:nvPicPr>
        <p:blipFill>
          <a:blip r:embed="rId1"/>
          <a:stretch>
            <a:fillRect/>
          </a:stretch>
        </p:blipFill>
        <p:spPr>
          <a:xfrm>
            <a:off x="7339330" y="1104265"/>
            <a:ext cx="4572000" cy="4448810"/>
          </a:xfrm>
          <a:prstGeom prst="rect">
            <a:avLst/>
          </a:prstGeom>
          <a:noFill/>
          <a:ln w="9525">
            <a:noFill/>
          </a:ln>
        </p:spPr>
      </p:pic>
      <p:sp>
        <p:nvSpPr>
          <p:cNvPr id="21508" name="矩形 3"/>
          <p:cNvSpPr/>
          <p:nvPr/>
        </p:nvSpPr>
        <p:spPr>
          <a:xfrm>
            <a:off x="938213" y="5907088"/>
            <a:ext cx="10972800" cy="276225"/>
          </a:xfrm>
          <a:prstGeom prst="rect">
            <a:avLst/>
          </a:prstGeom>
          <a:noFill/>
          <a:ln w="9525">
            <a:noFill/>
          </a:ln>
        </p:spPr>
        <p:txBody>
          <a:bodyPr wrap="square" anchor="t">
            <a:spAutoFit/>
          </a:bodyPr>
          <a:lstStyle/>
          <a:p>
            <a:r>
              <a:rPr lang="zh-CN" altLang="en-US" sz="1200" dirty="0">
                <a:latin typeface="Arial" panose="020B0604020202020204" pitchFamily="34" charset="0"/>
                <a:ea typeface="微软雅黑" panose="020B0503020204020204" pitchFamily="34" charset="-122"/>
              </a:rPr>
              <a:t>袁玉英</a:t>
            </a:r>
            <a:r>
              <a:rPr lang="en-US" altLang="zh-CN" sz="1200" dirty="0">
                <a:latin typeface="Arial" panose="020B0604020202020204" pitchFamily="34" charset="0"/>
                <a:ea typeface="微软雅黑" panose="020B0503020204020204" pitchFamily="34" charset="-122"/>
              </a:rPr>
              <a:t>.</a:t>
            </a:r>
            <a:r>
              <a:rPr lang="zh-CN" altLang="en-US" sz="1200" dirty="0">
                <a:latin typeface="Arial" panose="020B0604020202020204" pitchFamily="34" charset="0"/>
                <a:ea typeface="微软雅黑" panose="020B0503020204020204" pitchFamily="34" charset="-122"/>
              </a:rPr>
              <a:t>高职院校图书馆信息素养教育现状及对策分析</a:t>
            </a:r>
            <a:r>
              <a:rPr lang="en-US" altLang="zh-CN" sz="1200" dirty="0">
                <a:latin typeface="Arial" panose="020B0604020202020204" pitchFamily="34" charset="0"/>
                <a:ea typeface="微软雅黑" panose="020B0503020204020204" pitchFamily="34" charset="-122"/>
              </a:rPr>
              <a:t>——</a:t>
            </a:r>
            <a:r>
              <a:rPr lang="zh-CN" altLang="en-US" sz="1200" dirty="0">
                <a:latin typeface="Arial" panose="020B0604020202020204" pitchFamily="34" charset="0"/>
                <a:ea typeface="微软雅黑" panose="020B0503020204020204" pitchFamily="34" charset="-122"/>
              </a:rPr>
              <a:t>以广东省</a:t>
            </a:r>
            <a:r>
              <a:rPr lang="en-US" altLang="zh-CN" sz="1200" dirty="0">
                <a:latin typeface="Arial" panose="020B0604020202020204" pitchFamily="34" charset="0"/>
                <a:ea typeface="微软雅黑" panose="020B0503020204020204" pitchFamily="34" charset="-122"/>
              </a:rPr>
              <a:t>40</a:t>
            </a:r>
            <a:r>
              <a:rPr lang="zh-CN" altLang="en-US" sz="1200" dirty="0">
                <a:latin typeface="Arial" panose="020B0604020202020204" pitchFamily="34" charset="0"/>
                <a:ea typeface="微软雅黑" panose="020B0503020204020204" pitchFamily="34" charset="-122"/>
              </a:rPr>
              <a:t>所高职院校图书馆为例</a:t>
            </a:r>
            <a:r>
              <a:rPr lang="en-US" altLang="zh-CN" sz="1200" dirty="0">
                <a:latin typeface="Arial" panose="020B0604020202020204" pitchFamily="34" charset="0"/>
                <a:ea typeface="微软雅黑" panose="020B0503020204020204" pitchFamily="34" charset="-122"/>
              </a:rPr>
              <a:t>[J].</a:t>
            </a:r>
            <a:r>
              <a:rPr lang="zh-CN" altLang="en-US" sz="1200" dirty="0">
                <a:latin typeface="Arial" panose="020B0604020202020204" pitchFamily="34" charset="0"/>
                <a:ea typeface="微软雅黑" panose="020B0503020204020204" pitchFamily="34" charset="-122"/>
              </a:rPr>
              <a:t>河南图书馆学刊</a:t>
            </a:r>
            <a:r>
              <a:rPr lang="en-US" altLang="zh-CN" sz="1200" dirty="0">
                <a:latin typeface="Arial" panose="020B0604020202020204" pitchFamily="34" charset="0"/>
                <a:ea typeface="微软雅黑" panose="020B0503020204020204" pitchFamily="34" charset="-122"/>
              </a:rPr>
              <a:t>,2013,33(07):117-120.</a:t>
            </a:r>
            <a:endParaRPr lang="zh-CN" altLang="en-US" sz="1200" dirty="0">
              <a:latin typeface="Arial" panose="020B0604020202020204" pitchFamily="34" charset="0"/>
              <a:ea typeface="微软雅黑" panose="020B0503020204020204" pitchFamily="34" charset="-122"/>
            </a:endParaRPr>
          </a:p>
        </p:txBody>
      </p:sp>
      <p:sp>
        <p:nvSpPr>
          <p:cNvPr id="5" name="矩形 4"/>
          <p:cNvSpPr/>
          <p:nvPr/>
        </p:nvSpPr>
        <p:spPr>
          <a:xfrm>
            <a:off x="511175" y="1250950"/>
            <a:ext cx="6827838" cy="4154170"/>
          </a:xfrm>
          <a:prstGeom prst="rect">
            <a:avLst/>
          </a:prstGeom>
        </p:spPr>
        <p:txBody>
          <a:bodyPr wrap="square">
            <a:spAutoFit/>
          </a:bodyPr>
          <a:lstStyle/>
          <a:p>
            <a:pPr fontAlgn="auto">
              <a:lnSpc>
                <a:spcPct val="150000"/>
              </a:lnSpc>
            </a:pPr>
            <a:r>
              <a:rPr lang="zh-CN" altLang="en-US" sz="1600" b="1" strike="noStrike" noProof="1" smtClean="0">
                <a:solidFill>
                  <a:schemeClr val="accent1"/>
                </a:solidFill>
                <a:latin typeface="+mn-lt"/>
                <a:ea typeface="+mn-ea"/>
                <a:cs typeface="+mn-cs"/>
              </a:rPr>
              <a:t>广东省</a:t>
            </a:r>
            <a:r>
              <a:rPr lang="en-US" altLang="zh-CN" sz="1600" b="1" strike="noStrike" noProof="1" smtClean="0">
                <a:solidFill>
                  <a:schemeClr val="accent1"/>
                </a:solidFill>
                <a:latin typeface="+mn-lt"/>
                <a:ea typeface="+mn-ea"/>
                <a:cs typeface="+mn-cs"/>
              </a:rPr>
              <a:t>40</a:t>
            </a:r>
            <a:r>
              <a:rPr lang="zh-CN" altLang="en-US" sz="1600" b="1" strike="noStrike" noProof="1" smtClean="0">
                <a:solidFill>
                  <a:schemeClr val="accent1"/>
                </a:solidFill>
                <a:latin typeface="+mn-lt"/>
                <a:ea typeface="+mn-ea"/>
                <a:cs typeface="+mn-cs"/>
              </a:rPr>
              <a:t>所高职院校的调查显示：</a:t>
            </a:r>
            <a:endParaRPr lang="en-US" altLang="zh-CN" sz="1600" b="1" strike="noStrike" noProof="1" smtClean="0">
              <a:solidFill>
                <a:schemeClr val="accent1"/>
              </a:solidFill>
            </a:endParaRPr>
          </a:p>
          <a:p>
            <a:pPr marL="285750" indent="-285750" fontAlgn="auto">
              <a:lnSpc>
                <a:spcPct val="150000"/>
              </a:lnSpc>
              <a:buFont typeface="Wingdings" panose="05000000000000000000" pitchFamily="2" charset="2"/>
              <a:buChar char="u"/>
            </a:pPr>
            <a:r>
              <a:rPr lang="zh-CN" altLang="en-US" sz="1600" strike="noStrike" noProof="1" smtClean="0">
                <a:solidFill>
                  <a:srgbClr val="FF0000"/>
                </a:solidFill>
                <a:latin typeface="+mn-lt"/>
                <a:ea typeface="+mn-ea"/>
                <a:cs typeface="+mn-cs"/>
              </a:rPr>
              <a:t>制度安排。</a:t>
            </a:r>
            <a:r>
              <a:rPr lang="zh-CN" altLang="en-US" sz="1600" strike="noStrike" noProof="1" smtClean="0">
                <a:solidFill>
                  <a:schemeClr val="tx1"/>
                </a:solidFill>
                <a:latin typeface="+mn-lt"/>
                <a:ea typeface="+mn-ea"/>
                <a:cs typeface="+mn-cs"/>
              </a:rPr>
              <a:t>教学</a:t>
            </a:r>
            <a:r>
              <a:rPr lang="zh-CN" altLang="en-US" sz="1600" strike="noStrike" noProof="1">
                <a:solidFill>
                  <a:schemeClr val="tx1"/>
                </a:solidFill>
                <a:latin typeface="+mn-lt"/>
                <a:ea typeface="+mn-ea"/>
                <a:cs typeface="+mn-cs"/>
              </a:rPr>
              <a:t>管理体系不适应教学需求。</a:t>
            </a:r>
            <a:r>
              <a:rPr lang="zh-CN" altLang="en-US" sz="1600" strike="noStrike" noProof="1">
                <a:latin typeface="+mn-lt"/>
                <a:ea typeface="+mn-ea"/>
                <a:cs typeface="+mn-cs"/>
              </a:rPr>
              <a:t>以文献检索为代表的信息素养教育课程内容没有大的发展，课程改革、实践环节、师资培训等均缺乏有效的制度支持，</a:t>
            </a:r>
            <a:endParaRPr lang="zh-CN" altLang="en-US" sz="1600" strike="noStrike" noProof="1"/>
          </a:p>
          <a:p>
            <a:pPr marL="285750" indent="-285750" fontAlgn="auto">
              <a:lnSpc>
                <a:spcPct val="150000"/>
              </a:lnSpc>
              <a:buFont typeface="Wingdings" panose="05000000000000000000" pitchFamily="2" charset="2"/>
              <a:buChar char="u"/>
            </a:pPr>
            <a:r>
              <a:rPr lang="zh-CN" altLang="en-US" sz="1600" strike="noStrike" noProof="1">
                <a:solidFill>
                  <a:srgbClr val="FF0000"/>
                </a:solidFill>
                <a:latin typeface="+mn-lt"/>
                <a:ea typeface="+mn-ea"/>
                <a:cs typeface="+mn-cs"/>
              </a:rPr>
              <a:t>内容安排。信息素养教育内容不尽合理。</a:t>
            </a:r>
            <a:r>
              <a:rPr lang="zh-CN" altLang="en-US" sz="1600" strike="noStrike" noProof="1">
                <a:latin typeface="+mn-lt"/>
                <a:ea typeface="+mn-ea"/>
                <a:cs typeface="+mn-cs"/>
              </a:rPr>
              <a:t>目前很少开展项目研究指导、学术论文撰写指导、专题前沿报告、信息道德教育等</a:t>
            </a:r>
            <a:r>
              <a:rPr lang="zh-CN" altLang="en-US" sz="1600" strike="noStrike" noProof="1" smtClean="0">
                <a:latin typeface="+mn-lt"/>
                <a:ea typeface="+mn-ea"/>
                <a:cs typeface="+mn-cs"/>
              </a:rPr>
              <a:t>服务。</a:t>
            </a:r>
            <a:endParaRPr lang="zh-CN" altLang="en-US" sz="1600" strike="noStrike" noProof="1"/>
          </a:p>
          <a:p>
            <a:pPr marL="285750" indent="-285750" fontAlgn="auto">
              <a:lnSpc>
                <a:spcPct val="150000"/>
              </a:lnSpc>
              <a:buFont typeface="Wingdings" panose="05000000000000000000" pitchFamily="2" charset="2"/>
              <a:buChar char="u"/>
            </a:pPr>
            <a:r>
              <a:rPr lang="zh-CN" altLang="en-US" sz="1600" strike="noStrike" noProof="1">
                <a:solidFill>
                  <a:srgbClr val="FF0000"/>
                </a:solidFill>
                <a:latin typeface="+mn-lt"/>
                <a:ea typeface="+mn-ea"/>
                <a:cs typeface="+mn-cs"/>
              </a:rPr>
              <a:t>条件安排。信息素养教育相关资源匮乏</a:t>
            </a:r>
            <a:r>
              <a:rPr lang="zh-CN" altLang="en-US" sz="1600" strike="noStrike" noProof="1">
                <a:latin typeface="+mn-lt"/>
                <a:ea typeface="+mn-ea"/>
                <a:cs typeface="+mn-cs"/>
              </a:rPr>
              <a:t>。目前，由于信息素养教育并未纳入学生专业培养目标中。实际中具有非图书馆专业学术背景的教师比例</a:t>
            </a:r>
            <a:r>
              <a:rPr lang="zh-CN" altLang="en-US" sz="1600" strike="noStrike" noProof="1" smtClean="0">
                <a:latin typeface="+mn-lt"/>
                <a:ea typeface="+mn-ea"/>
                <a:cs typeface="+mn-cs"/>
              </a:rPr>
              <a:t>较低。</a:t>
            </a:r>
            <a:endParaRPr lang="en-US" altLang="zh-CN" sz="1600" strike="noStrike" noProof="1" smtClean="0"/>
          </a:p>
          <a:p>
            <a:pPr marL="285750" indent="-285750" fontAlgn="auto">
              <a:lnSpc>
                <a:spcPct val="150000"/>
              </a:lnSpc>
              <a:buFont typeface="Wingdings" panose="05000000000000000000" pitchFamily="2" charset="2"/>
              <a:buChar char="u"/>
            </a:pPr>
            <a:r>
              <a:rPr lang="zh-CN" altLang="en-US" sz="1600" strike="noStrike" noProof="1" smtClean="0">
                <a:solidFill>
                  <a:srgbClr val="FF0000"/>
                </a:solidFill>
                <a:latin typeface="+mn-lt"/>
                <a:ea typeface="+mn-ea"/>
                <a:cs typeface="+mn-cs"/>
              </a:rPr>
              <a:t>评价体系。信息</a:t>
            </a:r>
            <a:r>
              <a:rPr lang="zh-CN" altLang="en-US" sz="1600" strike="noStrike" noProof="1">
                <a:solidFill>
                  <a:srgbClr val="FF0000"/>
                </a:solidFill>
                <a:latin typeface="+mn-lt"/>
                <a:ea typeface="+mn-ea"/>
                <a:cs typeface="+mn-cs"/>
              </a:rPr>
              <a:t>素养教育评价机制不完善。</a:t>
            </a:r>
            <a:r>
              <a:rPr lang="zh-CN" altLang="en-US" sz="1600" strike="noStrike" noProof="1">
                <a:latin typeface="+mn-lt"/>
                <a:ea typeface="+mn-ea"/>
                <a:cs typeface="+mn-cs"/>
              </a:rPr>
              <a:t>没有一套完善的课程评估体系，对于文检课的评价标准并不统一，且缺乏合理有效的评价机制。</a:t>
            </a:r>
            <a:endParaRPr lang="zh-CN" altLang="en-US" sz="1600" strike="noStrike" noProof="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p:cNvPicPr>
          <p:nvPr/>
        </p:nvPicPr>
        <p:blipFill>
          <a:blip r:embed="rId1"/>
          <a:stretch>
            <a:fillRect/>
          </a:stretch>
        </p:blipFill>
        <p:spPr>
          <a:xfrm>
            <a:off x="698500" y="1243013"/>
            <a:ext cx="3279775" cy="4870450"/>
          </a:xfrm>
          <a:prstGeom prst="rect">
            <a:avLst/>
          </a:prstGeom>
          <a:noFill/>
          <a:ln w="9525">
            <a:noFill/>
          </a:ln>
        </p:spPr>
      </p:pic>
      <p:sp>
        <p:nvSpPr>
          <p:cNvPr id="23554" name="标题 1"/>
          <p:cNvSpPr>
            <a:spLocks noGrp="1"/>
          </p:cNvSpPr>
          <p:nvPr>
            <p:ph type="title"/>
          </p:nvPr>
        </p:nvSpPr>
        <p:spPr/>
        <p:txBody>
          <a:bodyPr lIns="91440" tIns="45720" rIns="91440" bIns="45720" anchor="b"/>
          <a:lstStyle/>
          <a:p>
            <a:r>
              <a:rPr lang="zh-CN" altLang="en-US" dirty="0">
                <a:latin typeface="微软雅黑" panose="020B0503020204020204" pitchFamily="34" charset="-122"/>
                <a:ea typeface="微软雅黑" panose="020B0503020204020204" pitchFamily="34" charset="-122"/>
              </a:rPr>
              <a:t>深职院信息素养步进课程</a:t>
            </a:r>
            <a:r>
              <a:rPr lang="zh-CN" altLang="en-US" dirty="0">
                <a:solidFill>
                  <a:srgbClr val="FF0000"/>
                </a:solidFill>
                <a:latin typeface="微软雅黑" panose="020B0503020204020204" pitchFamily="34" charset="-122"/>
                <a:ea typeface="微软雅黑" panose="020B0503020204020204" pitchFamily="34" charset="-122"/>
              </a:rPr>
              <a:t>探索与实践</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23555" name="灯片编号占位符 3"/>
          <p:cNvSpPr>
            <a:spLocks noGrp="1"/>
          </p:cNvSpPr>
          <p:nvPr>
            <p:ph type="sldNum" sz="quarter" idx="12"/>
          </p:nvPr>
        </p:nvSpPr>
        <p:spPr>
          <a:noFill/>
          <a:ln>
            <a:noFill/>
          </a:ln>
        </p:spPr>
        <p:txBody>
          <a:bodyPr lIns="91440" tIns="45720" rIns="91440" bIns="4572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pitchFamily="34" charset="-122"/>
                <a:cs typeface="+mn-cs"/>
              </a:defRPr>
            </a:lvl5pPr>
          </a:lstStyle>
          <a:p>
            <a:pPr lvl="0" algn="r"/>
            <a:fld id="{9A0DB2DC-4C9A-4742-B13C-FB6460FD3503}" type="slidenum">
              <a:rPr lang="zh-CN" altLang="en-US" sz="1000">
                <a:solidFill>
                  <a:srgbClr val="808080"/>
                </a:solidFill>
                <a:latin typeface="Arial" panose="020B0604020202020204" pitchFamily="34" charset="0"/>
                <a:ea typeface="微软雅黑" panose="020B0503020204020204" pitchFamily="34" charset="-122"/>
              </a:rPr>
            </a:fld>
            <a:endParaRPr lang="zh-CN" altLang="en-US" sz="1000">
              <a:solidFill>
                <a:srgbClr val="808080"/>
              </a:solidFill>
              <a:latin typeface="Arial" panose="020B0604020202020204" pitchFamily="34" charset="0"/>
              <a:ea typeface="微软雅黑" panose="020B0503020204020204" pitchFamily="34" charset="-122"/>
            </a:endParaRPr>
          </a:p>
        </p:txBody>
      </p:sp>
      <p:grpSp>
        <p:nvGrpSpPr>
          <p:cNvPr id="23556" name="9bb91bec-60f5-4e2e-8ed1-5ca73a47735e"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p:cNvGrpSpPr>
            <a:grpSpLocks noChangeAspect="1"/>
          </p:cNvGrpSpPr>
          <p:nvPr/>
        </p:nvGrpSpPr>
        <p:grpSpPr>
          <a:xfrm>
            <a:off x="331788" y="1068388"/>
            <a:ext cx="11056937" cy="5484812"/>
            <a:chOff x="0" y="470241"/>
            <a:chExt cx="10745305" cy="5995648"/>
          </a:xfrm>
        </p:grpSpPr>
        <p:sp>
          <p:nvSpPr>
            <p:cNvPr id="23557" name="iṡ1iḑè"/>
            <p:cNvSpPr/>
            <p:nvPr/>
          </p:nvSpPr>
          <p:spPr>
            <a:xfrm>
              <a:off x="0" y="642938"/>
              <a:ext cx="4111625" cy="5822951"/>
            </a:xfrm>
            <a:custGeom>
              <a:avLst/>
              <a:gdLst/>
              <a:ahLst/>
              <a:cxnLst>
                <a:cxn ang="0">
                  <a:pos x="1340314" y="249119"/>
                </a:cxn>
                <a:cxn ang="0">
                  <a:pos x="1360734" y="250397"/>
                </a:cxn>
                <a:cxn ang="0">
                  <a:pos x="1350927" y="249783"/>
                </a:cxn>
                <a:cxn ang="0">
                  <a:pos x="1302697" y="246765"/>
                </a:cxn>
                <a:cxn ang="0">
                  <a:pos x="1327635" y="248326"/>
                </a:cxn>
                <a:cxn ang="0">
                  <a:pos x="1340314" y="249119"/>
                </a:cxn>
                <a:cxn ang="0">
                  <a:pos x="1315376" y="247559"/>
                </a:cxn>
                <a:cxn ang="0">
                  <a:pos x="1282278" y="245487"/>
                </a:cxn>
                <a:cxn ang="0">
                  <a:pos x="1292085" y="246101"/>
                </a:cxn>
                <a:cxn ang="0">
                  <a:pos x="1302697" y="246765"/>
                </a:cxn>
                <a:cxn ang="0">
                  <a:pos x="3616367" y="0"/>
                </a:cxn>
                <a:cxn ang="0">
                  <a:pos x="3616367" y="19639"/>
                </a:cxn>
                <a:cxn ang="0">
                  <a:pos x="3645788" y="4939198"/>
                </a:cxn>
                <a:cxn ang="0">
                  <a:pos x="3645788" y="4968657"/>
                </a:cxn>
                <a:cxn ang="0">
                  <a:pos x="3621270" y="4978476"/>
                </a:cxn>
                <a:cxn ang="0">
                  <a:pos x="3400611" y="5066851"/>
                </a:cxn>
                <a:cxn ang="0">
                  <a:pos x="3179951" y="5140497"/>
                </a:cxn>
                <a:cxn ang="0">
                  <a:pos x="3067169" y="5169956"/>
                </a:cxn>
                <a:cxn ang="0">
                  <a:pos x="2954388" y="5199414"/>
                </a:cxn>
                <a:cxn ang="0">
                  <a:pos x="2841606" y="5223963"/>
                </a:cxn>
                <a:cxn ang="0">
                  <a:pos x="2782764" y="5233783"/>
                </a:cxn>
                <a:cxn ang="0">
                  <a:pos x="2723921" y="5238692"/>
                </a:cxn>
                <a:cxn ang="0">
                  <a:pos x="2488551" y="5258331"/>
                </a:cxn>
                <a:cxn ang="0">
                  <a:pos x="2473840" y="5258331"/>
                </a:cxn>
                <a:cxn ang="0">
                  <a:pos x="2459129" y="5258331"/>
                </a:cxn>
                <a:cxn ang="0">
                  <a:pos x="2429708" y="5258331"/>
                </a:cxn>
                <a:cxn ang="0">
                  <a:pos x="2370865" y="5253421"/>
                </a:cxn>
                <a:cxn ang="0">
                  <a:pos x="2258084" y="5248512"/>
                </a:cxn>
                <a:cxn ang="0">
                  <a:pos x="2022714" y="5228873"/>
                </a:cxn>
                <a:cxn ang="0">
                  <a:pos x="1797150" y="5209234"/>
                </a:cxn>
                <a:cxn ang="0">
                  <a:pos x="1679465" y="5194505"/>
                </a:cxn>
                <a:cxn ang="0">
                  <a:pos x="1566684" y="5189595"/>
                </a:cxn>
                <a:cxn ang="0">
                  <a:pos x="1453902" y="5179775"/>
                </a:cxn>
                <a:cxn ang="0">
                  <a:pos x="1399963" y="5179775"/>
                </a:cxn>
                <a:cxn ang="0">
                  <a:pos x="1341120" y="5179775"/>
                </a:cxn>
                <a:cxn ang="0">
                  <a:pos x="1115557" y="5189595"/>
                </a:cxn>
                <a:cxn ang="0">
                  <a:pos x="1061618" y="5194505"/>
                </a:cxn>
                <a:cxn ang="0">
                  <a:pos x="1007679" y="5204324"/>
                </a:cxn>
                <a:cxn ang="0">
                  <a:pos x="953740" y="5214144"/>
                </a:cxn>
                <a:cxn ang="0">
                  <a:pos x="939029" y="5219053"/>
                </a:cxn>
                <a:cxn ang="0">
                  <a:pos x="934126" y="5219053"/>
                </a:cxn>
                <a:cxn ang="0">
                  <a:pos x="929222" y="5219053"/>
                </a:cxn>
                <a:cxn ang="0">
                  <a:pos x="899800" y="5228873"/>
                </a:cxn>
                <a:cxn ang="0">
                  <a:pos x="845862" y="5243602"/>
                </a:cxn>
                <a:cxn ang="0">
                  <a:pos x="791922" y="5258331"/>
                </a:cxn>
                <a:cxn ang="0">
                  <a:pos x="684044" y="5292699"/>
                </a:cxn>
                <a:cxn ang="0">
                  <a:pos x="512421" y="5361436"/>
                </a:cxn>
                <a:cxn ang="0">
                  <a:pos x="639912" y="5336887"/>
                </a:cxn>
                <a:cxn ang="0">
                  <a:pos x="708563" y="5327068"/>
                </a:cxn>
                <a:cxn ang="0">
                  <a:pos x="777212" y="5322158"/>
                </a:cxn>
                <a:cxn ang="0">
                  <a:pos x="806633" y="5322158"/>
                </a:cxn>
                <a:cxn ang="0">
                  <a:pos x="840958" y="5317248"/>
                </a:cxn>
                <a:cxn ang="0">
                  <a:pos x="909608" y="5317248"/>
                </a:cxn>
                <a:cxn ang="0">
                  <a:pos x="978258" y="5317248"/>
                </a:cxn>
                <a:cxn ang="0">
                  <a:pos x="1046907" y="5317248"/>
                </a:cxn>
                <a:cxn ang="0">
                  <a:pos x="1081232" y="5317248"/>
                </a:cxn>
                <a:cxn ang="0">
                  <a:pos x="1110653" y="5322158"/>
                </a:cxn>
                <a:cxn ang="0">
                  <a:pos x="1174400" y="5327068"/>
                </a:cxn>
                <a:cxn ang="0">
                  <a:pos x="1194014" y="5327068"/>
                </a:cxn>
                <a:cxn ang="0">
                  <a:pos x="1208724" y="5331977"/>
                </a:cxn>
                <a:cxn ang="0">
                  <a:pos x="1243049" y="5336887"/>
                </a:cxn>
                <a:cxn ang="0">
                  <a:pos x="1306795" y="5341797"/>
                </a:cxn>
                <a:cxn ang="0">
                  <a:pos x="1561780" y="5385984"/>
                </a:cxn>
                <a:cxn ang="0">
                  <a:pos x="1684369" y="5415443"/>
                </a:cxn>
                <a:cxn ang="0">
                  <a:pos x="1806957" y="5439992"/>
                </a:cxn>
                <a:cxn ang="0">
                  <a:pos x="2052135" y="5489089"/>
                </a:cxn>
                <a:cxn ang="0">
                  <a:pos x="2292409" y="5533277"/>
                </a:cxn>
                <a:cxn ang="0">
                  <a:pos x="2537586" y="5572555"/>
                </a:cxn>
                <a:cxn ang="0">
                  <a:pos x="2660175" y="5582374"/>
                </a:cxn>
                <a:cxn ang="0">
                  <a:pos x="2719017" y="5592193"/>
                </a:cxn>
                <a:cxn ang="0">
                  <a:pos x="2782764" y="5597103"/>
                </a:cxn>
                <a:cxn ang="0">
                  <a:pos x="2905352" y="5602013"/>
                </a:cxn>
                <a:cxn ang="0">
                  <a:pos x="3023037" y="5606923"/>
                </a:cxn>
                <a:cxn ang="0">
                  <a:pos x="3268215" y="5606923"/>
                </a:cxn>
                <a:cxn ang="0">
                  <a:pos x="3390804" y="5597103"/>
                </a:cxn>
                <a:cxn ang="0">
                  <a:pos x="3513392" y="5592193"/>
                </a:cxn>
                <a:cxn ang="0">
                  <a:pos x="3758570" y="5562735"/>
                </a:cxn>
                <a:cxn ang="0">
                  <a:pos x="3935098" y="5533277"/>
                </a:cxn>
                <a:cxn ang="0">
                  <a:pos x="4018458" y="780649"/>
                </a:cxn>
                <a:cxn ang="0">
                  <a:pos x="4106722" y="5606923"/>
                </a:cxn>
                <a:cxn ang="0">
                  <a:pos x="4111625" y="5680569"/>
                </a:cxn>
                <a:cxn ang="0">
                  <a:pos x="4038072" y="5695298"/>
                </a:cxn>
                <a:cxn ang="0">
                  <a:pos x="3787991" y="5744395"/>
                </a:cxn>
                <a:cxn ang="0">
                  <a:pos x="3537910" y="5783673"/>
                </a:cxn>
                <a:cxn ang="0">
                  <a:pos x="3410418" y="5798403"/>
                </a:cxn>
                <a:cxn ang="0">
                  <a:pos x="3282926" y="5808222"/>
                </a:cxn>
                <a:cxn ang="0">
                  <a:pos x="3023037" y="5818042"/>
                </a:cxn>
                <a:cxn ang="0">
                  <a:pos x="2895545" y="5818042"/>
                </a:cxn>
                <a:cxn ang="0">
                  <a:pos x="2768053" y="5818042"/>
                </a:cxn>
                <a:cxn ang="0">
                  <a:pos x="2704307" y="5813132"/>
                </a:cxn>
                <a:cxn ang="0">
                  <a:pos x="2640561" y="5808222"/>
                </a:cxn>
                <a:cxn ang="0">
                  <a:pos x="2513068" y="5798403"/>
                </a:cxn>
                <a:cxn ang="0">
                  <a:pos x="2258084" y="5773854"/>
                </a:cxn>
                <a:cxn ang="0">
                  <a:pos x="2008002" y="5734576"/>
                </a:cxn>
                <a:cxn ang="0">
                  <a:pos x="1757922" y="5690388"/>
                </a:cxn>
                <a:cxn ang="0">
                  <a:pos x="1635333" y="5670749"/>
                </a:cxn>
                <a:cxn ang="0">
                  <a:pos x="1512744" y="5651110"/>
                </a:cxn>
                <a:cxn ang="0">
                  <a:pos x="1272471" y="5616742"/>
                </a:cxn>
                <a:cxn ang="0">
                  <a:pos x="1213628" y="5611832"/>
                </a:cxn>
                <a:cxn ang="0">
                  <a:pos x="1184207" y="5606923"/>
                </a:cxn>
                <a:cxn ang="0">
                  <a:pos x="1169496" y="5606923"/>
                </a:cxn>
                <a:cxn ang="0">
                  <a:pos x="1164593" y="5606923"/>
                </a:cxn>
                <a:cxn ang="0">
                  <a:pos x="1154785" y="5606923"/>
                </a:cxn>
                <a:cxn ang="0">
                  <a:pos x="1095943" y="5602013"/>
                </a:cxn>
                <a:cxn ang="0">
                  <a:pos x="1061618" y="5602013"/>
                </a:cxn>
                <a:cxn ang="0">
                  <a:pos x="1032197" y="5602013"/>
                </a:cxn>
                <a:cxn ang="0">
                  <a:pos x="978258" y="5602013"/>
                </a:cxn>
                <a:cxn ang="0">
                  <a:pos x="919415" y="5606923"/>
                </a:cxn>
                <a:cxn ang="0">
                  <a:pos x="860573" y="5611832"/>
                </a:cxn>
                <a:cxn ang="0">
                  <a:pos x="831151" y="5611832"/>
                </a:cxn>
                <a:cxn ang="0">
                  <a:pos x="801730" y="5616742"/>
                </a:cxn>
                <a:cxn ang="0">
                  <a:pos x="747790" y="5621652"/>
                </a:cxn>
                <a:cxn ang="0">
                  <a:pos x="688948" y="5631471"/>
                </a:cxn>
                <a:cxn ang="0">
                  <a:pos x="576167" y="5656020"/>
                </a:cxn>
                <a:cxn ang="0">
                  <a:pos x="355507" y="5724756"/>
                </a:cxn>
                <a:cxn ang="0">
                  <a:pos x="306471" y="5749305"/>
                </a:cxn>
                <a:cxn ang="0">
                  <a:pos x="257436" y="5773854"/>
                </a:cxn>
                <a:cxn ang="0">
                  <a:pos x="208401" y="5798403"/>
                </a:cxn>
                <a:cxn ang="0">
                  <a:pos x="183882" y="5813132"/>
                </a:cxn>
                <a:cxn ang="0">
                  <a:pos x="174076" y="5818042"/>
                </a:cxn>
                <a:cxn ang="0">
                  <a:pos x="169172" y="5822951"/>
                </a:cxn>
                <a:cxn ang="0">
                  <a:pos x="26433" y="5822951"/>
                </a:cxn>
                <a:cxn ang="0">
                  <a:pos x="0" y="5822951"/>
                </a:cxn>
                <a:cxn ang="0">
                  <a:pos x="0" y="710368"/>
                </a:cxn>
                <a:cxn ang="0">
                  <a:pos x="2451" y="520433"/>
                </a:cxn>
                <a:cxn ang="0">
                  <a:pos x="61294" y="5459631"/>
                </a:cxn>
                <a:cxn ang="0">
                  <a:pos x="110329" y="5425262"/>
                </a:cxn>
                <a:cxn ang="0">
                  <a:pos x="164269" y="5395804"/>
                </a:cxn>
                <a:cxn ang="0">
                  <a:pos x="213304" y="5366345"/>
                </a:cxn>
                <a:cxn ang="0">
                  <a:pos x="424157" y="5263241"/>
                </a:cxn>
                <a:cxn ang="0">
                  <a:pos x="644816" y="5179775"/>
                </a:cxn>
                <a:cxn ang="0">
                  <a:pos x="757598" y="5145407"/>
                </a:cxn>
                <a:cxn ang="0">
                  <a:pos x="816441" y="5125768"/>
                </a:cxn>
                <a:cxn ang="0">
                  <a:pos x="870379" y="5115949"/>
                </a:cxn>
                <a:cxn ang="0">
                  <a:pos x="899800" y="5106129"/>
                </a:cxn>
                <a:cxn ang="0">
                  <a:pos x="904704" y="5106129"/>
                </a:cxn>
                <a:cxn ang="0">
                  <a:pos x="909608" y="5106129"/>
                </a:cxn>
                <a:cxn ang="0">
                  <a:pos x="914511" y="5101220"/>
                </a:cxn>
                <a:cxn ang="0">
                  <a:pos x="929222" y="5101220"/>
                </a:cxn>
                <a:cxn ang="0">
                  <a:pos x="988065" y="5091400"/>
                </a:cxn>
                <a:cxn ang="0">
                  <a:pos x="1046907" y="5081581"/>
                </a:cxn>
                <a:cxn ang="0">
                  <a:pos x="1105750" y="5076671"/>
                </a:cxn>
                <a:cxn ang="0">
                  <a:pos x="1341120" y="5066851"/>
                </a:cxn>
                <a:cxn ang="0">
                  <a:pos x="1399963" y="5066851"/>
                </a:cxn>
                <a:cxn ang="0">
                  <a:pos x="1458805" y="5071761"/>
                </a:cxn>
                <a:cxn ang="0">
                  <a:pos x="1576491" y="5076671"/>
                </a:cxn>
                <a:cxn ang="0">
                  <a:pos x="1694176" y="5086490"/>
                </a:cxn>
                <a:cxn ang="0">
                  <a:pos x="1806957" y="5101220"/>
                </a:cxn>
                <a:cxn ang="0">
                  <a:pos x="2037424" y="5125768"/>
                </a:cxn>
                <a:cxn ang="0">
                  <a:pos x="2262987" y="5145407"/>
                </a:cxn>
                <a:cxn ang="0">
                  <a:pos x="2375769" y="5155227"/>
                </a:cxn>
                <a:cxn ang="0">
                  <a:pos x="2434612" y="5155227"/>
                </a:cxn>
                <a:cxn ang="0">
                  <a:pos x="2464033" y="5160136"/>
                </a:cxn>
                <a:cxn ang="0">
                  <a:pos x="2478744" y="5160136"/>
                </a:cxn>
                <a:cxn ang="0">
                  <a:pos x="2488551" y="5160136"/>
                </a:cxn>
                <a:cxn ang="0">
                  <a:pos x="2714114" y="5145407"/>
                </a:cxn>
                <a:cxn ang="0">
                  <a:pos x="2768053" y="5135588"/>
                </a:cxn>
                <a:cxn ang="0">
                  <a:pos x="2826896" y="5130678"/>
                </a:cxn>
                <a:cxn ang="0">
                  <a:pos x="2934774" y="5106129"/>
                </a:cxn>
                <a:cxn ang="0">
                  <a:pos x="3047555" y="5081581"/>
                </a:cxn>
                <a:cxn ang="0">
                  <a:pos x="3155433" y="5052122"/>
                </a:cxn>
                <a:cxn ang="0">
                  <a:pos x="3371189" y="4983386"/>
                </a:cxn>
                <a:cxn ang="0">
                  <a:pos x="3557524" y="4909740"/>
                </a:cxn>
                <a:cxn ang="0">
                  <a:pos x="3586946" y="39278"/>
                </a:cxn>
                <a:cxn ang="0">
                  <a:pos x="3454550" y="78556"/>
                </a:cxn>
                <a:cxn ang="0">
                  <a:pos x="3380997" y="98195"/>
                </a:cxn>
                <a:cxn ang="0">
                  <a:pos x="3302540" y="117834"/>
                </a:cxn>
                <a:cxn ang="0">
                  <a:pos x="3228987" y="132563"/>
                </a:cxn>
                <a:cxn ang="0">
                  <a:pos x="3189758" y="142383"/>
                </a:cxn>
                <a:cxn ang="0">
                  <a:pos x="3150530" y="147292"/>
                </a:cxn>
                <a:cxn ang="0">
                  <a:pos x="2998520" y="176751"/>
                </a:cxn>
                <a:cxn ang="0">
                  <a:pos x="2920063" y="191480"/>
                </a:cxn>
                <a:cxn ang="0">
                  <a:pos x="2841606" y="201300"/>
                </a:cxn>
                <a:cxn ang="0">
                  <a:pos x="2768053" y="211119"/>
                </a:cxn>
                <a:cxn ang="0">
                  <a:pos x="2689596" y="220939"/>
                </a:cxn>
                <a:cxn ang="0">
                  <a:pos x="2532683" y="235668"/>
                </a:cxn>
                <a:cxn ang="0">
                  <a:pos x="2375769" y="250397"/>
                </a:cxn>
                <a:cxn ang="0">
                  <a:pos x="2297312" y="255307"/>
                </a:cxn>
                <a:cxn ang="0">
                  <a:pos x="2218855" y="260216"/>
                </a:cxn>
                <a:cxn ang="0">
                  <a:pos x="2140399" y="260216"/>
                </a:cxn>
                <a:cxn ang="0">
                  <a:pos x="2066845" y="265126"/>
                </a:cxn>
                <a:cxn ang="0">
                  <a:pos x="1909932" y="265126"/>
                </a:cxn>
                <a:cxn ang="0">
                  <a:pos x="1753018" y="265126"/>
                </a:cxn>
                <a:cxn ang="0">
                  <a:pos x="1596105" y="260216"/>
                </a:cxn>
                <a:cxn ang="0">
                  <a:pos x="1439191" y="255307"/>
                </a:cxn>
                <a:cxn ang="0">
                  <a:pos x="1360734" y="250397"/>
                </a:cxn>
                <a:cxn ang="0">
                  <a:pos x="1439191" y="250397"/>
                </a:cxn>
                <a:cxn ang="0">
                  <a:pos x="1596105" y="255307"/>
                </a:cxn>
                <a:cxn ang="0">
                  <a:pos x="1753018" y="260216"/>
                </a:cxn>
                <a:cxn ang="0">
                  <a:pos x="1909932" y="255307"/>
                </a:cxn>
                <a:cxn ang="0">
                  <a:pos x="2061942" y="250397"/>
                </a:cxn>
                <a:cxn ang="0">
                  <a:pos x="2140399" y="250397"/>
                </a:cxn>
                <a:cxn ang="0">
                  <a:pos x="2218855" y="245487"/>
                </a:cxn>
                <a:cxn ang="0">
                  <a:pos x="2297312" y="240577"/>
                </a:cxn>
                <a:cxn ang="0">
                  <a:pos x="2375769" y="235668"/>
                </a:cxn>
                <a:cxn ang="0">
                  <a:pos x="2532683" y="220939"/>
                </a:cxn>
                <a:cxn ang="0">
                  <a:pos x="2684693" y="201300"/>
                </a:cxn>
                <a:cxn ang="0">
                  <a:pos x="2763149" y="191480"/>
                </a:cxn>
                <a:cxn ang="0">
                  <a:pos x="2841606" y="181661"/>
                </a:cxn>
                <a:cxn ang="0">
                  <a:pos x="2915159" y="171841"/>
                </a:cxn>
                <a:cxn ang="0">
                  <a:pos x="2993616" y="157112"/>
                </a:cxn>
                <a:cxn ang="0">
                  <a:pos x="3145626" y="127654"/>
                </a:cxn>
                <a:cxn ang="0">
                  <a:pos x="3184855" y="117834"/>
                </a:cxn>
                <a:cxn ang="0">
                  <a:pos x="3224083" y="108014"/>
                </a:cxn>
                <a:cxn ang="0">
                  <a:pos x="3297636" y="93285"/>
                </a:cxn>
                <a:cxn ang="0">
                  <a:pos x="3376093" y="73646"/>
                </a:cxn>
                <a:cxn ang="0">
                  <a:pos x="3449646" y="49098"/>
                </a:cxn>
                <a:cxn ang="0">
                  <a:pos x="3596753" y="4910"/>
                </a:cxn>
                <a:cxn ang="0">
                  <a:pos x="3616367" y="0"/>
                </a:cxn>
              </a:cxnLst>
              <a:rect l="0" t="0" r="0" b="0"/>
              <a:pathLst>
                <a:path w="4111625" h="5822951">
                  <a:moveTo>
                    <a:pt x="1340314" y="249119"/>
                  </a:moveTo>
                  <a:lnTo>
                    <a:pt x="1360734" y="250397"/>
                  </a:lnTo>
                  <a:cubicBezTo>
                    <a:pt x="1360734" y="250397"/>
                    <a:pt x="1360734" y="250397"/>
                    <a:pt x="1350927" y="249783"/>
                  </a:cubicBezTo>
                  <a:close/>
                  <a:moveTo>
                    <a:pt x="1302697" y="246765"/>
                  </a:moveTo>
                  <a:lnTo>
                    <a:pt x="1327635" y="248326"/>
                  </a:lnTo>
                  <a:lnTo>
                    <a:pt x="1340314" y="249119"/>
                  </a:lnTo>
                  <a:lnTo>
                    <a:pt x="1315376" y="247559"/>
                  </a:lnTo>
                  <a:close/>
                  <a:moveTo>
                    <a:pt x="1282278" y="245487"/>
                  </a:moveTo>
                  <a:cubicBezTo>
                    <a:pt x="1282278" y="245487"/>
                    <a:pt x="1282278" y="245487"/>
                    <a:pt x="1292085" y="246101"/>
                  </a:cubicBezTo>
                  <a:lnTo>
                    <a:pt x="1302697" y="246765"/>
                  </a:lnTo>
                  <a:close/>
                  <a:moveTo>
                    <a:pt x="3616367" y="0"/>
                  </a:moveTo>
                  <a:cubicBezTo>
                    <a:pt x="3616367" y="0"/>
                    <a:pt x="3616367" y="0"/>
                    <a:pt x="3616367" y="19639"/>
                  </a:cubicBezTo>
                  <a:cubicBezTo>
                    <a:pt x="3616367" y="19639"/>
                    <a:pt x="3616367" y="19639"/>
                    <a:pt x="3645788" y="4939198"/>
                  </a:cubicBezTo>
                  <a:cubicBezTo>
                    <a:pt x="3645788" y="4939198"/>
                    <a:pt x="3645788" y="4939198"/>
                    <a:pt x="3645788" y="4968657"/>
                  </a:cubicBezTo>
                  <a:cubicBezTo>
                    <a:pt x="3645788" y="4968657"/>
                    <a:pt x="3645788" y="4968657"/>
                    <a:pt x="3621270" y="4978476"/>
                  </a:cubicBezTo>
                  <a:cubicBezTo>
                    <a:pt x="3547717" y="5012844"/>
                    <a:pt x="3474164" y="5037393"/>
                    <a:pt x="3400611" y="5066851"/>
                  </a:cubicBezTo>
                  <a:cubicBezTo>
                    <a:pt x="3331961" y="5091400"/>
                    <a:pt x="3258408" y="5115949"/>
                    <a:pt x="3179951" y="5140497"/>
                  </a:cubicBezTo>
                  <a:cubicBezTo>
                    <a:pt x="3145626" y="5150317"/>
                    <a:pt x="3106398" y="5160136"/>
                    <a:pt x="3067169" y="5169956"/>
                  </a:cubicBezTo>
                  <a:cubicBezTo>
                    <a:pt x="3032845" y="5179775"/>
                    <a:pt x="2993616" y="5189595"/>
                    <a:pt x="2954388" y="5199414"/>
                  </a:cubicBezTo>
                  <a:cubicBezTo>
                    <a:pt x="2920063" y="5209234"/>
                    <a:pt x="2880835" y="5214144"/>
                    <a:pt x="2841606" y="5223963"/>
                  </a:cubicBezTo>
                  <a:cubicBezTo>
                    <a:pt x="2841606" y="5223963"/>
                    <a:pt x="2841606" y="5223963"/>
                    <a:pt x="2782764" y="5233783"/>
                  </a:cubicBezTo>
                  <a:cubicBezTo>
                    <a:pt x="2782764" y="5233783"/>
                    <a:pt x="2782764" y="5233783"/>
                    <a:pt x="2723921" y="5238692"/>
                  </a:cubicBezTo>
                  <a:cubicBezTo>
                    <a:pt x="2645464" y="5253421"/>
                    <a:pt x="2567007" y="5258331"/>
                    <a:pt x="2488551" y="5258331"/>
                  </a:cubicBezTo>
                  <a:cubicBezTo>
                    <a:pt x="2483647" y="5258331"/>
                    <a:pt x="2478744" y="5258331"/>
                    <a:pt x="2473840" y="5258331"/>
                  </a:cubicBezTo>
                  <a:cubicBezTo>
                    <a:pt x="2473840" y="5258331"/>
                    <a:pt x="2473840" y="5258331"/>
                    <a:pt x="2459129" y="5258331"/>
                  </a:cubicBezTo>
                  <a:cubicBezTo>
                    <a:pt x="2459129" y="5258331"/>
                    <a:pt x="2459129" y="5258331"/>
                    <a:pt x="2429708" y="5258331"/>
                  </a:cubicBezTo>
                  <a:cubicBezTo>
                    <a:pt x="2410094" y="5258331"/>
                    <a:pt x="2390480" y="5258331"/>
                    <a:pt x="2370865" y="5253421"/>
                  </a:cubicBezTo>
                  <a:cubicBezTo>
                    <a:pt x="2336541" y="5253421"/>
                    <a:pt x="2292409" y="5253421"/>
                    <a:pt x="2258084" y="5248512"/>
                  </a:cubicBezTo>
                  <a:cubicBezTo>
                    <a:pt x="2179627" y="5243602"/>
                    <a:pt x="2101170" y="5238692"/>
                    <a:pt x="2022714" y="5228873"/>
                  </a:cubicBezTo>
                  <a:cubicBezTo>
                    <a:pt x="2022714" y="5228873"/>
                    <a:pt x="2022714" y="5228873"/>
                    <a:pt x="1797150" y="5209234"/>
                  </a:cubicBezTo>
                  <a:cubicBezTo>
                    <a:pt x="1797150" y="5209234"/>
                    <a:pt x="1797150" y="5209234"/>
                    <a:pt x="1679465" y="5194505"/>
                  </a:cubicBezTo>
                  <a:cubicBezTo>
                    <a:pt x="1645140" y="5194505"/>
                    <a:pt x="1605912" y="5189595"/>
                    <a:pt x="1566684" y="5189595"/>
                  </a:cubicBezTo>
                  <a:cubicBezTo>
                    <a:pt x="1532359" y="5184685"/>
                    <a:pt x="1493130" y="5184685"/>
                    <a:pt x="1453902" y="5179775"/>
                  </a:cubicBezTo>
                  <a:cubicBezTo>
                    <a:pt x="1453902" y="5179775"/>
                    <a:pt x="1453902" y="5179775"/>
                    <a:pt x="1399963" y="5179775"/>
                  </a:cubicBezTo>
                  <a:cubicBezTo>
                    <a:pt x="1399963" y="5179775"/>
                    <a:pt x="1399963" y="5179775"/>
                    <a:pt x="1341120" y="5179775"/>
                  </a:cubicBezTo>
                  <a:cubicBezTo>
                    <a:pt x="1267567" y="5179775"/>
                    <a:pt x="1194014" y="5184685"/>
                    <a:pt x="1115557" y="5189595"/>
                  </a:cubicBezTo>
                  <a:cubicBezTo>
                    <a:pt x="1100846" y="5189595"/>
                    <a:pt x="1081232" y="5194505"/>
                    <a:pt x="1061618" y="5194505"/>
                  </a:cubicBezTo>
                  <a:cubicBezTo>
                    <a:pt x="1042004" y="5199414"/>
                    <a:pt x="1027293" y="5199414"/>
                    <a:pt x="1007679" y="5204324"/>
                  </a:cubicBezTo>
                  <a:cubicBezTo>
                    <a:pt x="1007679" y="5204324"/>
                    <a:pt x="1007679" y="5204324"/>
                    <a:pt x="953740" y="5214144"/>
                  </a:cubicBezTo>
                  <a:cubicBezTo>
                    <a:pt x="953740" y="5214144"/>
                    <a:pt x="953740" y="5214144"/>
                    <a:pt x="939029" y="5219053"/>
                  </a:cubicBezTo>
                  <a:cubicBezTo>
                    <a:pt x="939029" y="5219053"/>
                    <a:pt x="939029" y="5219053"/>
                    <a:pt x="934126" y="5219053"/>
                  </a:cubicBezTo>
                  <a:cubicBezTo>
                    <a:pt x="934126" y="5219053"/>
                    <a:pt x="934126" y="5219053"/>
                    <a:pt x="929222" y="5219053"/>
                  </a:cubicBezTo>
                  <a:cubicBezTo>
                    <a:pt x="929222" y="5219053"/>
                    <a:pt x="929222" y="5219053"/>
                    <a:pt x="899800" y="5228873"/>
                  </a:cubicBezTo>
                  <a:cubicBezTo>
                    <a:pt x="899800" y="5228873"/>
                    <a:pt x="899800" y="5228873"/>
                    <a:pt x="845862" y="5243602"/>
                  </a:cubicBezTo>
                  <a:cubicBezTo>
                    <a:pt x="845862" y="5243602"/>
                    <a:pt x="845862" y="5243602"/>
                    <a:pt x="791922" y="5258331"/>
                  </a:cubicBezTo>
                  <a:cubicBezTo>
                    <a:pt x="757598" y="5268151"/>
                    <a:pt x="718369" y="5282880"/>
                    <a:pt x="684044" y="5292699"/>
                  </a:cubicBezTo>
                  <a:cubicBezTo>
                    <a:pt x="625202" y="5312338"/>
                    <a:pt x="571263" y="5336887"/>
                    <a:pt x="512421" y="5361436"/>
                  </a:cubicBezTo>
                  <a:cubicBezTo>
                    <a:pt x="556553" y="5351616"/>
                    <a:pt x="600684" y="5341797"/>
                    <a:pt x="639912" y="5336887"/>
                  </a:cubicBezTo>
                  <a:cubicBezTo>
                    <a:pt x="664431" y="5336887"/>
                    <a:pt x="684044" y="5331977"/>
                    <a:pt x="708563" y="5327068"/>
                  </a:cubicBezTo>
                  <a:cubicBezTo>
                    <a:pt x="708563" y="5327068"/>
                    <a:pt x="708563" y="5327068"/>
                    <a:pt x="777212" y="5322158"/>
                  </a:cubicBezTo>
                  <a:cubicBezTo>
                    <a:pt x="777212" y="5322158"/>
                    <a:pt x="777212" y="5322158"/>
                    <a:pt x="806633" y="5322158"/>
                  </a:cubicBezTo>
                  <a:cubicBezTo>
                    <a:pt x="806633" y="5322158"/>
                    <a:pt x="806633" y="5322158"/>
                    <a:pt x="840958" y="5317248"/>
                  </a:cubicBezTo>
                  <a:cubicBezTo>
                    <a:pt x="840958" y="5317248"/>
                    <a:pt x="840958" y="5317248"/>
                    <a:pt x="909608" y="5317248"/>
                  </a:cubicBezTo>
                  <a:cubicBezTo>
                    <a:pt x="929222" y="5317248"/>
                    <a:pt x="953740" y="5317248"/>
                    <a:pt x="978258" y="5317248"/>
                  </a:cubicBezTo>
                  <a:cubicBezTo>
                    <a:pt x="978258" y="5317248"/>
                    <a:pt x="978258" y="5317248"/>
                    <a:pt x="1046907" y="5317248"/>
                  </a:cubicBezTo>
                  <a:cubicBezTo>
                    <a:pt x="1056714" y="5317248"/>
                    <a:pt x="1066522" y="5317248"/>
                    <a:pt x="1081232" y="5317248"/>
                  </a:cubicBezTo>
                  <a:cubicBezTo>
                    <a:pt x="1081232" y="5317248"/>
                    <a:pt x="1081232" y="5317248"/>
                    <a:pt x="1110653" y="5322158"/>
                  </a:cubicBezTo>
                  <a:cubicBezTo>
                    <a:pt x="1110653" y="5322158"/>
                    <a:pt x="1110653" y="5322158"/>
                    <a:pt x="1174400" y="5327068"/>
                  </a:cubicBezTo>
                  <a:cubicBezTo>
                    <a:pt x="1174400" y="5327068"/>
                    <a:pt x="1174400" y="5327068"/>
                    <a:pt x="1194014" y="5327068"/>
                  </a:cubicBezTo>
                  <a:cubicBezTo>
                    <a:pt x="1194014" y="5327068"/>
                    <a:pt x="1194014" y="5327068"/>
                    <a:pt x="1208724" y="5331977"/>
                  </a:cubicBezTo>
                  <a:cubicBezTo>
                    <a:pt x="1208724" y="5331977"/>
                    <a:pt x="1208724" y="5331977"/>
                    <a:pt x="1243049" y="5336887"/>
                  </a:cubicBezTo>
                  <a:cubicBezTo>
                    <a:pt x="1243049" y="5336887"/>
                    <a:pt x="1243049" y="5336887"/>
                    <a:pt x="1306795" y="5341797"/>
                  </a:cubicBezTo>
                  <a:cubicBezTo>
                    <a:pt x="1390156" y="5356526"/>
                    <a:pt x="1478420" y="5371255"/>
                    <a:pt x="1561780" y="5385984"/>
                  </a:cubicBezTo>
                  <a:cubicBezTo>
                    <a:pt x="1601008" y="5395804"/>
                    <a:pt x="1645140" y="5405623"/>
                    <a:pt x="1684369" y="5415443"/>
                  </a:cubicBezTo>
                  <a:cubicBezTo>
                    <a:pt x="1684369" y="5415443"/>
                    <a:pt x="1684369" y="5415443"/>
                    <a:pt x="1806957" y="5439992"/>
                  </a:cubicBezTo>
                  <a:cubicBezTo>
                    <a:pt x="1806957" y="5439992"/>
                    <a:pt x="1806957" y="5439992"/>
                    <a:pt x="2052135" y="5489089"/>
                  </a:cubicBezTo>
                  <a:cubicBezTo>
                    <a:pt x="2130592" y="5503818"/>
                    <a:pt x="2213952" y="5523457"/>
                    <a:pt x="2292409" y="5533277"/>
                  </a:cubicBezTo>
                  <a:cubicBezTo>
                    <a:pt x="2375769" y="5548006"/>
                    <a:pt x="2454226" y="5557825"/>
                    <a:pt x="2537586" y="5572555"/>
                  </a:cubicBezTo>
                  <a:cubicBezTo>
                    <a:pt x="2537586" y="5572555"/>
                    <a:pt x="2537586" y="5572555"/>
                    <a:pt x="2660175" y="5582374"/>
                  </a:cubicBezTo>
                  <a:cubicBezTo>
                    <a:pt x="2660175" y="5582374"/>
                    <a:pt x="2660175" y="5582374"/>
                    <a:pt x="2719017" y="5592193"/>
                  </a:cubicBezTo>
                  <a:cubicBezTo>
                    <a:pt x="2719017" y="5592193"/>
                    <a:pt x="2719017" y="5592193"/>
                    <a:pt x="2782764" y="5597103"/>
                  </a:cubicBezTo>
                  <a:cubicBezTo>
                    <a:pt x="2782764" y="5597103"/>
                    <a:pt x="2782764" y="5597103"/>
                    <a:pt x="2905352" y="5602013"/>
                  </a:cubicBezTo>
                  <a:cubicBezTo>
                    <a:pt x="2944581" y="5606923"/>
                    <a:pt x="2983809" y="5606923"/>
                    <a:pt x="3023037" y="5606923"/>
                  </a:cubicBezTo>
                  <a:cubicBezTo>
                    <a:pt x="3106398" y="5611832"/>
                    <a:pt x="3189758" y="5606923"/>
                    <a:pt x="3268215" y="5606923"/>
                  </a:cubicBezTo>
                  <a:cubicBezTo>
                    <a:pt x="3312347" y="5606923"/>
                    <a:pt x="3351575" y="5602013"/>
                    <a:pt x="3390804" y="5597103"/>
                  </a:cubicBezTo>
                  <a:cubicBezTo>
                    <a:pt x="3390804" y="5597103"/>
                    <a:pt x="3390804" y="5597103"/>
                    <a:pt x="3513392" y="5592193"/>
                  </a:cubicBezTo>
                  <a:cubicBezTo>
                    <a:pt x="3596753" y="5582374"/>
                    <a:pt x="3680113" y="5572555"/>
                    <a:pt x="3758570" y="5562735"/>
                  </a:cubicBezTo>
                  <a:cubicBezTo>
                    <a:pt x="3758570" y="5562735"/>
                    <a:pt x="3758570" y="5562735"/>
                    <a:pt x="3935098" y="5533277"/>
                  </a:cubicBezTo>
                  <a:cubicBezTo>
                    <a:pt x="3935098" y="5533277"/>
                    <a:pt x="3935098" y="5533277"/>
                    <a:pt x="4018458" y="780649"/>
                  </a:cubicBezTo>
                  <a:cubicBezTo>
                    <a:pt x="4018458" y="780649"/>
                    <a:pt x="4018458" y="780649"/>
                    <a:pt x="4106722" y="5606923"/>
                  </a:cubicBezTo>
                  <a:lnTo>
                    <a:pt x="4111625" y="5680569"/>
                  </a:lnTo>
                  <a:cubicBezTo>
                    <a:pt x="4111625" y="5680569"/>
                    <a:pt x="4111625" y="5680569"/>
                    <a:pt x="4038072" y="5695298"/>
                  </a:cubicBezTo>
                  <a:cubicBezTo>
                    <a:pt x="4038072" y="5695298"/>
                    <a:pt x="4038072" y="5695298"/>
                    <a:pt x="3787991" y="5744395"/>
                  </a:cubicBezTo>
                  <a:cubicBezTo>
                    <a:pt x="3704631" y="5759125"/>
                    <a:pt x="3621270" y="5773854"/>
                    <a:pt x="3537910" y="5783673"/>
                  </a:cubicBezTo>
                  <a:cubicBezTo>
                    <a:pt x="3537910" y="5783673"/>
                    <a:pt x="3537910" y="5783673"/>
                    <a:pt x="3410418" y="5798403"/>
                  </a:cubicBezTo>
                  <a:cubicBezTo>
                    <a:pt x="3366286" y="5798403"/>
                    <a:pt x="3322154" y="5808222"/>
                    <a:pt x="3282926" y="5808222"/>
                  </a:cubicBezTo>
                  <a:cubicBezTo>
                    <a:pt x="3194662" y="5813132"/>
                    <a:pt x="3111301" y="5818042"/>
                    <a:pt x="3023037" y="5818042"/>
                  </a:cubicBezTo>
                  <a:cubicBezTo>
                    <a:pt x="2983809" y="5818042"/>
                    <a:pt x="2939677" y="5818042"/>
                    <a:pt x="2895545" y="5818042"/>
                  </a:cubicBezTo>
                  <a:cubicBezTo>
                    <a:pt x="2895545" y="5818042"/>
                    <a:pt x="2895545" y="5818042"/>
                    <a:pt x="2768053" y="5818042"/>
                  </a:cubicBezTo>
                  <a:cubicBezTo>
                    <a:pt x="2768053" y="5818042"/>
                    <a:pt x="2768053" y="5818042"/>
                    <a:pt x="2704307" y="5813132"/>
                  </a:cubicBezTo>
                  <a:cubicBezTo>
                    <a:pt x="2704307" y="5813132"/>
                    <a:pt x="2704307" y="5813132"/>
                    <a:pt x="2640561" y="5808222"/>
                  </a:cubicBezTo>
                  <a:cubicBezTo>
                    <a:pt x="2596429" y="5808222"/>
                    <a:pt x="2557200" y="5803312"/>
                    <a:pt x="2513068" y="5798403"/>
                  </a:cubicBezTo>
                  <a:cubicBezTo>
                    <a:pt x="2429708" y="5793493"/>
                    <a:pt x="2341444" y="5783673"/>
                    <a:pt x="2258084" y="5773854"/>
                  </a:cubicBezTo>
                  <a:cubicBezTo>
                    <a:pt x="2174724" y="5759125"/>
                    <a:pt x="2091363" y="5749305"/>
                    <a:pt x="2008002" y="5734576"/>
                  </a:cubicBezTo>
                  <a:cubicBezTo>
                    <a:pt x="2008002" y="5734576"/>
                    <a:pt x="2008002" y="5734576"/>
                    <a:pt x="1757922" y="5690388"/>
                  </a:cubicBezTo>
                  <a:cubicBezTo>
                    <a:pt x="1757922" y="5690388"/>
                    <a:pt x="1757922" y="5690388"/>
                    <a:pt x="1635333" y="5670749"/>
                  </a:cubicBezTo>
                  <a:cubicBezTo>
                    <a:pt x="1596105" y="5665840"/>
                    <a:pt x="1551973" y="5656020"/>
                    <a:pt x="1512744" y="5651110"/>
                  </a:cubicBezTo>
                  <a:cubicBezTo>
                    <a:pt x="1434288" y="5636381"/>
                    <a:pt x="1350927" y="5626562"/>
                    <a:pt x="1272471" y="5616742"/>
                  </a:cubicBezTo>
                  <a:cubicBezTo>
                    <a:pt x="1272471" y="5616742"/>
                    <a:pt x="1272471" y="5616742"/>
                    <a:pt x="1213628" y="5611832"/>
                  </a:cubicBezTo>
                  <a:cubicBezTo>
                    <a:pt x="1213628" y="5611832"/>
                    <a:pt x="1213628" y="5611832"/>
                    <a:pt x="1184207" y="5606923"/>
                  </a:cubicBezTo>
                  <a:cubicBezTo>
                    <a:pt x="1184207" y="5606923"/>
                    <a:pt x="1184207" y="5606923"/>
                    <a:pt x="1169496" y="5606923"/>
                  </a:cubicBezTo>
                  <a:cubicBezTo>
                    <a:pt x="1169496" y="5606923"/>
                    <a:pt x="1169496" y="5606923"/>
                    <a:pt x="1164593" y="5606923"/>
                  </a:cubicBezTo>
                  <a:cubicBezTo>
                    <a:pt x="1164593" y="5606923"/>
                    <a:pt x="1164593" y="5606923"/>
                    <a:pt x="1154785" y="5606923"/>
                  </a:cubicBezTo>
                  <a:cubicBezTo>
                    <a:pt x="1154785" y="5606923"/>
                    <a:pt x="1154785" y="5606923"/>
                    <a:pt x="1095943" y="5602013"/>
                  </a:cubicBezTo>
                  <a:cubicBezTo>
                    <a:pt x="1095943" y="5602013"/>
                    <a:pt x="1095943" y="5602013"/>
                    <a:pt x="1061618" y="5602013"/>
                  </a:cubicBezTo>
                  <a:cubicBezTo>
                    <a:pt x="1051811" y="5602013"/>
                    <a:pt x="1042004" y="5602013"/>
                    <a:pt x="1032197" y="5602013"/>
                  </a:cubicBezTo>
                  <a:cubicBezTo>
                    <a:pt x="1032197" y="5602013"/>
                    <a:pt x="1032197" y="5602013"/>
                    <a:pt x="978258" y="5602013"/>
                  </a:cubicBezTo>
                  <a:cubicBezTo>
                    <a:pt x="958643" y="5602013"/>
                    <a:pt x="939029" y="5602013"/>
                    <a:pt x="919415" y="5606923"/>
                  </a:cubicBezTo>
                  <a:cubicBezTo>
                    <a:pt x="919415" y="5606923"/>
                    <a:pt x="919415" y="5606923"/>
                    <a:pt x="860573" y="5611832"/>
                  </a:cubicBezTo>
                  <a:cubicBezTo>
                    <a:pt x="860573" y="5611832"/>
                    <a:pt x="860573" y="5611832"/>
                    <a:pt x="831151" y="5611832"/>
                  </a:cubicBezTo>
                  <a:cubicBezTo>
                    <a:pt x="831151" y="5611832"/>
                    <a:pt x="831151" y="5611832"/>
                    <a:pt x="801730" y="5616742"/>
                  </a:cubicBezTo>
                  <a:cubicBezTo>
                    <a:pt x="801730" y="5616742"/>
                    <a:pt x="801730" y="5616742"/>
                    <a:pt x="747790" y="5621652"/>
                  </a:cubicBezTo>
                  <a:cubicBezTo>
                    <a:pt x="728177" y="5626562"/>
                    <a:pt x="708563" y="5631471"/>
                    <a:pt x="688948" y="5631471"/>
                  </a:cubicBezTo>
                  <a:cubicBezTo>
                    <a:pt x="649720" y="5636381"/>
                    <a:pt x="610491" y="5646201"/>
                    <a:pt x="576167" y="5656020"/>
                  </a:cubicBezTo>
                  <a:cubicBezTo>
                    <a:pt x="502613" y="5675659"/>
                    <a:pt x="429060" y="5700208"/>
                    <a:pt x="355507" y="5724756"/>
                  </a:cubicBezTo>
                  <a:cubicBezTo>
                    <a:pt x="355507" y="5724756"/>
                    <a:pt x="355507" y="5724756"/>
                    <a:pt x="306471" y="5749305"/>
                  </a:cubicBezTo>
                  <a:cubicBezTo>
                    <a:pt x="286857" y="5759125"/>
                    <a:pt x="272147" y="5764034"/>
                    <a:pt x="257436" y="5773854"/>
                  </a:cubicBezTo>
                  <a:cubicBezTo>
                    <a:pt x="237822" y="5783673"/>
                    <a:pt x="223111" y="5788583"/>
                    <a:pt x="208401" y="5798403"/>
                  </a:cubicBezTo>
                  <a:cubicBezTo>
                    <a:pt x="198593" y="5803312"/>
                    <a:pt x="193690" y="5808222"/>
                    <a:pt x="183882" y="5813132"/>
                  </a:cubicBezTo>
                  <a:cubicBezTo>
                    <a:pt x="183882" y="5813132"/>
                    <a:pt x="178979" y="5818042"/>
                    <a:pt x="174076" y="5818042"/>
                  </a:cubicBezTo>
                  <a:cubicBezTo>
                    <a:pt x="174076" y="5818042"/>
                    <a:pt x="174076" y="5818042"/>
                    <a:pt x="169172" y="5822951"/>
                  </a:cubicBezTo>
                  <a:cubicBezTo>
                    <a:pt x="169172" y="5822951"/>
                    <a:pt x="169172" y="5822951"/>
                    <a:pt x="26433" y="5822951"/>
                  </a:cubicBezTo>
                  <a:lnTo>
                    <a:pt x="0" y="5822951"/>
                  </a:lnTo>
                  <a:lnTo>
                    <a:pt x="0" y="710368"/>
                  </a:lnTo>
                  <a:lnTo>
                    <a:pt x="2451" y="520433"/>
                  </a:lnTo>
                  <a:cubicBezTo>
                    <a:pt x="2451" y="520433"/>
                    <a:pt x="2451" y="520433"/>
                    <a:pt x="61294" y="5459631"/>
                  </a:cubicBezTo>
                  <a:cubicBezTo>
                    <a:pt x="76004" y="5444901"/>
                    <a:pt x="95618" y="5435082"/>
                    <a:pt x="110329" y="5425262"/>
                  </a:cubicBezTo>
                  <a:cubicBezTo>
                    <a:pt x="110329" y="5425262"/>
                    <a:pt x="110329" y="5425262"/>
                    <a:pt x="164269" y="5395804"/>
                  </a:cubicBezTo>
                  <a:cubicBezTo>
                    <a:pt x="164269" y="5395804"/>
                    <a:pt x="164269" y="5395804"/>
                    <a:pt x="213304" y="5366345"/>
                  </a:cubicBezTo>
                  <a:cubicBezTo>
                    <a:pt x="281954" y="5331977"/>
                    <a:pt x="355507" y="5297609"/>
                    <a:pt x="424157" y="5263241"/>
                  </a:cubicBezTo>
                  <a:cubicBezTo>
                    <a:pt x="497710" y="5233783"/>
                    <a:pt x="571263" y="5204324"/>
                    <a:pt x="644816" y="5179775"/>
                  </a:cubicBezTo>
                  <a:cubicBezTo>
                    <a:pt x="684044" y="5165046"/>
                    <a:pt x="718369" y="5155227"/>
                    <a:pt x="757598" y="5145407"/>
                  </a:cubicBezTo>
                  <a:cubicBezTo>
                    <a:pt x="757598" y="5145407"/>
                    <a:pt x="757598" y="5145407"/>
                    <a:pt x="816441" y="5125768"/>
                  </a:cubicBezTo>
                  <a:cubicBezTo>
                    <a:pt x="816441" y="5125768"/>
                    <a:pt x="816441" y="5125768"/>
                    <a:pt x="870379" y="5115949"/>
                  </a:cubicBezTo>
                  <a:cubicBezTo>
                    <a:pt x="870379" y="5115949"/>
                    <a:pt x="870379" y="5115949"/>
                    <a:pt x="899800" y="5106129"/>
                  </a:cubicBezTo>
                  <a:cubicBezTo>
                    <a:pt x="899800" y="5106129"/>
                    <a:pt x="899800" y="5106129"/>
                    <a:pt x="904704" y="5106129"/>
                  </a:cubicBezTo>
                  <a:cubicBezTo>
                    <a:pt x="904704" y="5106129"/>
                    <a:pt x="904704" y="5106129"/>
                    <a:pt x="909608" y="5106129"/>
                  </a:cubicBezTo>
                  <a:cubicBezTo>
                    <a:pt x="909608" y="5106129"/>
                    <a:pt x="909608" y="5106129"/>
                    <a:pt x="914511" y="5101220"/>
                  </a:cubicBezTo>
                  <a:cubicBezTo>
                    <a:pt x="914511" y="5101220"/>
                    <a:pt x="914511" y="5101220"/>
                    <a:pt x="929222" y="5101220"/>
                  </a:cubicBezTo>
                  <a:cubicBezTo>
                    <a:pt x="929222" y="5101220"/>
                    <a:pt x="929222" y="5101220"/>
                    <a:pt x="988065" y="5091400"/>
                  </a:cubicBezTo>
                  <a:cubicBezTo>
                    <a:pt x="1007679" y="5086490"/>
                    <a:pt x="1027293" y="5086490"/>
                    <a:pt x="1046907" y="5081581"/>
                  </a:cubicBezTo>
                  <a:cubicBezTo>
                    <a:pt x="1066522" y="5081581"/>
                    <a:pt x="1086136" y="5076671"/>
                    <a:pt x="1105750" y="5076671"/>
                  </a:cubicBezTo>
                  <a:cubicBezTo>
                    <a:pt x="1184207" y="5066851"/>
                    <a:pt x="1262663" y="5066851"/>
                    <a:pt x="1341120" y="5066851"/>
                  </a:cubicBezTo>
                  <a:cubicBezTo>
                    <a:pt x="1341120" y="5066851"/>
                    <a:pt x="1341120" y="5066851"/>
                    <a:pt x="1399963" y="5066851"/>
                  </a:cubicBezTo>
                  <a:cubicBezTo>
                    <a:pt x="1399963" y="5066851"/>
                    <a:pt x="1399963" y="5066851"/>
                    <a:pt x="1458805" y="5071761"/>
                  </a:cubicBezTo>
                  <a:cubicBezTo>
                    <a:pt x="1498034" y="5071761"/>
                    <a:pt x="1537262" y="5076671"/>
                    <a:pt x="1576491" y="5076671"/>
                  </a:cubicBezTo>
                  <a:cubicBezTo>
                    <a:pt x="1615719" y="5081581"/>
                    <a:pt x="1654947" y="5086490"/>
                    <a:pt x="1694176" y="5086490"/>
                  </a:cubicBezTo>
                  <a:cubicBezTo>
                    <a:pt x="1694176" y="5086490"/>
                    <a:pt x="1694176" y="5086490"/>
                    <a:pt x="1806957" y="5101220"/>
                  </a:cubicBezTo>
                  <a:cubicBezTo>
                    <a:pt x="1806957" y="5101220"/>
                    <a:pt x="1806957" y="5101220"/>
                    <a:pt x="2037424" y="5125768"/>
                  </a:cubicBezTo>
                  <a:cubicBezTo>
                    <a:pt x="2110977" y="5135588"/>
                    <a:pt x="2189434" y="5140497"/>
                    <a:pt x="2262987" y="5145407"/>
                  </a:cubicBezTo>
                  <a:cubicBezTo>
                    <a:pt x="2302216" y="5150317"/>
                    <a:pt x="2336541" y="5150317"/>
                    <a:pt x="2375769" y="5155227"/>
                  </a:cubicBezTo>
                  <a:cubicBezTo>
                    <a:pt x="2395383" y="5155227"/>
                    <a:pt x="2414997" y="5155227"/>
                    <a:pt x="2434612" y="5155227"/>
                  </a:cubicBezTo>
                  <a:cubicBezTo>
                    <a:pt x="2434612" y="5155227"/>
                    <a:pt x="2434612" y="5155227"/>
                    <a:pt x="2464033" y="5160136"/>
                  </a:cubicBezTo>
                  <a:cubicBezTo>
                    <a:pt x="2464033" y="5160136"/>
                    <a:pt x="2464033" y="5160136"/>
                    <a:pt x="2478744" y="5160136"/>
                  </a:cubicBezTo>
                  <a:cubicBezTo>
                    <a:pt x="2478744" y="5160136"/>
                    <a:pt x="2483647" y="5160136"/>
                    <a:pt x="2488551" y="5160136"/>
                  </a:cubicBezTo>
                  <a:cubicBezTo>
                    <a:pt x="2562104" y="5160136"/>
                    <a:pt x="2640561" y="5155227"/>
                    <a:pt x="2714114" y="5145407"/>
                  </a:cubicBezTo>
                  <a:cubicBezTo>
                    <a:pt x="2714114" y="5145407"/>
                    <a:pt x="2714114" y="5145407"/>
                    <a:pt x="2768053" y="5135588"/>
                  </a:cubicBezTo>
                  <a:cubicBezTo>
                    <a:pt x="2768053" y="5135588"/>
                    <a:pt x="2768053" y="5135588"/>
                    <a:pt x="2826896" y="5130678"/>
                  </a:cubicBezTo>
                  <a:cubicBezTo>
                    <a:pt x="2861220" y="5120859"/>
                    <a:pt x="2900449" y="5115949"/>
                    <a:pt x="2934774" y="5106129"/>
                  </a:cubicBezTo>
                  <a:cubicBezTo>
                    <a:pt x="2974002" y="5101220"/>
                    <a:pt x="3008327" y="5091400"/>
                    <a:pt x="3047555" y="5081581"/>
                  </a:cubicBezTo>
                  <a:cubicBezTo>
                    <a:pt x="3081880" y="5071761"/>
                    <a:pt x="3121108" y="5061942"/>
                    <a:pt x="3155433" y="5052122"/>
                  </a:cubicBezTo>
                  <a:cubicBezTo>
                    <a:pt x="3228987" y="5032483"/>
                    <a:pt x="3302540" y="5007934"/>
                    <a:pt x="3371189" y="4983386"/>
                  </a:cubicBezTo>
                  <a:cubicBezTo>
                    <a:pt x="3434936" y="4958837"/>
                    <a:pt x="3498682" y="4939198"/>
                    <a:pt x="3557524" y="4909740"/>
                  </a:cubicBezTo>
                  <a:cubicBezTo>
                    <a:pt x="3557524" y="4909740"/>
                    <a:pt x="3557524" y="4909740"/>
                    <a:pt x="3586946" y="39278"/>
                  </a:cubicBezTo>
                  <a:cubicBezTo>
                    <a:pt x="3586946" y="39278"/>
                    <a:pt x="3586946" y="39278"/>
                    <a:pt x="3454550" y="78556"/>
                  </a:cubicBezTo>
                  <a:cubicBezTo>
                    <a:pt x="3430032" y="83466"/>
                    <a:pt x="3405514" y="93285"/>
                    <a:pt x="3380997" y="98195"/>
                  </a:cubicBezTo>
                  <a:cubicBezTo>
                    <a:pt x="3380997" y="98195"/>
                    <a:pt x="3380997" y="98195"/>
                    <a:pt x="3302540" y="117834"/>
                  </a:cubicBezTo>
                  <a:cubicBezTo>
                    <a:pt x="3302540" y="117834"/>
                    <a:pt x="3302540" y="117834"/>
                    <a:pt x="3228987" y="132563"/>
                  </a:cubicBezTo>
                  <a:cubicBezTo>
                    <a:pt x="3228987" y="132563"/>
                    <a:pt x="3228987" y="132563"/>
                    <a:pt x="3189758" y="142383"/>
                  </a:cubicBezTo>
                  <a:cubicBezTo>
                    <a:pt x="3175047" y="147292"/>
                    <a:pt x="3165240" y="147292"/>
                    <a:pt x="3150530" y="147292"/>
                  </a:cubicBezTo>
                  <a:cubicBezTo>
                    <a:pt x="3150530" y="147292"/>
                    <a:pt x="3150530" y="147292"/>
                    <a:pt x="2998520" y="176751"/>
                  </a:cubicBezTo>
                  <a:cubicBezTo>
                    <a:pt x="2974002" y="181661"/>
                    <a:pt x="2944581" y="186570"/>
                    <a:pt x="2920063" y="191480"/>
                  </a:cubicBezTo>
                  <a:cubicBezTo>
                    <a:pt x="2920063" y="191480"/>
                    <a:pt x="2920063" y="191480"/>
                    <a:pt x="2841606" y="201300"/>
                  </a:cubicBezTo>
                  <a:cubicBezTo>
                    <a:pt x="2841606" y="201300"/>
                    <a:pt x="2841606" y="201300"/>
                    <a:pt x="2768053" y="211119"/>
                  </a:cubicBezTo>
                  <a:cubicBezTo>
                    <a:pt x="2738632" y="216029"/>
                    <a:pt x="2714114" y="216029"/>
                    <a:pt x="2689596" y="220939"/>
                  </a:cubicBezTo>
                  <a:cubicBezTo>
                    <a:pt x="2635657" y="225848"/>
                    <a:pt x="2586622" y="230758"/>
                    <a:pt x="2532683" y="235668"/>
                  </a:cubicBezTo>
                  <a:cubicBezTo>
                    <a:pt x="2532683" y="235668"/>
                    <a:pt x="2532683" y="235668"/>
                    <a:pt x="2375769" y="250397"/>
                  </a:cubicBezTo>
                  <a:cubicBezTo>
                    <a:pt x="2351251" y="250397"/>
                    <a:pt x="2326734" y="255307"/>
                    <a:pt x="2297312" y="255307"/>
                  </a:cubicBezTo>
                  <a:cubicBezTo>
                    <a:pt x="2297312" y="255307"/>
                    <a:pt x="2297312" y="255307"/>
                    <a:pt x="2218855" y="260216"/>
                  </a:cubicBezTo>
                  <a:cubicBezTo>
                    <a:pt x="2218855" y="260216"/>
                    <a:pt x="2218855" y="260216"/>
                    <a:pt x="2140399" y="260216"/>
                  </a:cubicBezTo>
                  <a:cubicBezTo>
                    <a:pt x="2140399" y="260216"/>
                    <a:pt x="2140399" y="260216"/>
                    <a:pt x="2066845" y="265126"/>
                  </a:cubicBezTo>
                  <a:cubicBezTo>
                    <a:pt x="2012906" y="265126"/>
                    <a:pt x="1958967" y="265126"/>
                    <a:pt x="1909932" y="265126"/>
                  </a:cubicBezTo>
                  <a:cubicBezTo>
                    <a:pt x="1855992" y="265126"/>
                    <a:pt x="1802054" y="265126"/>
                    <a:pt x="1753018" y="265126"/>
                  </a:cubicBezTo>
                  <a:cubicBezTo>
                    <a:pt x="1699079" y="265126"/>
                    <a:pt x="1650044" y="265126"/>
                    <a:pt x="1596105" y="260216"/>
                  </a:cubicBezTo>
                  <a:cubicBezTo>
                    <a:pt x="1542166" y="260216"/>
                    <a:pt x="1493130" y="260216"/>
                    <a:pt x="1439191" y="255307"/>
                  </a:cubicBezTo>
                  <a:cubicBezTo>
                    <a:pt x="1439191" y="255307"/>
                    <a:pt x="1439191" y="255307"/>
                    <a:pt x="1360734" y="250397"/>
                  </a:cubicBezTo>
                  <a:cubicBezTo>
                    <a:pt x="1360734" y="250397"/>
                    <a:pt x="1360734" y="250397"/>
                    <a:pt x="1439191" y="250397"/>
                  </a:cubicBezTo>
                  <a:cubicBezTo>
                    <a:pt x="1493130" y="255307"/>
                    <a:pt x="1542166" y="255307"/>
                    <a:pt x="1596105" y="255307"/>
                  </a:cubicBezTo>
                  <a:cubicBezTo>
                    <a:pt x="1650044" y="255307"/>
                    <a:pt x="1699079" y="255307"/>
                    <a:pt x="1753018" y="260216"/>
                  </a:cubicBezTo>
                  <a:cubicBezTo>
                    <a:pt x="1802054" y="260216"/>
                    <a:pt x="1855992" y="255307"/>
                    <a:pt x="1909932" y="255307"/>
                  </a:cubicBezTo>
                  <a:cubicBezTo>
                    <a:pt x="1958967" y="255307"/>
                    <a:pt x="2012906" y="255307"/>
                    <a:pt x="2061942" y="250397"/>
                  </a:cubicBezTo>
                  <a:cubicBezTo>
                    <a:pt x="2061942" y="250397"/>
                    <a:pt x="2061942" y="250397"/>
                    <a:pt x="2140399" y="250397"/>
                  </a:cubicBezTo>
                  <a:cubicBezTo>
                    <a:pt x="2140399" y="250397"/>
                    <a:pt x="2140399" y="250397"/>
                    <a:pt x="2218855" y="245487"/>
                  </a:cubicBezTo>
                  <a:cubicBezTo>
                    <a:pt x="2218855" y="245487"/>
                    <a:pt x="2218855" y="245487"/>
                    <a:pt x="2297312" y="240577"/>
                  </a:cubicBezTo>
                  <a:cubicBezTo>
                    <a:pt x="2321830" y="240577"/>
                    <a:pt x="2351251" y="235668"/>
                    <a:pt x="2375769" y="235668"/>
                  </a:cubicBezTo>
                  <a:cubicBezTo>
                    <a:pt x="2375769" y="235668"/>
                    <a:pt x="2375769" y="235668"/>
                    <a:pt x="2532683" y="220939"/>
                  </a:cubicBezTo>
                  <a:cubicBezTo>
                    <a:pt x="2581718" y="216029"/>
                    <a:pt x="2635657" y="211119"/>
                    <a:pt x="2684693" y="201300"/>
                  </a:cubicBezTo>
                  <a:cubicBezTo>
                    <a:pt x="2709210" y="201300"/>
                    <a:pt x="2738632" y="196390"/>
                    <a:pt x="2763149" y="191480"/>
                  </a:cubicBezTo>
                  <a:cubicBezTo>
                    <a:pt x="2763149" y="191480"/>
                    <a:pt x="2763149" y="191480"/>
                    <a:pt x="2841606" y="181661"/>
                  </a:cubicBezTo>
                  <a:cubicBezTo>
                    <a:pt x="2841606" y="181661"/>
                    <a:pt x="2841606" y="181661"/>
                    <a:pt x="2915159" y="171841"/>
                  </a:cubicBezTo>
                  <a:cubicBezTo>
                    <a:pt x="2944581" y="166931"/>
                    <a:pt x="2969098" y="162022"/>
                    <a:pt x="2993616" y="157112"/>
                  </a:cubicBezTo>
                  <a:cubicBezTo>
                    <a:pt x="2993616" y="157112"/>
                    <a:pt x="2993616" y="157112"/>
                    <a:pt x="3145626" y="127654"/>
                  </a:cubicBezTo>
                  <a:cubicBezTo>
                    <a:pt x="3160337" y="122744"/>
                    <a:pt x="3170144" y="122744"/>
                    <a:pt x="3184855" y="117834"/>
                  </a:cubicBezTo>
                  <a:cubicBezTo>
                    <a:pt x="3184855" y="117834"/>
                    <a:pt x="3184855" y="117834"/>
                    <a:pt x="3224083" y="108014"/>
                  </a:cubicBezTo>
                  <a:cubicBezTo>
                    <a:pt x="3224083" y="108014"/>
                    <a:pt x="3224083" y="108014"/>
                    <a:pt x="3297636" y="93285"/>
                  </a:cubicBezTo>
                  <a:cubicBezTo>
                    <a:pt x="3297636" y="93285"/>
                    <a:pt x="3297636" y="93285"/>
                    <a:pt x="3376093" y="73646"/>
                  </a:cubicBezTo>
                  <a:cubicBezTo>
                    <a:pt x="3400611" y="68737"/>
                    <a:pt x="3425128" y="58917"/>
                    <a:pt x="3449646" y="49098"/>
                  </a:cubicBezTo>
                  <a:cubicBezTo>
                    <a:pt x="3449646" y="49098"/>
                    <a:pt x="3449646" y="49098"/>
                    <a:pt x="3596753" y="4910"/>
                  </a:cubicBezTo>
                  <a:cubicBezTo>
                    <a:pt x="3596753" y="4910"/>
                    <a:pt x="3596753" y="4910"/>
                    <a:pt x="3616367" y="0"/>
                  </a:cubicBezTo>
                  <a:close/>
                </a:path>
              </a:pathLst>
            </a:custGeom>
            <a:solidFill>
              <a:schemeClr val="tx2"/>
            </a:solidFill>
            <a:ln w="9525">
              <a:noFill/>
            </a:ln>
          </p:spPr>
          <p:txBody>
            <a:bodyPr/>
            <a:lstStyle/>
            <a:p>
              <a:endParaRPr lang="zh-CN" altLang="en-US"/>
            </a:p>
          </p:txBody>
        </p:sp>
        <p:sp>
          <p:nvSpPr>
            <p:cNvPr id="1048719" name="î$ľíḍê"/>
            <p:cNvSpPr/>
            <p:nvPr/>
          </p:nvSpPr>
          <p:spPr bwMode="auto">
            <a:xfrm>
              <a:off x="4111626" y="470241"/>
              <a:ext cx="6633679" cy="5868330"/>
            </a:xfrm>
            <a:prstGeom prst="roundRect">
              <a:avLst/>
            </a:prstGeom>
            <a:solidFill>
              <a:schemeClr val="bg1">
                <a:lumMod val="95000"/>
              </a:schemeClr>
            </a:solidFill>
            <a:ln w="38100">
              <a:noFill/>
            </a:ln>
          </p:spPr>
          <p:style>
            <a:lnRef idx="2">
              <a:schemeClr val="dk1"/>
            </a:lnRef>
            <a:fillRef idx="1">
              <a:schemeClr val="lt1"/>
            </a:fillRef>
            <a:effectRef idx="0">
              <a:schemeClr val="dk1"/>
            </a:effectRef>
            <a:fontRef idx="minor">
              <a:schemeClr val="dk1"/>
            </a:fontRef>
          </p:style>
          <p:txBody>
            <a:bodyPr rtlCol="0" anchor="ctr"/>
            <a:lstStyle/>
            <a:p>
              <a:pPr marL="360045" fontAlgn="auto"/>
              <a:r>
                <a:rPr lang="en-US" altLang="zh-CN" strike="noStrike" noProof="1" smtClean="0">
                  <a:solidFill>
                    <a:srgbClr val="000000"/>
                  </a:solidFill>
                </a:rPr>
                <a:t>. </a:t>
              </a:r>
              <a:endParaRPr lang="en-US" altLang="zh-CN" strike="noStrike" noProof="1">
                <a:solidFill>
                  <a:srgbClr val="000000"/>
                </a:solidFill>
              </a:endParaRPr>
            </a:p>
          </p:txBody>
        </p:sp>
      </p:grpSp>
      <p:sp>
        <p:nvSpPr>
          <p:cNvPr id="1048720" name="矩形 23"/>
          <p:cNvSpPr/>
          <p:nvPr/>
        </p:nvSpPr>
        <p:spPr>
          <a:xfrm>
            <a:off x="4678363" y="1243013"/>
            <a:ext cx="7102475" cy="5555367"/>
          </a:xfrm>
          <a:prstGeom prst="rect">
            <a:avLst/>
          </a:prstGeom>
        </p:spPr>
        <p:txBody>
          <a:bodyPr wrap="square">
            <a:spAutoFit/>
          </a:bodyPr>
          <a:lstStyle/>
          <a:p>
            <a:pPr marL="342900" indent="-342900" fontAlgn="auto">
              <a:spcBef>
                <a:spcPts val="600"/>
              </a:spcBef>
              <a:buFont typeface="+mj-lt"/>
              <a:buAutoNum type="arabicPeriod"/>
            </a:pPr>
            <a:r>
              <a:rPr lang="zh-CN" altLang="en-US" sz="1600" strike="noStrike" noProof="1" smtClean="0">
                <a:solidFill>
                  <a:schemeClr val="accent1"/>
                </a:solidFill>
                <a:latin typeface="+mn-lt"/>
                <a:ea typeface="+mn-ea"/>
                <a:cs typeface="+mn-cs"/>
              </a:rPr>
              <a:t>课程设计思想：</a:t>
            </a:r>
            <a:r>
              <a:rPr lang="zh-CN" altLang="en-US" sz="1600" strike="noStrike" noProof="1" smtClean="0">
                <a:latin typeface="+mn-lt"/>
                <a:ea typeface="+mn-ea"/>
                <a:cs typeface="+mn-cs"/>
              </a:rPr>
              <a:t>优化系统结构，突出细节设计，融学习导引、项目检验、全程指导于一体。</a:t>
            </a:r>
            <a:endParaRPr lang="zh-CN" altLang="en-US" sz="1600" strike="noStrike" noProof="1" smtClean="0"/>
          </a:p>
          <a:p>
            <a:pPr marL="342900" indent="-342900" fontAlgn="auto">
              <a:spcBef>
                <a:spcPts val="600"/>
              </a:spcBef>
              <a:buFont typeface="+mj-lt"/>
              <a:buAutoNum type="arabicPeriod"/>
            </a:pPr>
            <a:r>
              <a:rPr lang="zh-CN" altLang="en-US" sz="1600" strike="noStrike" noProof="1" smtClean="0">
                <a:solidFill>
                  <a:schemeClr val="accent1"/>
                </a:solidFill>
                <a:latin typeface="+mn-lt"/>
                <a:ea typeface="+mn-ea"/>
                <a:cs typeface="+mn-cs"/>
              </a:rPr>
              <a:t>师资：</a:t>
            </a:r>
            <a:r>
              <a:rPr lang="en-US" altLang="zh-CN" sz="1600" strike="noStrike" noProof="1" smtClean="0">
                <a:latin typeface="+mn-lt"/>
                <a:ea typeface="+mn-ea"/>
                <a:cs typeface="+mn-cs"/>
              </a:rPr>
              <a:t>21</a:t>
            </a:r>
            <a:r>
              <a:rPr lang="zh-CN" altLang="en-US" sz="1600" strike="noStrike" noProof="1" smtClean="0">
                <a:latin typeface="+mn-lt"/>
                <a:ea typeface="+mn-ea"/>
                <a:cs typeface="+mn-cs"/>
              </a:rPr>
              <a:t>名</a:t>
            </a:r>
            <a:r>
              <a:rPr lang="zh-CN" altLang="en-US" sz="1600" strike="noStrike" noProof="1">
                <a:latin typeface="+mn-lt"/>
                <a:ea typeface="+mn-ea"/>
                <a:cs typeface="+mn-cs"/>
              </a:rPr>
              <a:t>，其中高级职称</a:t>
            </a:r>
            <a:r>
              <a:rPr lang="en-US" altLang="zh-CN" sz="1600" strike="noStrike" noProof="1">
                <a:latin typeface="+mn-lt"/>
                <a:ea typeface="+mn-ea"/>
                <a:cs typeface="+mn-cs"/>
              </a:rPr>
              <a:t>10</a:t>
            </a:r>
            <a:r>
              <a:rPr lang="zh-CN" altLang="en-US" sz="1600" strike="noStrike" noProof="1">
                <a:latin typeface="+mn-lt"/>
                <a:ea typeface="+mn-ea"/>
                <a:cs typeface="+mn-cs"/>
              </a:rPr>
              <a:t>名，</a:t>
            </a:r>
            <a:r>
              <a:rPr lang="zh-CN" altLang="en-US" sz="1600" strike="noStrike" noProof="1" smtClean="0">
                <a:latin typeface="+mn-lt"/>
                <a:ea typeface="+mn-ea"/>
                <a:cs typeface="+mn-cs"/>
              </a:rPr>
              <a:t>硕士</a:t>
            </a:r>
            <a:r>
              <a:rPr lang="en-US" altLang="zh-CN" sz="1600" strike="noStrike" noProof="1" smtClean="0">
                <a:latin typeface="+mn-lt"/>
                <a:ea typeface="+mn-ea"/>
                <a:cs typeface="+mn-cs"/>
              </a:rPr>
              <a:t>10</a:t>
            </a:r>
            <a:r>
              <a:rPr lang="zh-CN" altLang="en-US" sz="1600" strike="noStrike" noProof="1" smtClean="0">
                <a:latin typeface="+mn-lt"/>
                <a:ea typeface="+mn-ea"/>
                <a:cs typeface="+mn-cs"/>
              </a:rPr>
              <a:t>名</a:t>
            </a:r>
            <a:r>
              <a:rPr lang="zh-CN" altLang="en-US" sz="1600" strike="noStrike" noProof="1">
                <a:latin typeface="+mn-lt"/>
                <a:ea typeface="+mn-ea"/>
                <a:cs typeface="+mn-cs"/>
              </a:rPr>
              <a:t>，</a:t>
            </a:r>
            <a:r>
              <a:rPr lang="zh-CN" altLang="en-US" sz="1600" strike="noStrike" noProof="1" smtClean="0">
                <a:latin typeface="+mn-lt"/>
                <a:ea typeface="+mn-ea"/>
                <a:cs typeface="+mn-cs"/>
              </a:rPr>
              <a:t>博士</a:t>
            </a:r>
            <a:r>
              <a:rPr lang="en-US" altLang="zh-CN" sz="1600" noProof="1">
                <a:latin typeface="+mn-lt"/>
                <a:ea typeface="+mn-ea"/>
              </a:rPr>
              <a:t>2</a:t>
            </a:r>
            <a:r>
              <a:rPr lang="zh-CN" altLang="en-US" sz="1600" strike="noStrike" noProof="1" smtClean="0">
                <a:latin typeface="+mn-lt"/>
                <a:ea typeface="+mn-ea"/>
                <a:cs typeface="+mn-cs"/>
              </a:rPr>
              <a:t>名</a:t>
            </a:r>
            <a:r>
              <a:rPr lang="zh-CN" altLang="en-US" sz="1600" strike="noStrike" noProof="1">
                <a:latin typeface="+mn-lt"/>
                <a:ea typeface="+mn-ea"/>
                <a:cs typeface="+mn-cs"/>
              </a:rPr>
              <a:t>。</a:t>
            </a:r>
            <a:endParaRPr lang="zh-CN" altLang="en-US" sz="1600" strike="noStrike" noProof="1"/>
          </a:p>
          <a:p>
            <a:pPr marL="342900" indent="-342900" fontAlgn="auto">
              <a:spcBef>
                <a:spcPts val="600"/>
              </a:spcBef>
              <a:buFont typeface="+mj-lt"/>
              <a:buAutoNum type="arabicPeriod"/>
            </a:pPr>
            <a:r>
              <a:rPr lang="zh-CN" altLang="en-US" sz="1600" strike="noStrike" noProof="1">
                <a:solidFill>
                  <a:schemeClr val="accent1"/>
                </a:solidFill>
                <a:latin typeface="+mn-lt"/>
                <a:ea typeface="+mn-ea"/>
                <a:cs typeface="+mn-cs"/>
              </a:rPr>
              <a:t>教学平台：</a:t>
            </a:r>
            <a:r>
              <a:rPr lang="zh-CN" altLang="en-US" sz="1600" strike="noStrike" noProof="1">
                <a:latin typeface="+mn-lt"/>
                <a:ea typeface="+mn-ea"/>
                <a:cs typeface="+mn-cs"/>
              </a:rPr>
              <a:t>自主开发</a:t>
            </a:r>
            <a:r>
              <a:rPr lang="en-US" altLang="zh-CN" sz="1600" strike="noStrike" noProof="1">
                <a:latin typeface="+mn-lt"/>
                <a:ea typeface="+mn-ea"/>
                <a:cs typeface="+mn-cs"/>
              </a:rPr>
              <a:t>WCCS</a:t>
            </a:r>
            <a:r>
              <a:rPr lang="zh-CN" altLang="en-US" sz="1600" strike="noStrike" noProof="1">
                <a:latin typeface="+mn-lt"/>
                <a:ea typeface="+mn-ea"/>
                <a:cs typeface="+mn-cs"/>
              </a:rPr>
              <a:t>平台</a:t>
            </a:r>
            <a:r>
              <a:rPr lang="en-US" altLang="zh-CN" sz="1600" strike="noStrike" noProof="1">
                <a:latin typeface="+mn-lt"/>
                <a:ea typeface="+mn-ea"/>
                <a:cs typeface="+mn-cs"/>
              </a:rPr>
              <a:t>-</a:t>
            </a:r>
            <a:r>
              <a:rPr lang="zh-CN" altLang="en-US" sz="1600" strike="noStrike" noProof="1">
                <a:latin typeface="+mn-lt"/>
                <a:ea typeface="+mn-ea"/>
                <a:cs typeface="+mn-cs"/>
              </a:rPr>
              <a:t>超星慕课平台</a:t>
            </a:r>
            <a:r>
              <a:rPr lang="en-US" altLang="zh-CN" sz="1600" strike="noStrike" noProof="1">
                <a:latin typeface="+mn-lt"/>
                <a:ea typeface="+mn-ea"/>
                <a:cs typeface="+mn-cs"/>
              </a:rPr>
              <a:t>-</a:t>
            </a:r>
            <a:r>
              <a:rPr lang="zh-CN" altLang="en-US" sz="1600" strike="noStrike" noProof="1">
                <a:latin typeface="+mn-lt"/>
                <a:ea typeface="+mn-ea"/>
                <a:cs typeface="+mn-cs"/>
              </a:rPr>
              <a:t>微信平台，</a:t>
            </a:r>
            <a:r>
              <a:rPr lang="en-US" altLang="zh-CN" sz="1600" strike="noStrike" noProof="1">
                <a:latin typeface="+mn-lt"/>
                <a:ea typeface="+mn-ea"/>
                <a:cs typeface="+mn-cs"/>
              </a:rPr>
              <a:t>3</a:t>
            </a:r>
            <a:r>
              <a:rPr lang="zh-CN" altLang="en-US" sz="1600" strike="noStrike" noProof="1">
                <a:latin typeface="+mn-lt"/>
                <a:ea typeface="+mn-ea"/>
                <a:cs typeface="+mn-cs"/>
              </a:rPr>
              <a:t>个平台同时运行。</a:t>
            </a:r>
            <a:endParaRPr lang="zh-CN" altLang="en-US" sz="1600" strike="noStrike" noProof="1"/>
          </a:p>
          <a:p>
            <a:pPr marL="342900" indent="-342900" fontAlgn="auto">
              <a:spcBef>
                <a:spcPts val="600"/>
              </a:spcBef>
              <a:buFont typeface="+mj-lt"/>
              <a:buAutoNum type="arabicPeriod"/>
            </a:pPr>
            <a:r>
              <a:rPr lang="zh-CN" altLang="en-US" sz="1600" strike="noStrike" noProof="1">
                <a:solidFill>
                  <a:schemeClr val="accent1"/>
                </a:solidFill>
                <a:latin typeface="+mn-lt"/>
                <a:ea typeface="+mn-ea"/>
                <a:cs typeface="+mn-cs"/>
              </a:rPr>
              <a:t>教材：</a:t>
            </a:r>
            <a:r>
              <a:rPr lang="zh-CN" altLang="en-US" sz="1600" strike="noStrike" noProof="1">
                <a:latin typeface="+mn-lt"/>
                <a:ea typeface="+mn-ea"/>
                <a:cs typeface="+mn-cs"/>
              </a:rPr>
              <a:t>高等教育出版社</a:t>
            </a:r>
            <a:r>
              <a:rPr lang="en-US" altLang="zh-CN" sz="1600" strike="noStrike" noProof="1">
                <a:latin typeface="+mn-lt"/>
                <a:ea typeface="+mn-ea"/>
                <a:cs typeface="+mn-cs"/>
              </a:rPr>
              <a:t>2007</a:t>
            </a:r>
            <a:r>
              <a:rPr lang="zh-CN" altLang="en-US" sz="1600" strike="noStrike" noProof="1">
                <a:latin typeface="+mn-lt"/>
                <a:ea typeface="+mn-ea"/>
                <a:cs typeface="+mn-cs"/>
              </a:rPr>
              <a:t>年</a:t>
            </a:r>
            <a:r>
              <a:rPr lang="en-US" altLang="zh-CN" sz="1600" strike="noStrike" noProof="1">
                <a:latin typeface="+mn-lt"/>
                <a:ea typeface="+mn-ea"/>
                <a:cs typeface="+mn-cs"/>
              </a:rPr>
              <a:t>《</a:t>
            </a:r>
            <a:r>
              <a:rPr lang="zh-CN" altLang="en-US" sz="1600" strike="noStrike" noProof="1">
                <a:latin typeface="+mn-lt"/>
                <a:ea typeface="+mn-ea"/>
                <a:cs typeface="+mn-cs"/>
              </a:rPr>
              <a:t>信息资源检索与利用</a:t>
            </a:r>
            <a:r>
              <a:rPr lang="en-US" altLang="zh-CN" sz="1600" strike="noStrike" noProof="1">
                <a:latin typeface="+mn-lt"/>
                <a:ea typeface="+mn-ea"/>
                <a:cs typeface="+mn-cs"/>
              </a:rPr>
              <a:t>》</a:t>
            </a:r>
            <a:r>
              <a:rPr lang="zh-CN" altLang="en-US" sz="1600" strike="noStrike" noProof="1">
                <a:latin typeface="+mn-lt"/>
                <a:ea typeface="+mn-ea"/>
                <a:cs typeface="+mn-cs"/>
              </a:rPr>
              <a:t>、</a:t>
            </a:r>
            <a:r>
              <a:rPr lang="zh-CN" altLang="en-US" sz="1600" strike="noStrike" noProof="1" smtClean="0">
                <a:latin typeface="+mn-lt"/>
                <a:ea typeface="+mn-ea"/>
                <a:cs typeface="+mn-cs"/>
              </a:rPr>
              <a:t>电子工业</a:t>
            </a:r>
            <a:r>
              <a:rPr lang="zh-CN" altLang="en-US" sz="1600" strike="noStrike" noProof="1">
                <a:latin typeface="+mn-lt"/>
                <a:ea typeface="+mn-ea"/>
                <a:cs typeface="+mn-cs"/>
              </a:rPr>
              <a:t>出版社</a:t>
            </a:r>
            <a:r>
              <a:rPr lang="en-US" altLang="zh-CN" sz="1600" strike="noStrike" noProof="1">
                <a:latin typeface="+mn-lt"/>
                <a:ea typeface="+mn-ea"/>
                <a:cs typeface="+mn-cs"/>
              </a:rPr>
              <a:t>2012</a:t>
            </a:r>
            <a:r>
              <a:rPr lang="zh-CN" altLang="en-US" sz="1600" strike="noStrike" noProof="1">
                <a:latin typeface="+mn-lt"/>
                <a:ea typeface="+mn-ea"/>
                <a:cs typeface="+mn-cs"/>
              </a:rPr>
              <a:t>年</a:t>
            </a:r>
            <a:r>
              <a:rPr lang="en-US" altLang="zh-CN" sz="1600" strike="noStrike" noProof="1">
                <a:latin typeface="+mn-lt"/>
                <a:ea typeface="+mn-ea"/>
                <a:cs typeface="+mn-cs"/>
              </a:rPr>
              <a:t>《</a:t>
            </a:r>
            <a:r>
              <a:rPr lang="zh-CN" altLang="en-US" sz="1600" strike="noStrike" noProof="1">
                <a:latin typeface="+mn-lt"/>
                <a:ea typeface="+mn-ea"/>
                <a:cs typeface="+mn-cs"/>
              </a:rPr>
              <a:t>信息素养教程</a:t>
            </a:r>
            <a:r>
              <a:rPr lang="en-US" altLang="zh-CN" sz="1600" strike="noStrike" noProof="1">
                <a:latin typeface="+mn-lt"/>
                <a:ea typeface="+mn-ea"/>
                <a:cs typeface="+mn-cs"/>
              </a:rPr>
              <a:t>——</a:t>
            </a:r>
            <a:r>
              <a:rPr lang="zh-CN" altLang="en-US" sz="1600" strike="noStrike" noProof="1">
                <a:latin typeface="+mn-lt"/>
                <a:ea typeface="+mn-ea"/>
                <a:cs typeface="+mn-cs"/>
              </a:rPr>
              <a:t>高等职业教育必修课程</a:t>
            </a:r>
            <a:r>
              <a:rPr lang="en-US" altLang="zh-CN" sz="1600" strike="noStrike" noProof="1">
                <a:latin typeface="+mn-lt"/>
                <a:ea typeface="+mn-ea"/>
                <a:cs typeface="+mn-cs"/>
              </a:rPr>
              <a:t>》</a:t>
            </a:r>
            <a:endParaRPr lang="zh-CN" altLang="en-US" sz="1600" strike="noStrike" noProof="1"/>
          </a:p>
          <a:p>
            <a:pPr marL="342900" indent="-342900" fontAlgn="auto">
              <a:spcBef>
                <a:spcPts val="600"/>
              </a:spcBef>
              <a:buFont typeface="+mj-lt"/>
              <a:buAutoNum type="arabicPeriod"/>
            </a:pPr>
            <a:r>
              <a:rPr lang="zh-CN" altLang="en-US" sz="1600" strike="noStrike" noProof="1">
                <a:solidFill>
                  <a:schemeClr val="accent1"/>
                </a:solidFill>
                <a:latin typeface="+mn-lt"/>
                <a:ea typeface="+mn-ea"/>
                <a:cs typeface="+mn-cs"/>
              </a:rPr>
              <a:t>制度：</a:t>
            </a:r>
            <a:r>
              <a:rPr lang="zh-CN" altLang="en-US" sz="1600" strike="noStrike" noProof="1">
                <a:latin typeface="+mn-lt"/>
                <a:ea typeface="+mn-ea"/>
                <a:cs typeface="+mn-cs"/>
              </a:rPr>
              <a:t>全校必修，学生自主网络学习</a:t>
            </a:r>
            <a:r>
              <a:rPr lang="en-US" altLang="zh-CN" sz="1600" strike="noStrike" noProof="1">
                <a:latin typeface="+mn-lt"/>
                <a:ea typeface="+mn-ea"/>
                <a:cs typeface="+mn-cs"/>
              </a:rPr>
              <a:t>+</a:t>
            </a:r>
            <a:r>
              <a:rPr lang="zh-CN" altLang="en-US" sz="1600" strike="noStrike" noProof="1">
                <a:latin typeface="+mn-lt"/>
                <a:ea typeface="+mn-ea"/>
                <a:cs typeface="+mn-cs"/>
              </a:rPr>
              <a:t>课堂面授辅导，</a:t>
            </a:r>
            <a:r>
              <a:rPr lang="en-US" altLang="zh-CN" sz="1600" strike="noStrike" noProof="1">
                <a:latin typeface="+mn-lt"/>
                <a:ea typeface="+mn-ea"/>
                <a:cs typeface="+mn-cs"/>
              </a:rPr>
              <a:t>16</a:t>
            </a:r>
            <a:r>
              <a:rPr lang="zh-CN" altLang="en-US" sz="1600" strike="noStrike" noProof="1">
                <a:latin typeface="+mn-lt"/>
                <a:ea typeface="+mn-ea"/>
                <a:cs typeface="+mn-cs"/>
              </a:rPr>
              <a:t>学时，</a:t>
            </a:r>
            <a:r>
              <a:rPr lang="en-US" altLang="zh-CN" sz="1600" strike="noStrike" noProof="1">
                <a:latin typeface="+mn-lt"/>
                <a:ea typeface="+mn-ea"/>
                <a:cs typeface="+mn-cs"/>
              </a:rPr>
              <a:t>1</a:t>
            </a:r>
            <a:r>
              <a:rPr lang="zh-CN" altLang="en-US" sz="1600" strike="noStrike" noProof="1">
                <a:latin typeface="+mn-lt"/>
                <a:ea typeface="+mn-ea"/>
                <a:cs typeface="+mn-cs"/>
              </a:rPr>
              <a:t>学分</a:t>
            </a:r>
            <a:endParaRPr lang="zh-CN" altLang="en-US" sz="1600" strike="noStrike" noProof="1"/>
          </a:p>
          <a:p>
            <a:pPr marL="342900" indent="-342900" fontAlgn="auto">
              <a:spcBef>
                <a:spcPts val="600"/>
              </a:spcBef>
              <a:buFont typeface="+mj-lt"/>
              <a:buAutoNum type="arabicPeriod"/>
            </a:pPr>
            <a:r>
              <a:rPr lang="zh-CN" altLang="en-US" sz="1600" strike="noStrike" noProof="1">
                <a:solidFill>
                  <a:schemeClr val="accent1"/>
                </a:solidFill>
                <a:latin typeface="+mn-lt"/>
                <a:ea typeface="+mn-ea"/>
                <a:cs typeface="+mn-cs"/>
              </a:rPr>
              <a:t>运行：</a:t>
            </a:r>
            <a:r>
              <a:rPr lang="zh-CN" altLang="en-US" sz="1600" strike="noStrike" noProof="1">
                <a:latin typeface="+mn-lt"/>
                <a:ea typeface="+mn-ea"/>
                <a:cs typeface="+mn-cs"/>
              </a:rPr>
              <a:t>自</a:t>
            </a:r>
            <a:r>
              <a:rPr lang="en-US" altLang="zh-CN" sz="1600" strike="noStrike" noProof="1">
                <a:latin typeface="+mn-lt"/>
                <a:ea typeface="+mn-ea"/>
                <a:cs typeface="+mn-cs"/>
              </a:rPr>
              <a:t>2006</a:t>
            </a:r>
            <a:r>
              <a:rPr lang="zh-CN" altLang="en-US" sz="1600" strike="noStrike" noProof="1">
                <a:latin typeface="+mn-lt"/>
                <a:ea typeface="+mn-ea"/>
                <a:cs typeface="+mn-cs"/>
              </a:rPr>
              <a:t>年开课以来，从未间断，授课范围由部分学院扩大到全校在校生，每年教学规模约</a:t>
            </a:r>
            <a:r>
              <a:rPr lang="en-US" altLang="zh-CN" sz="1600" strike="noStrike" noProof="1">
                <a:latin typeface="+mn-lt"/>
                <a:ea typeface="+mn-ea"/>
                <a:cs typeface="+mn-cs"/>
              </a:rPr>
              <a:t>8000</a:t>
            </a:r>
            <a:r>
              <a:rPr lang="zh-CN" altLang="en-US" sz="1600" strike="noStrike" noProof="1">
                <a:latin typeface="+mn-lt"/>
                <a:ea typeface="+mn-ea"/>
                <a:cs typeface="+mn-cs"/>
              </a:rPr>
              <a:t>人，并有</a:t>
            </a:r>
            <a:r>
              <a:rPr lang="en-US" altLang="zh-CN" sz="1600" strike="noStrike" noProof="1">
                <a:latin typeface="+mn-lt"/>
                <a:ea typeface="+mn-ea"/>
                <a:cs typeface="+mn-cs"/>
              </a:rPr>
              <a:t>14</a:t>
            </a:r>
            <a:r>
              <a:rPr lang="zh-CN" altLang="en-US" sz="1600" strike="noStrike" noProof="1">
                <a:latin typeface="+mn-lt"/>
                <a:ea typeface="+mn-ea"/>
                <a:cs typeface="+mn-cs"/>
              </a:rPr>
              <a:t>所省内外兄弟院校共享。</a:t>
            </a:r>
            <a:endParaRPr lang="zh-CN" altLang="en-US" sz="1600" strike="noStrike" noProof="1"/>
          </a:p>
          <a:p>
            <a:pPr marL="342900" indent="-342900" fontAlgn="auto">
              <a:spcBef>
                <a:spcPts val="600"/>
              </a:spcBef>
              <a:buFont typeface="+mj-lt"/>
              <a:buAutoNum type="arabicPeriod"/>
            </a:pPr>
            <a:r>
              <a:rPr lang="zh-CN" altLang="en-US" sz="1600" strike="noStrike" noProof="1">
                <a:solidFill>
                  <a:schemeClr val="accent1"/>
                </a:solidFill>
                <a:latin typeface="+mn-lt"/>
                <a:ea typeface="+mn-ea"/>
                <a:cs typeface="+mn-cs"/>
              </a:rPr>
              <a:t>反馈机制：</a:t>
            </a:r>
            <a:r>
              <a:rPr lang="zh-CN" altLang="en-US" sz="1600" strike="noStrike" noProof="1">
                <a:latin typeface="+mn-lt"/>
                <a:ea typeface="+mn-ea"/>
                <a:cs typeface="+mn-cs"/>
              </a:rPr>
              <a:t>教务系统的“学生评教”</a:t>
            </a:r>
            <a:r>
              <a:rPr lang="en-US" altLang="zh-CN" sz="1600" strike="noStrike" noProof="1">
                <a:latin typeface="+mn-lt"/>
                <a:ea typeface="+mn-ea"/>
                <a:cs typeface="+mn-cs"/>
              </a:rPr>
              <a:t>+</a:t>
            </a:r>
            <a:r>
              <a:rPr lang="zh-CN" altLang="en-US" sz="1600" strike="noStrike" noProof="1">
                <a:latin typeface="+mn-lt"/>
                <a:ea typeface="+mn-ea"/>
                <a:cs typeface="+mn-cs"/>
              </a:rPr>
              <a:t>在线互动</a:t>
            </a:r>
            <a:r>
              <a:rPr lang="en-US" altLang="zh-CN" sz="1600" strike="noStrike" noProof="1">
                <a:latin typeface="+mn-lt"/>
                <a:ea typeface="+mn-ea"/>
                <a:cs typeface="+mn-cs"/>
              </a:rPr>
              <a:t>+</a:t>
            </a:r>
            <a:r>
              <a:rPr lang="zh-CN" altLang="en-US" sz="1600" strike="noStrike" noProof="1">
                <a:latin typeface="+mn-lt"/>
                <a:ea typeface="+mn-ea"/>
                <a:cs typeface="+mn-cs"/>
              </a:rPr>
              <a:t>问卷调查</a:t>
            </a:r>
            <a:r>
              <a:rPr lang="en-US" altLang="zh-CN" sz="1600" strike="noStrike" noProof="1">
                <a:latin typeface="+mn-lt"/>
                <a:ea typeface="+mn-ea"/>
                <a:cs typeface="+mn-cs"/>
              </a:rPr>
              <a:t>+</a:t>
            </a:r>
            <a:r>
              <a:rPr lang="zh-CN" altLang="en-US" sz="1600" strike="noStrike" noProof="1">
                <a:latin typeface="+mn-lt"/>
                <a:ea typeface="+mn-ea"/>
                <a:cs typeface="+mn-cs"/>
              </a:rPr>
              <a:t>师生座谈会等</a:t>
            </a:r>
            <a:r>
              <a:rPr lang="zh-CN" altLang="en-US" sz="1600" strike="noStrike" noProof="1" smtClean="0">
                <a:latin typeface="+mn-lt"/>
                <a:ea typeface="+mn-ea"/>
                <a:cs typeface="+mn-cs"/>
              </a:rPr>
              <a:t>。</a:t>
            </a:r>
            <a:endParaRPr lang="en-US" altLang="zh-CN" sz="1600" strike="noStrike" noProof="1" smtClean="0"/>
          </a:p>
          <a:p>
            <a:pPr fontAlgn="auto">
              <a:spcBef>
                <a:spcPts val="600"/>
              </a:spcBef>
            </a:pPr>
            <a:endParaRPr lang="zh-CN" altLang="en-US" sz="1600" strike="noStrike" noProof="1"/>
          </a:p>
          <a:p>
            <a:pPr fontAlgn="auto"/>
            <a:r>
              <a:rPr lang="en-US" altLang="zh-CN" sz="1600" strike="noStrike" noProof="1" smtClean="0">
                <a:solidFill>
                  <a:schemeClr val="accent1"/>
                </a:solidFill>
                <a:latin typeface="+mn-lt"/>
                <a:ea typeface="+mn-ea"/>
                <a:cs typeface="+mn-cs"/>
              </a:rPr>
              <a:t>8.</a:t>
            </a:r>
            <a:r>
              <a:rPr lang="zh-CN" altLang="en-US" sz="1600" strike="noStrike" noProof="1" smtClean="0">
                <a:solidFill>
                  <a:schemeClr val="accent1"/>
                </a:solidFill>
                <a:latin typeface="+mn-lt"/>
                <a:ea typeface="+mn-ea"/>
                <a:cs typeface="+mn-cs"/>
              </a:rPr>
              <a:t>荣誉：</a:t>
            </a:r>
            <a:r>
              <a:rPr lang="zh-CN" altLang="en-US" sz="1600" strike="noStrike" noProof="1">
                <a:solidFill>
                  <a:schemeClr val="accent1"/>
                </a:solidFill>
                <a:latin typeface="+mn-lt"/>
                <a:ea typeface="+mn-ea"/>
                <a:cs typeface="+mn-cs"/>
              </a:rPr>
              <a:t> </a:t>
            </a:r>
            <a:r>
              <a:rPr lang="en-US" altLang="zh-CN" sz="1600" strike="noStrike" noProof="1" smtClean="0">
                <a:latin typeface="+mn-lt"/>
                <a:ea typeface="+mn-ea"/>
                <a:cs typeface="+mn-cs"/>
              </a:rPr>
              <a:t>2012</a:t>
            </a:r>
            <a:r>
              <a:rPr lang="zh-CN" altLang="en-US" sz="1600" strike="noStrike" noProof="1">
                <a:latin typeface="+mn-lt"/>
                <a:ea typeface="+mn-ea"/>
                <a:cs typeface="+mn-cs"/>
              </a:rPr>
              <a:t>年，第十二届全国多媒体课件大赛获高职组优秀奖</a:t>
            </a:r>
            <a:endParaRPr lang="en-US" altLang="zh-CN" sz="1600" strike="noStrike" noProof="1"/>
          </a:p>
          <a:p>
            <a:pPr fontAlgn="auto"/>
            <a:r>
              <a:rPr lang="en-US" altLang="zh-CN" sz="1600" strike="noStrike" noProof="1">
                <a:latin typeface="+mn-lt"/>
                <a:ea typeface="+mn-ea"/>
                <a:cs typeface="+mn-cs"/>
              </a:rPr>
              <a:t> </a:t>
            </a:r>
            <a:r>
              <a:rPr lang="en-US" altLang="zh-CN" sz="1600" strike="noStrike" noProof="1" smtClean="0">
                <a:latin typeface="+mn-lt"/>
                <a:ea typeface="+mn-ea"/>
                <a:cs typeface="+mn-cs"/>
              </a:rPr>
              <a:t>              2012</a:t>
            </a:r>
            <a:r>
              <a:rPr lang="zh-CN" altLang="en-US" sz="1600" strike="noStrike" noProof="1">
                <a:latin typeface="+mn-lt"/>
                <a:ea typeface="+mn-ea"/>
                <a:cs typeface="+mn-cs"/>
              </a:rPr>
              <a:t>年，广东省计算机教育软件评审获高等教育组网络课程优秀奖</a:t>
            </a:r>
            <a:endParaRPr lang="zh-CN" altLang="en-US" sz="1600" strike="noStrike" noProof="1"/>
          </a:p>
          <a:p>
            <a:pPr fontAlgn="auto"/>
            <a:r>
              <a:rPr lang="en-US" altLang="zh-CN" sz="1600" strike="noStrike" noProof="1" smtClean="0">
                <a:latin typeface="+mn-lt"/>
                <a:ea typeface="+mn-ea"/>
                <a:cs typeface="+mn-cs"/>
              </a:rPr>
              <a:t>               2016</a:t>
            </a:r>
            <a:r>
              <a:rPr lang="zh-CN" altLang="en-US" sz="1600" strike="noStrike" noProof="1">
                <a:latin typeface="+mn-lt"/>
                <a:ea typeface="+mn-ea"/>
                <a:cs typeface="+mn-cs"/>
              </a:rPr>
              <a:t>年，全国高校信息素养教育研讨会学术论文二等奖</a:t>
            </a:r>
            <a:endParaRPr lang="zh-CN" altLang="en-US" sz="1600" strike="noStrike" noProof="1"/>
          </a:p>
          <a:p>
            <a:pPr fontAlgn="auto"/>
            <a:r>
              <a:rPr lang="en-US" altLang="zh-CN" sz="1600" strike="noStrike" noProof="1" smtClean="0">
                <a:latin typeface="+mn-lt"/>
                <a:ea typeface="+mn-ea"/>
                <a:cs typeface="+mn-cs"/>
              </a:rPr>
              <a:t>               2017</a:t>
            </a:r>
            <a:r>
              <a:rPr lang="zh-CN" altLang="en-US" sz="1600" strike="noStrike" noProof="1">
                <a:latin typeface="+mn-lt"/>
                <a:ea typeface="+mn-ea"/>
                <a:cs typeface="+mn-cs"/>
              </a:rPr>
              <a:t>年，广东省高职院校图书馆微课程设计大赛一等奖</a:t>
            </a:r>
            <a:endParaRPr lang="zh-CN" altLang="en-US" sz="1600" strike="noStrike" noProof="1"/>
          </a:p>
          <a:p>
            <a:pPr fontAlgn="auto"/>
            <a:r>
              <a:rPr lang="en-US" altLang="zh-CN" sz="1600" strike="noStrike" noProof="1" smtClean="0">
                <a:latin typeface="+mn-lt"/>
                <a:ea typeface="+mn-ea"/>
                <a:cs typeface="+mn-cs"/>
              </a:rPr>
              <a:t>               2017</a:t>
            </a:r>
            <a:r>
              <a:rPr lang="zh-CN" altLang="en-US" sz="1600" strike="noStrike" noProof="1">
                <a:latin typeface="+mn-lt"/>
                <a:ea typeface="+mn-ea"/>
                <a:cs typeface="+mn-cs"/>
              </a:rPr>
              <a:t>年，全国高校信息素养教育研讨会教学案例</a:t>
            </a:r>
            <a:r>
              <a:rPr lang="zh-CN" altLang="en-US" sz="1600" strike="noStrike" noProof="1" smtClean="0">
                <a:latin typeface="+mn-lt"/>
                <a:ea typeface="+mn-ea"/>
                <a:cs typeface="+mn-cs"/>
              </a:rPr>
              <a:t>一等奖</a:t>
            </a:r>
            <a:endParaRPr lang="en-US" altLang="zh-CN" sz="1600" strike="noStrike" noProof="1" smtClean="0">
              <a:latin typeface="+mn-lt"/>
              <a:ea typeface="+mn-ea"/>
              <a:cs typeface="+mn-cs"/>
            </a:endParaRPr>
          </a:p>
          <a:p>
            <a:pPr fontAlgn="auto"/>
            <a:r>
              <a:rPr lang="en-US" altLang="zh-CN" sz="1600" noProof="1">
                <a:latin typeface="+mn-lt"/>
                <a:ea typeface="+mn-ea"/>
              </a:rPr>
              <a:t> </a:t>
            </a:r>
            <a:r>
              <a:rPr lang="en-US" altLang="zh-CN" sz="1600" noProof="1" smtClean="0">
                <a:latin typeface="+mn-lt"/>
                <a:ea typeface="+mn-ea"/>
              </a:rPr>
              <a:t>              2018</a:t>
            </a:r>
            <a:r>
              <a:rPr lang="zh-CN" altLang="en-US" sz="1600" noProof="1" smtClean="0">
                <a:latin typeface="+mn-lt"/>
                <a:ea typeface="+mn-ea"/>
              </a:rPr>
              <a:t>年，</a:t>
            </a:r>
            <a:r>
              <a:rPr lang="zh-CN" altLang="en-US" sz="1600" noProof="1"/>
              <a:t>全国高校信息素养教育</a:t>
            </a:r>
            <a:r>
              <a:rPr lang="zh-CN" altLang="en-US" sz="1600" noProof="1" smtClean="0"/>
              <a:t>研讨会案例分享</a:t>
            </a:r>
            <a:endParaRPr lang="zh-CN" altLang="en-US" sz="1600" strike="noStrike" noProof="1"/>
          </a:p>
          <a:p>
            <a:pPr fontAlgn="auto"/>
            <a:endParaRPr lang="en-US" altLang="zh-CN" sz="1600" strike="noStrike" noProof="1" smtClean="0">
              <a:solidFill>
                <a:srgbClr val="000000"/>
              </a:solidFill>
            </a:endParaRPr>
          </a:p>
          <a:p>
            <a:pPr fontAlgn="auto"/>
            <a:endParaRPr lang="zh-CN" altLang="en-US" sz="1600" strike="noStrike" noProof="1">
              <a:solidFill>
                <a:srgbClr val="000000"/>
              </a:solidFill>
            </a:endParaRPr>
          </a:p>
        </p:txBody>
      </p:sp>
    </p:spTree>
    <p:custDataLst>
      <p:tags r:id="rId2"/>
    </p:custDataLst>
  </p:cSld>
  <p:clrMapOvr>
    <a:masterClrMapping/>
  </p:clrMapOvr>
  <p:transition spd="slow">
    <p:wheel spokes="2"/>
  </p:transition>
  <p:timing>
    <p:tnLst>
      <p:par>
        <p:cTn id="1" dur="indefinite" restart="never" nodeType="tmRoot"/>
      </p:par>
    </p:tnLst>
  </p:timing>
</p:sld>
</file>

<file path=ppt/tags/tag1.xml><?xml version="1.0" encoding="utf-8"?>
<p:tagLst xmlns:p="http://schemas.openxmlformats.org/presentationml/2006/main">
  <p:tag name="KSO_WM_SLIDE_MODEL_TYPE" val="timeline"/>
</p:tagLst>
</file>

<file path=ppt/tags/tag2.xml><?xml version="1.0" encoding="utf-8"?>
<p:tagLst xmlns:p="http://schemas.openxmlformats.org/presentationml/2006/main">
  <p:tag name="KSO_WM_SLIDE_MODEL_TYPE" val="timeline"/>
</p:tagLst>
</file>

<file path=ppt/theme/theme1.xml><?xml version="1.0" encoding="utf-8"?>
<a:theme xmlns:a="http://schemas.openxmlformats.org/drawingml/2006/main" name="主题5">
  <a:themeElements>
    <a:clrScheme name="房利美">
      <a:dk1>
        <a:srgbClr val="000000"/>
      </a:dk1>
      <a:lt1>
        <a:srgbClr val="FFFFFF"/>
      </a:lt1>
      <a:dk2>
        <a:srgbClr val="768394"/>
      </a:dk2>
      <a:lt2>
        <a:srgbClr val="F0F0F0"/>
      </a:lt2>
      <a:accent1>
        <a:srgbClr val="00071C"/>
      </a:accent1>
      <a:accent2>
        <a:srgbClr val="1A49B3"/>
      </a:accent2>
      <a:accent3>
        <a:srgbClr val="46CDFE"/>
      </a:accent3>
      <a:accent4>
        <a:srgbClr val="1C3DA1"/>
      </a:accent4>
      <a:accent5>
        <a:srgbClr val="0A2668"/>
      </a:accent5>
      <a:accent6>
        <a:srgbClr val="0C2464"/>
      </a:accent6>
      <a:hlink>
        <a:srgbClr val="4276AA"/>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主题5">
  <a:themeElements>
    <a:clrScheme name="自定义 47">
      <a:dk1>
        <a:srgbClr val="000000"/>
      </a:dk1>
      <a:lt1>
        <a:srgbClr val="FFFFFF"/>
      </a:lt1>
      <a:dk2>
        <a:srgbClr val="778495"/>
      </a:dk2>
      <a:lt2>
        <a:srgbClr val="F0F0F0"/>
      </a:lt2>
      <a:accent1>
        <a:srgbClr val="DD2431"/>
      </a:accent1>
      <a:accent2>
        <a:srgbClr val="AF1B2D"/>
      </a:accent2>
      <a:accent3>
        <a:srgbClr val="778495"/>
      </a:accent3>
      <a:accent4>
        <a:srgbClr val="586270"/>
      </a:accent4>
      <a:accent5>
        <a:srgbClr val="3A414B"/>
      </a:accent5>
      <a:accent6>
        <a:srgbClr val="2C3138"/>
      </a:accent6>
      <a:hlink>
        <a:srgbClr val="DD2431"/>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房利美">
    <a:dk1>
      <a:srgbClr val="000000"/>
    </a:dk1>
    <a:lt1>
      <a:srgbClr val="FFFFFF"/>
    </a:lt1>
    <a:dk2>
      <a:srgbClr val="768394"/>
    </a:dk2>
    <a:lt2>
      <a:srgbClr val="F0F0F0"/>
    </a:lt2>
    <a:accent1>
      <a:srgbClr val="00071C"/>
    </a:accent1>
    <a:accent2>
      <a:srgbClr val="1A49B3"/>
    </a:accent2>
    <a:accent3>
      <a:srgbClr val="46CDFE"/>
    </a:accent3>
    <a:accent4>
      <a:srgbClr val="1C3DA1"/>
    </a:accent4>
    <a:accent5>
      <a:srgbClr val="0A2668"/>
    </a:accent5>
    <a:accent6>
      <a:srgbClr val="0C2464"/>
    </a:accent6>
    <a:hlink>
      <a:srgbClr val="4276AA"/>
    </a:hlink>
    <a:folHlink>
      <a:srgbClr val="BFBFBF"/>
    </a:folHlink>
  </a:clrScheme>
</a:themeOverride>
</file>

<file path=ppt/theme/themeOverride2.xml><?xml version="1.0" encoding="utf-8"?>
<a:themeOverride xmlns:a="http://schemas.openxmlformats.org/drawingml/2006/main">
  <a:clrScheme name="房利美">
    <a:dk1>
      <a:srgbClr val="000000"/>
    </a:dk1>
    <a:lt1>
      <a:srgbClr val="FFFFFF"/>
    </a:lt1>
    <a:dk2>
      <a:srgbClr val="768394"/>
    </a:dk2>
    <a:lt2>
      <a:srgbClr val="F0F0F0"/>
    </a:lt2>
    <a:accent1>
      <a:srgbClr val="00071C"/>
    </a:accent1>
    <a:accent2>
      <a:srgbClr val="1A49B3"/>
    </a:accent2>
    <a:accent3>
      <a:srgbClr val="46CDFE"/>
    </a:accent3>
    <a:accent4>
      <a:srgbClr val="1C3DA1"/>
    </a:accent4>
    <a:accent5>
      <a:srgbClr val="0A2668"/>
    </a:accent5>
    <a:accent6>
      <a:srgbClr val="0C2464"/>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iSlide</Template>
  <TotalTime>0</TotalTime>
  <Words>5021</Words>
  <Application>WPS 演示</Application>
  <PresentationFormat>自定义</PresentationFormat>
  <Paragraphs>335</Paragraphs>
  <Slides>24</Slides>
  <Notes>2</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24</vt:i4>
      </vt:variant>
    </vt:vector>
  </HeadingPairs>
  <TitlesOfParts>
    <vt:vector size="38" baseType="lpstr">
      <vt:lpstr>Arial</vt:lpstr>
      <vt:lpstr>宋体</vt:lpstr>
      <vt:lpstr>Wingdings</vt:lpstr>
      <vt:lpstr>微软雅黑</vt:lpstr>
      <vt:lpstr>Arial</vt:lpstr>
      <vt:lpstr>微软雅黑 Light</vt:lpstr>
      <vt:lpstr>华文楷体</vt:lpstr>
      <vt:lpstr>Impact</vt:lpstr>
      <vt:lpstr>Arial Unicode MS</vt:lpstr>
      <vt:lpstr>Calibri</vt:lpstr>
      <vt:lpstr>Wingdings</vt:lpstr>
      <vt:lpstr>华文宋体</vt:lpstr>
      <vt:lpstr>主题5</vt:lpstr>
      <vt:lpstr>1_主题5</vt:lpstr>
      <vt:lpstr>PowerPoint 演示文稿</vt:lpstr>
      <vt:lpstr>PowerPoint 演示文稿</vt:lpstr>
      <vt:lpstr>信息素养教育基地建设的意义、背景与条件</vt:lpstr>
      <vt:lpstr>国际信息素养教育新趋势</vt:lpstr>
      <vt:lpstr>教育信息化2.0行动计划</vt:lpstr>
      <vt:lpstr>CALIS高职高专图书馆发展计划</vt:lpstr>
      <vt:lpstr>国内高职院校图书馆在线信息素养教育平台现状</vt:lpstr>
      <vt:lpstr>广东省高职院校信息素养教育现状</vt:lpstr>
      <vt:lpstr>深职院信息素养步进课程探索与实践</vt:lpstr>
      <vt:lpstr>深职院信息素养教育发展时序</vt:lpstr>
      <vt:lpstr>信息素养教育基地建设的主要任务</vt:lpstr>
      <vt:lpstr>建立CALIS全国高职高专信息素养教育工作组</vt:lpstr>
      <vt:lpstr>建立全国高职高专院校信息素养教育平台</vt:lpstr>
      <vt:lpstr>建立高职高专信息素养教育师资培养计划</vt:lpstr>
      <vt:lpstr>举办全国高职院校信息素养大赛</vt:lpstr>
      <vt:lpstr>信息素养教育基地建设的策略方法</vt:lpstr>
      <vt:lpstr>信息素养教育基地建设的预期成效</vt:lpstr>
      <vt:lpstr>     重新出发  CALIS全国高职高专信息素养教育研究与培训基地成立</vt:lpstr>
      <vt:lpstr>          CALIS全国高职高专专家委员会2018上半年会议</vt:lpstr>
      <vt:lpstr>基地成立后的第一次师资培训活动</vt:lpstr>
      <vt:lpstr>理论与实践相结合--教学工作坊</vt:lpstr>
      <vt:lpstr>       首届CALIS广东省高职高专院校信息素养大赛计划安排</vt:lpstr>
      <vt:lpstr>         2019计划-全国高职高专信息素养大赛</vt:lpstr>
      <vt:lpstr>PowerPoint 演示文稿</vt:lpstr>
    </vt:vector>
  </TitlesOfParts>
  <Company>iSlide</Company>
  <LinksUpToDate>false</LinksUpToDate>
  <SharedDoc>false</SharedDoc>
  <HyperlinksChanged>false</HyperlinksChanged>
  <AppVersion>14.0000</AppVersion>
  <Manager>iSlide</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64599</cp:lastModifiedBy>
  <cp:revision>105</cp:revision>
  <cp:lastPrinted>2018-05-28T16:00:00Z</cp:lastPrinted>
  <dcterms:created xsi:type="dcterms:W3CDTF">2018-05-28T16:00:00Z</dcterms:created>
  <dcterms:modified xsi:type="dcterms:W3CDTF">2018-10-31T02:29:24Z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KSOProductBuildVer">
    <vt:lpwstr>2052-10.1.0.7616</vt:lpwstr>
  </property>
</Properties>
</file>