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06" r:id="rId4"/>
    <p:sldId id="258" r:id="rId5"/>
    <p:sldId id="281" r:id="rId6"/>
    <p:sldId id="282" r:id="rId7"/>
    <p:sldId id="283" r:id="rId8"/>
    <p:sldId id="284" r:id="rId9"/>
    <p:sldId id="285" r:id="rId10"/>
    <p:sldId id="286" r:id="rId11"/>
    <p:sldId id="287" r:id="rId12"/>
    <p:sldId id="288" r:id="rId13"/>
    <p:sldId id="289" r:id="rId14"/>
    <p:sldId id="290" r:id="rId15"/>
    <p:sldId id="291" r:id="rId16"/>
    <p:sldId id="294" r:id="rId17"/>
    <p:sldId id="292" r:id="rId18"/>
    <p:sldId id="296" r:id="rId19"/>
    <p:sldId id="297" r:id="rId20"/>
    <p:sldId id="298" r:id="rId21"/>
    <p:sldId id="299" r:id="rId22"/>
    <p:sldId id="300" r:id="rId23"/>
    <p:sldId id="302" r:id="rId24"/>
    <p:sldId id="301" r:id="rId25"/>
    <p:sldId id="303" r:id="rId26"/>
    <p:sldId id="304" r:id="rId27"/>
    <p:sldId id="305" r:id="rId28"/>
    <p:sldId id="280" r:id="rId29"/>
    <p:sldId id="277" r:id="rId30"/>
    <p:sldId id="279" r:id="rId31"/>
  </p:sldIdLst>
  <p:sldSz cx="9144000" cy="6858000" type="screen4x3"/>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68" autoAdjust="0"/>
    <p:restoredTop sz="94660"/>
  </p:normalViewPr>
  <p:slideViewPr>
    <p:cSldViewPr snapToGrid="0">
      <p:cViewPr varScale="1">
        <p:scale>
          <a:sx n="113" d="100"/>
          <a:sy n="113" d="100"/>
        </p:scale>
        <p:origin x="156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17751A-9737-40D6-A72C-BE95E8994DC1}" type="doc">
      <dgm:prSet loTypeId="urn:microsoft.com/office/officeart/2009/3/layout/StepUpProcess" loCatId="process" qsTypeId="urn:microsoft.com/office/officeart/2005/8/quickstyle/simple1#1" qsCatId="simple" csTypeId="urn:microsoft.com/office/officeart/2005/8/colors/accent1_2#1" csCatId="accent1" phldr="1"/>
      <dgm:spPr/>
      <dgm:t>
        <a:bodyPr/>
        <a:lstStyle/>
        <a:p>
          <a:endParaRPr lang="zh-CN" altLang="en-US"/>
        </a:p>
      </dgm:t>
    </dgm:pt>
    <dgm:pt modelId="{6F2CFA02-867F-4C1B-AC03-6EE67FAD66AB}">
      <dgm:prSet phldrT="[文本]"/>
      <dgm:spPr/>
      <dgm:t>
        <a:bodyPr/>
        <a:lstStyle/>
        <a:p>
          <a:endParaRPr lang="zh-CN" altLang="en-US" dirty="0"/>
        </a:p>
      </dgm:t>
    </dgm:pt>
    <dgm:pt modelId="{FE419F4A-A950-424C-8465-EF7DAB2A9077}" type="parTrans" cxnId="{E583BDC0-8072-4195-9308-7956E992050A}">
      <dgm:prSet/>
      <dgm:spPr/>
      <dgm:t>
        <a:bodyPr/>
        <a:lstStyle/>
        <a:p>
          <a:endParaRPr lang="zh-CN" altLang="en-US"/>
        </a:p>
      </dgm:t>
    </dgm:pt>
    <dgm:pt modelId="{81720DB9-2616-4CB6-A036-1BBAC1ED6A84}" type="sibTrans" cxnId="{E583BDC0-8072-4195-9308-7956E992050A}">
      <dgm:prSet/>
      <dgm:spPr/>
      <dgm:t>
        <a:bodyPr/>
        <a:lstStyle/>
        <a:p>
          <a:endParaRPr lang="zh-CN" altLang="en-US"/>
        </a:p>
      </dgm:t>
    </dgm:pt>
    <dgm:pt modelId="{320A4844-A010-49D4-8CDA-E4DDB45D59D0}">
      <dgm:prSet phldrT="[文本]"/>
      <dgm:spPr/>
      <dgm:t>
        <a:bodyPr/>
        <a:lstStyle/>
        <a:p>
          <a:endParaRPr lang="zh-CN" altLang="en-US" dirty="0"/>
        </a:p>
      </dgm:t>
    </dgm:pt>
    <dgm:pt modelId="{90F6B781-FB04-4846-966F-69DBC9ACBC48}" type="parTrans" cxnId="{C483965D-FDF2-46CD-8281-565D04778727}">
      <dgm:prSet/>
      <dgm:spPr/>
      <dgm:t>
        <a:bodyPr/>
        <a:lstStyle/>
        <a:p>
          <a:endParaRPr lang="zh-CN" altLang="en-US"/>
        </a:p>
      </dgm:t>
    </dgm:pt>
    <dgm:pt modelId="{BCAED72C-F666-43B2-875B-8502B2BCAACB}" type="sibTrans" cxnId="{C483965D-FDF2-46CD-8281-565D04778727}">
      <dgm:prSet/>
      <dgm:spPr/>
      <dgm:t>
        <a:bodyPr/>
        <a:lstStyle/>
        <a:p>
          <a:endParaRPr lang="zh-CN" altLang="en-US"/>
        </a:p>
      </dgm:t>
    </dgm:pt>
    <dgm:pt modelId="{5667E66B-0998-4C05-A1DE-7C45F259FE83}">
      <dgm:prSet phldrT="[文本]"/>
      <dgm:spPr/>
      <dgm:t>
        <a:bodyPr/>
        <a:lstStyle/>
        <a:p>
          <a:endParaRPr lang="zh-CN" altLang="en-US" dirty="0"/>
        </a:p>
      </dgm:t>
    </dgm:pt>
    <dgm:pt modelId="{9C35FE9E-48CB-4F42-9101-A6276A493B49}" type="parTrans" cxnId="{036DE89F-1C34-427A-9FD2-269D26702DAC}">
      <dgm:prSet/>
      <dgm:spPr/>
      <dgm:t>
        <a:bodyPr/>
        <a:lstStyle/>
        <a:p>
          <a:endParaRPr lang="zh-CN" altLang="en-US"/>
        </a:p>
      </dgm:t>
    </dgm:pt>
    <dgm:pt modelId="{DA6348E3-2F49-4387-8E8A-05FDDFDA1169}" type="sibTrans" cxnId="{036DE89F-1C34-427A-9FD2-269D26702DAC}">
      <dgm:prSet/>
      <dgm:spPr/>
      <dgm:t>
        <a:bodyPr/>
        <a:lstStyle/>
        <a:p>
          <a:endParaRPr lang="zh-CN" altLang="en-US"/>
        </a:p>
      </dgm:t>
    </dgm:pt>
    <dgm:pt modelId="{F0FEE3AB-BC62-4EA4-9404-30DDD8EBD2A4}">
      <dgm:prSet/>
      <dgm:spPr/>
      <dgm:t>
        <a:bodyPr/>
        <a:lstStyle/>
        <a:p>
          <a:endParaRPr lang="zh-CN" altLang="en-US" dirty="0"/>
        </a:p>
      </dgm:t>
    </dgm:pt>
    <dgm:pt modelId="{B3D2790E-CB4C-47F1-835D-1340178FF8CE}" type="parTrans" cxnId="{6A22111B-48D5-4D8B-86DE-3C4F3C4C9592}">
      <dgm:prSet/>
      <dgm:spPr/>
      <dgm:t>
        <a:bodyPr/>
        <a:lstStyle/>
        <a:p>
          <a:endParaRPr lang="zh-CN" altLang="en-US"/>
        </a:p>
      </dgm:t>
    </dgm:pt>
    <dgm:pt modelId="{EBD3AC75-9B8A-4571-A2BA-F9A3125A20CC}" type="sibTrans" cxnId="{6A22111B-48D5-4D8B-86DE-3C4F3C4C9592}">
      <dgm:prSet/>
      <dgm:spPr/>
      <dgm:t>
        <a:bodyPr/>
        <a:lstStyle/>
        <a:p>
          <a:endParaRPr lang="zh-CN" altLang="en-US"/>
        </a:p>
      </dgm:t>
    </dgm:pt>
    <dgm:pt modelId="{614BF5F0-E980-4C2D-ADD6-066146E7C559}" type="pres">
      <dgm:prSet presAssocID="{3317751A-9737-40D6-A72C-BE95E8994DC1}" presName="rootnode" presStyleCnt="0">
        <dgm:presLayoutVars>
          <dgm:chMax/>
          <dgm:chPref/>
          <dgm:dir/>
          <dgm:animLvl val="lvl"/>
        </dgm:presLayoutVars>
      </dgm:prSet>
      <dgm:spPr/>
      <dgm:t>
        <a:bodyPr/>
        <a:lstStyle/>
        <a:p>
          <a:endParaRPr lang="zh-CN" altLang="en-US"/>
        </a:p>
      </dgm:t>
    </dgm:pt>
    <dgm:pt modelId="{63BC4932-18AF-46F4-A570-BC120145EED7}" type="pres">
      <dgm:prSet presAssocID="{6F2CFA02-867F-4C1B-AC03-6EE67FAD66AB}" presName="composite" presStyleCnt="0"/>
      <dgm:spPr/>
    </dgm:pt>
    <dgm:pt modelId="{A007F431-A548-4CE8-8504-48B2A4FD26F4}" type="pres">
      <dgm:prSet presAssocID="{6F2CFA02-867F-4C1B-AC03-6EE67FAD66AB}" presName="LShape" presStyleLbl="alignNode1" presStyleIdx="0" presStyleCnt="7"/>
      <dgm:spPr>
        <a:solidFill>
          <a:srgbClr val="424A53"/>
        </a:solidFill>
        <a:ln>
          <a:noFill/>
        </a:ln>
      </dgm:spPr>
      <dgm:t>
        <a:bodyPr/>
        <a:lstStyle/>
        <a:p>
          <a:endParaRPr lang="zh-CN" altLang="en-US"/>
        </a:p>
      </dgm:t>
    </dgm:pt>
    <dgm:pt modelId="{8B776443-F6E9-4280-8E69-11D20F5CCE2C}" type="pres">
      <dgm:prSet presAssocID="{6F2CFA02-867F-4C1B-AC03-6EE67FAD66AB}" presName="ParentText" presStyleLbl="revTx" presStyleIdx="0" presStyleCnt="4">
        <dgm:presLayoutVars>
          <dgm:chMax val="0"/>
          <dgm:chPref val="0"/>
          <dgm:bulletEnabled val="1"/>
        </dgm:presLayoutVars>
      </dgm:prSet>
      <dgm:spPr/>
      <dgm:t>
        <a:bodyPr/>
        <a:lstStyle/>
        <a:p>
          <a:endParaRPr lang="zh-CN" altLang="en-US"/>
        </a:p>
      </dgm:t>
    </dgm:pt>
    <dgm:pt modelId="{5D52708A-1B11-4370-8F10-039BE0178D35}" type="pres">
      <dgm:prSet presAssocID="{6F2CFA02-867F-4C1B-AC03-6EE67FAD66AB}" presName="Triangle" presStyleLbl="alignNode1" presStyleIdx="1" presStyleCnt="7"/>
      <dgm:spPr>
        <a:solidFill>
          <a:srgbClr val="424A53"/>
        </a:solidFill>
        <a:ln>
          <a:noFill/>
        </a:ln>
      </dgm:spPr>
      <dgm:t>
        <a:bodyPr/>
        <a:lstStyle/>
        <a:p>
          <a:endParaRPr lang="zh-CN" altLang="en-US"/>
        </a:p>
      </dgm:t>
    </dgm:pt>
    <dgm:pt modelId="{A6DE8268-8303-4075-84EC-7413BFA3DC0B}" type="pres">
      <dgm:prSet presAssocID="{81720DB9-2616-4CB6-A036-1BBAC1ED6A84}" presName="sibTrans" presStyleCnt="0"/>
      <dgm:spPr/>
    </dgm:pt>
    <dgm:pt modelId="{64358B3E-A8E0-4EEC-884F-7ED7CBB418AB}" type="pres">
      <dgm:prSet presAssocID="{81720DB9-2616-4CB6-A036-1BBAC1ED6A84}" presName="space" presStyleCnt="0"/>
      <dgm:spPr/>
    </dgm:pt>
    <dgm:pt modelId="{16E07630-5A02-457A-A94E-ACE2AFFE7CDF}" type="pres">
      <dgm:prSet presAssocID="{F0FEE3AB-BC62-4EA4-9404-30DDD8EBD2A4}" presName="composite" presStyleCnt="0"/>
      <dgm:spPr/>
    </dgm:pt>
    <dgm:pt modelId="{10BEA13F-B283-49F4-8ACD-14DA773535A2}" type="pres">
      <dgm:prSet presAssocID="{F0FEE3AB-BC62-4EA4-9404-30DDD8EBD2A4}" presName="LShape" presStyleLbl="alignNode1" presStyleIdx="2" presStyleCnt="7"/>
      <dgm:spPr>
        <a:solidFill>
          <a:srgbClr val="DD1C3E"/>
        </a:solidFill>
        <a:ln>
          <a:noFill/>
        </a:ln>
      </dgm:spPr>
      <dgm:t>
        <a:bodyPr/>
        <a:lstStyle/>
        <a:p>
          <a:endParaRPr lang="zh-CN" altLang="en-US"/>
        </a:p>
      </dgm:t>
    </dgm:pt>
    <dgm:pt modelId="{D09D192A-B115-4CE8-820C-6E087586A308}" type="pres">
      <dgm:prSet presAssocID="{F0FEE3AB-BC62-4EA4-9404-30DDD8EBD2A4}" presName="ParentText" presStyleLbl="revTx" presStyleIdx="1" presStyleCnt="4">
        <dgm:presLayoutVars>
          <dgm:chMax val="0"/>
          <dgm:chPref val="0"/>
          <dgm:bulletEnabled val="1"/>
        </dgm:presLayoutVars>
      </dgm:prSet>
      <dgm:spPr/>
      <dgm:t>
        <a:bodyPr/>
        <a:lstStyle/>
        <a:p>
          <a:endParaRPr lang="zh-CN" altLang="en-US"/>
        </a:p>
      </dgm:t>
    </dgm:pt>
    <dgm:pt modelId="{D6394D43-91D1-4C95-9270-E5516C167474}" type="pres">
      <dgm:prSet presAssocID="{F0FEE3AB-BC62-4EA4-9404-30DDD8EBD2A4}" presName="Triangle" presStyleLbl="alignNode1" presStyleIdx="3" presStyleCnt="7"/>
      <dgm:spPr>
        <a:solidFill>
          <a:srgbClr val="DD1C3E"/>
        </a:solidFill>
        <a:ln>
          <a:noFill/>
        </a:ln>
      </dgm:spPr>
      <dgm:t>
        <a:bodyPr/>
        <a:lstStyle/>
        <a:p>
          <a:endParaRPr lang="zh-CN" altLang="en-US"/>
        </a:p>
      </dgm:t>
    </dgm:pt>
    <dgm:pt modelId="{234E112B-D847-4B06-AB90-A07A10C0D6FF}" type="pres">
      <dgm:prSet presAssocID="{EBD3AC75-9B8A-4571-A2BA-F9A3125A20CC}" presName="sibTrans" presStyleCnt="0"/>
      <dgm:spPr/>
    </dgm:pt>
    <dgm:pt modelId="{45E49C1E-DB98-47F0-95BE-48A863DC0C93}" type="pres">
      <dgm:prSet presAssocID="{EBD3AC75-9B8A-4571-A2BA-F9A3125A20CC}" presName="space" presStyleCnt="0"/>
      <dgm:spPr/>
    </dgm:pt>
    <dgm:pt modelId="{A2F2F67B-634A-485B-A2C4-F14C43E5122A}" type="pres">
      <dgm:prSet presAssocID="{320A4844-A010-49D4-8CDA-E4DDB45D59D0}" presName="composite" presStyleCnt="0"/>
      <dgm:spPr/>
    </dgm:pt>
    <dgm:pt modelId="{3B98AD64-8B7A-456C-B2DB-48D2AAC57C7C}" type="pres">
      <dgm:prSet presAssocID="{320A4844-A010-49D4-8CDA-E4DDB45D59D0}" presName="LShape" presStyleLbl="alignNode1" presStyleIdx="4" presStyleCnt="7"/>
      <dgm:spPr>
        <a:solidFill>
          <a:srgbClr val="424A53"/>
        </a:solidFill>
        <a:ln>
          <a:noFill/>
        </a:ln>
      </dgm:spPr>
      <dgm:t>
        <a:bodyPr/>
        <a:lstStyle/>
        <a:p>
          <a:endParaRPr lang="zh-CN" altLang="en-US"/>
        </a:p>
      </dgm:t>
    </dgm:pt>
    <dgm:pt modelId="{BD884F89-129B-4350-9537-F57AF1B191A8}" type="pres">
      <dgm:prSet presAssocID="{320A4844-A010-49D4-8CDA-E4DDB45D59D0}" presName="ParentText" presStyleLbl="revTx" presStyleIdx="2" presStyleCnt="4">
        <dgm:presLayoutVars>
          <dgm:chMax val="0"/>
          <dgm:chPref val="0"/>
          <dgm:bulletEnabled val="1"/>
        </dgm:presLayoutVars>
      </dgm:prSet>
      <dgm:spPr/>
      <dgm:t>
        <a:bodyPr/>
        <a:lstStyle/>
        <a:p>
          <a:endParaRPr lang="zh-CN" altLang="en-US"/>
        </a:p>
      </dgm:t>
    </dgm:pt>
    <dgm:pt modelId="{DE98FC34-64FE-4342-AEDE-BD9107BAFF67}" type="pres">
      <dgm:prSet presAssocID="{320A4844-A010-49D4-8CDA-E4DDB45D59D0}" presName="Triangle" presStyleLbl="alignNode1" presStyleIdx="5" presStyleCnt="7"/>
      <dgm:spPr>
        <a:solidFill>
          <a:srgbClr val="424A53"/>
        </a:solidFill>
        <a:ln>
          <a:noFill/>
        </a:ln>
      </dgm:spPr>
      <dgm:t>
        <a:bodyPr/>
        <a:lstStyle/>
        <a:p>
          <a:endParaRPr lang="zh-CN" altLang="en-US"/>
        </a:p>
      </dgm:t>
    </dgm:pt>
    <dgm:pt modelId="{33437E1F-9E84-4685-86F5-136915193A52}" type="pres">
      <dgm:prSet presAssocID="{BCAED72C-F666-43B2-875B-8502B2BCAACB}" presName="sibTrans" presStyleCnt="0"/>
      <dgm:spPr/>
    </dgm:pt>
    <dgm:pt modelId="{2AAADD13-875F-4419-B29F-0E765E850D2D}" type="pres">
      <dgm:prSet presAssocID="{BCAED72C-F666-43B2-875B-8502B2BCAACB}" presName="space" presStyleCnt="0"/>
      <dgm:spPr/>
    </dgm:pt>
    <dgm:pt modelId="{40629525-F916-4E48-B508-D5CD5C943A84}" type="pres">
      <dgm:prSet presAssocID="{5667E66B-0998-4C05-A1DE-7C45F259FE83}" presName="composite" presStyleCnt="0"/>
      <dgm:spPr/>
    </dgm:pt>
    <dgm:pt modelId="{DDD02B8A-3F07-441A-936A-CC04155455D3}" type="pres">
      <dgm:prSet presAssocID="{5667E66B-0998-4C05-A1DE-7C45F259FE83}" presName="LShape" presStyleLbl="alignNode1" presStyleIdx="6" presStyleCnt="7"/>
      <dgm:spPr>
        <a:solidFill>
          <a:srgbClr val="DD1C3E"/>
        </a:solidFill>
        <a:ln>
          <a:noFill/>
        </a:ln>
      </dgm:spPr>
      <dgm:t>
        <a:bodyPr/>
        <a:lstStyle/>
        <a:p>
          <a:endParaRPr lang="zh-CN" altLang="en-US"/>
        </a:p>
      </dgm:t>
    </dgm:pt>
    <dgm:pt modelId="{6B2E91A5-88DF-4887-BDF4-5993902478AF}" type="pres">
      <dgm:prSet presAssocID="{5667E66B-0998-4C05-A1DE-7C45F259FE83}" presName="ParentText" presStyleLbl="revTx" presStyleIdx="3" presStyleCnt="4">
        <dgm:presLayoutVars>
          <dgm:chMax val="0"/>
          <dgm:chPref val="0"/>
          <dgm:bulletEnabled val="1"/>
        </dgm:presLayoutVars>
      </dgm:prSet>
      <dgm:spPr/>
      <dgm:t>
        <a:bodyPr/>
        <a:lstStyle/>
        <a:p>
          <a:endParaRPr lang="zh-CN" altLang="en-US"/>
        </a:p>
      </dgm:t>
    </dgm:pt>
  </dgm:ptLst>
  <dgm:cxnLst>
    <dgm:cxn modelId="{737F04A9-66F2-47F4-8635-B5A61F173F88}" type="presOf" srcId="{5667E66B-0998-4C05-A1DE-7C45F259FE83}" destId="{6B2E91A5-88DF-4887-BDF4-5993902478AF}" srcOrd="0" destOrd="0" presId="urn:microsoft.com/office/officeart/2009/3/layout/StepUpProcess"/>
    <dgm:cxn modelId="{E583BDC0-8072-4195-9308-7956E992050A}" srcId="{3317751A-9737-40D6-A72C-BE95E8994DC1}" destId="{6F2CFA02-867F-4C1B-AC03-6EE67FAD66AB}" srcOrd="0" destOrd="0" parTransId="{FE419F4A-A950-424C-8465-EF7DAB2A9077}" sibTransId="{81720DB9-2616-4CB6-A036-1BBAC1ED6A84}"/>
    <dgm:cxn modelId="{6A22111B-48D5-4D8B-86DE-3C4F3C4C9592}" srcId="{3317751A-9737-40D6-A72C-BE95E8994DC1}" destId="{F0FEE3AB-BC62-4EA4-9404-30DDD8EBD2A4}" srcOrd="1" destOrd="0" parTransId="{B3D2790E-CB4C-47F1-835D-1340178FF8CE}" sibTransId="{EBD3AC75-9B8A-4571-A2BA-F9A3125A20CC}"/>
    <dgm:cxn modelId="{036DE89F-1C34-427A-9FD2-269D26702DAC}" srcId="{3317751A-9737-40D6-A72C-BE95E8994DC1}" destId="{5667E66B-0998-4C05-A1DE-7C45F259FE83}" srcOrd="3" destOrd="0" parTransId="{9C35FE9E-48CB-4F42-9101-A6276A493B49}" sibTransId="{DA6348E3-2F49-4387-8E8A-05FDDFDA1169}"/>
    <dgm:cxn modelId="{BFC555C8-CFF4-4B96-9211-1C29E69E8E02}" type="presOf" srcId="{320A4844-A010-49D4-8CDA-E4DDB45D59D0}" destId="{BD884F89-129B-4350-9537-F57AF1B191A8}" srcOrd="0" destOrd="0" presId="urn:microsoft.com/office/officeart/2009/3/layout/StepUpProcess"/>
    <dgm:cxn modelId="{F9CB0942-0156-4B2C-B581-1493BE2B5818}" type="presOf" srcId="{3317751A-9737-40D6-A72C-BE95E8994DC1}" destId="{614BF5F0-E980-4C2D-ADD6-066146E7C559}" srcOrd="0" destOrd="0" presId="urn:microsoft.com/office/officeart/2009/3/layout/StepUpProcess"/>
    <dgm:cxn modelId="{A17C2277-DAF7-4CC6-A6A8-5286D3D63DD6}" type="presOf" srcId="{F0FEE3AB-BC62-4EA4-9404-30DDD8EBD2A4}" destId="{D09D192A-B115-4CE8-820C-6E087586A308}" srcOrd="0" destOrd="0" presId="urn:microsoft.com/office/officeart/2009/3/layout/StepUpProcess"/>
    <dgm:cxn modelId="{DCA20AB4-EB87-48A2-9109-E8C143254634}" type="presOf" srcId="{6F2CFA02-867F-4C1B-AC03-6EE67FAD66AB}" destId="{8B776443-F6E9-4280-8E69-11D20F5CCE2C}" srcOrd="0" destOrd="0" presId="urn:microsoft.com/office/officeart/2009/3/layout/StepUpProcess"/>
    <dgm:cxn modelId="{C483965D-FDF2-46CD-8281-565D04778727}" srcId="{3317751A-9737-40D6-A72C-BE95E8994DC1}" destId="{320A4844-A010-49D4-8CDA-E4DDB45D59D0}" srcOrd="2" destOrd="0" parTransId="{90F6B781-FB04-4846-966F-69DBC9ACBC48}" sibTransId="{BCAED72C-F666-43B2-875B-8502B2BCAACB}"/>
    <dgm:cxn modelId="{E79EA319-5D9C-465C-B544-555EEFDF467B}" type="presParOf" srcId="{614BF5F0-E980-4C2D-ADD6-066146E7C559}" destId="{63BC4932-18AF-46F4-A570-BC120145EED7}" srcOrd="0" destOrd="0" presId="urn:microsoft.com/office/officeart/2009/3/layout/StepUpProcess"/>
    <dgm:cxn modelId="{07C34055-F2BB-4381-81AF-047C5992D970}" type="presParOf" srcId="{63BC4932-18AF-46F4-A570-BC120145EED7}" destId="{A007F431-A548-4CE8-8504-48B2A4FD26F4}" srcOrd="0" destOrd="0" presId="urn:microsoft.com/office/officeart/2009/3/layout/StepUpProcess"/>
    <dgm:cxn modelId="{84C8B0E0-6A2E-4B8A-989E-6B66661D53A2}" type="presParOf" srcId="{63BC4932-18AF-46F4-A570-BC120145EED7}" destId="{8B776443-F6E9-4280-8E69-11D20F5CCE2C}" srcOrd="1" destOrd="0" presId="urn:microsoft.com/office/officeart/2009/3/layout/StepUpProcess"/>
    <dgm:cxn modelId="{27610113-13F8-41A1-AAF9-C99E1355CB65}" type="presParOf" srcId="{63BC4932-18AF-46F4-A570-BC120145EED7}" destId="{5D52708A-1B11-4370-8F10-039BE0178D35}" srcOrd="2" destOrd="0" presId="urn:microsoft.com/office/officeart/2009/3/layout/StepUpProcess"/>
    <dgm:cxn modelId="{A2E068E8-E965-4AB1-BBBC-298A0247A99D}" type="presParOf" srcId="{614BF5F0-E980-4C2D-ADD6-066146E7C559}" destId="{A6DE8268-8303-4075-84EC-7413BFA3DC0B}" srcOrd="1" destOrd="0" presId="urn:microsoft.com/office/officeart/2009/3/layout/StepUpProcess"/>
    <dgm:cxn modelId="{3A2A9921-EF5D-4FBA-A0C7-7CAAD861B9D1}" type="presParOf" srcId="{A6DE8268-8303-4075-84EC-7413BFA3DC0B}" destId="{64358B3E-A8E0-4EEC-884F-7ED7CBB418AB}" srcOrd="0" destOrd="0" presId="urn:microsoft.com/office/officeart/2009/3/layout/StepUpProcess"/>
    <dgm:cxn modelId="{ECD2159A-7E83-4409-AEF2-247FD8468E50}" type="presParOf" srcId="{614BF5F0-E980-4C2D-ADD6-066146E7C559}" destId="{16E07630-5A02-457A-A94E-ACE2AFFE7CDF}" srcOrd="2" destOrd="0" presId="urn:microsoft.com/office/officeart/2009/3/layout/StepUpProcess"/>
    <dgm:cxn modelId="{96F42EFE-3F37-48AF-A94F-A25C6C136C3E}" type="presParOf" srcId="{16E07630-5A02-457A-A94E-ACE2AFFE7CDF}" destId="{10BEA13F-B283-49F4-8ACD-14DA773535A2}" srcOrd="0" destOrd="0" presId="urn:microsoft.com/office/officeart/2009/3/layout/StepUpProcess"/>
    <dgm:cxn modelId="{A476F74A-3327-4024-8786-D245A955AB1E}" type="presParOf" srcId="{16E07630-5A02-457A-A94E-ACE2AFFE7CDF}" destId="{D09D192A-B115-4CE8-820C-6E087586A308}" srcOrd="1" destOrd="0" presId="urn:microsoft.com/office/officeart/2009/3/layout/StepUpProcess"/>
    <dgm:cxn modelId="{A813500B-F9F6-4C7B-BC92-4FE58A208683}" type="presParOf" srcId="{16E07630-5A02-457A-A94E-ACE2AFFE7CDF}" destId="{D6394D43-91D1-4C95-9270-E5516C167474}" srcOrd="2" destOrd="0" presId="urn:microsoft.com/office/officeart/2009/3/layout/StepUpProcess"/>
    <dgm:cxn modelId="{672FBB00-777A-46BB-883A-951B20B01453}" type="presParOf" srcId="{614BF5F0-E980-4C2D-ADD6-066146E7C559}" destId="{234E112B-D847-4B06-AB90-A07A10C0D6FF}" srcOrd="3" destOrd="0" presId="urn:microsoft.com/office/officeart/2009/3/layout/StepUpProcess"/>
    <dgm:cxn modelId="{4115701C-1A6B-4694-A228-2F5E7B7FCFDB}" type="presParOf" srcId="{234E112B-D847-4B06-AB90-A07A10C0D6FF}" destId="{45E49C1E-DB98-47F0-95BE-48A863DC0C93}" srcOrd="0" destOrd="0" presId="urn:microsoft.com/office/officeart/2009/3/layout/StepUpProcess"/>
    <dgm:cxn modelId="{8DBDF232-0EC0-45DF-8A7E-AA4F44978C80}" type="presParOf" srcId="{614BF5F0-E980-4C2D-ADD6-066146E7C559}" destId="{A2F2F67B-634A-485B-A2C4-F14C43E5122A}" srcOrd="4" destOrd="0" presId="urn:microsoft.com/office/officeart/2009/3/layout/StepUpProcess"/>
    <dgm:cxn modelId="{D4C70B34-15C9-44F3-B829-5BC46113C057}" type="presParOf" srcId="{A2F2F67B-634A-485B-A2C4-F14C43E5122A}" destId="{3B98AD64-8B7A-456C-B2DB-48D2AAC57C7C}" srcOrd="0" destOrd="0" presId="urn:microsoft.com/office/officeart/2009/3/layout/StepUpProcess"/>
    <dgm:cxn modelId="{F5DFE297-25B2-4E06-A255-6B89DD1C598A}" type="presParOf" srcId="{A2F2F67B-634A-485B-A2C4-F14C43E5122A}" destId="{BD884F89-129B-4350-9537-F57AF1B191A8}" srcOrd="1" destOrd="0" presId="urn:microsoft.com/office/officeart/2009/3/layout/StepUpProcess"/>
    <dgm:cxn modelId="{6D63EFF2-235C-4C8A-AC3E-5D7063539B23}" type="presParOf" srcId="{A2F2F67B-634A-485B-A2C4-F14C43E5122A}" destId="{DE98FC34-64FE-4342-AEDE-BD9107BAFF67}" srcOrd="2" destOrd="0" presId="urn:microsoft.com/office/officeart/2009/3/layout/StepUpProcess"/>
    <dgm:cxn modelId="{E6B71655-2442-4EF2-B1B4-070364A7B762}" type="presParOf" srcId="{614BF5F0-E980-4C2D-ADD6-066146E7C559}" destId="{33437E1F-9E84-4685-86F5-136915193A52}" srcOrd="5" destOrd="0" presId="urn:microsoft.com/office/officeart/2009/3/layout/StepUpProcess"/>
    <dgm:cxn modelId="{084124EF-22F4-4F28-B457-4DD24E70DF29}" type="presParOf" srcId="{33437E1F-9E84-4685-86F5-136915193A52}" destId="{2AAADD13-875F-4419-B29F-0E765E850D2D}" srcOrd="0" destOrd="0" presId="urn:microsoft.com/office/officeart/2009/3/layout/StepUpProcess"/>
    <dgm:cxn modelId="{147C9E64-5A68-484F-8DBD-C91DAFF23168}" type="presParOf" srcId="{614BF5F0-E980-4C2D-ADD6-066146E7C559}" destId="{40629525-F916-4E48-B508-D5CD5C943A84}" srcOrd="6" destOrd="0" presId="urn:microsoft.com/office/officeart/2009/3/layout/StepUpProcess"/>
    <dgm:cxn modelId="{A5BE1AAE-44F6-4749-ADE6-2BCA389C455B}" type="presParOf" srcId="{40629525-F916-4E48-B508-D5CD5C943A84}" destId="{DDD02B8A-3F07-441A-936A-CC04155455D3}" srcOrd="0" destOrd="0" presId="urn:microsoft.com/office/officeart/2009/3/layout/StepUpProcess"/>
    <dgm:cxn modelId="{B2A66126-E036-4A99-BF25-CD6ADCF87F1B}" type="presParOf" srcId="{40629525-F916-4E48-B508-D5CD5C943A84}" destId="{6B2E91A5-88DF-4887-BDF4-5993902478AF}"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07F431-A548-4CE8-8504-48B2A4FD26F4}">
      <dsp:nvSpPr>
        <dsp:cNvPr id="0" name=""/>
        <dsp:cNvSpPr/>
      </dsp:nvSpPr>
      <dsp:spPr>
        <a:xfrm rot="5400000">
          <a:off x="307897" y="1292828"/>
          <a:ext cx="921778" cy="1533818"/>
        </a:xfrm>
        <a:prstGeom prst="corner">
          <a:avLst>
            <a:gd name="adj1" fmla="val 16120"/>
            <a:gd name="adj2" fmla="val 16110"/>
          </a:avLst>
        </a:prstGeom>
        <a:solidFill>
          <a:srgbClr val="424A5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B776443-F6E9-4280-8E69-11D20F5CCE2C}">
      <dsp:nvSpPr>
        <dsp:cNvPr id="0" name=""/>
        <dsp:cNvSpPr/>
      </dsp:nvSpPr>
      <dsp:spPr>
        <a:xfrm>
          <a:off x="154029" y="1751109"/>
          <a:ext cx="1384740" cy="1213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t" anchorCtr="0">
          <a:noAutofit/>
        </a:bodyPr>
        <a:lstStyle/>
        <a:p>
          <a:pPr lvl="0" algn="l" defTabSz="2489200">
            <a:lnSpc>
              <a:spcPct val="90000"/>
            </a:lnSpc>
            <a:spcBef>
              <a:spcPct val="0"/>
            </a:spcBef>
            <a:spcAft>
              <a:spcPct val="35000"/>
            </a:spcAft>
          </a:pPr>
          <a:endParaRPr lang="zh-CN" altLang="en-US" sz="5600" kern="1200" dirty="0"/>
        </a:p>
      </dsp:txBody>
      <dsp:txXfrm>
        <a:off x="154029" y="1751109"/>
        <a:ext cx="1384740" cy="1213806"/>
      </dsp:txXfrm>
    </dsp:sp>
    <dsp:sp modelId="{5D52708A-1B11-4370-8F10-039BE0178D35}">
      <dsp:nvSpPr>
        <dsp:cNvPr id="0" name=""/>
        <dsp:cNvSpPr/>
      </dsp:nvSpPr>
      <dsp:spPr>
        <a:xfrm>
          <a:off x="1277498" y="1179906"/>
          <a:ext cx="261271" cy="261271"/>
        </a:xfrm>
        <a:prstGeom prst="triangle">
          <a:avLst>
            <a:gd name="adj" fmla="val 100000"/>
          </a:avLst>
        </a:prstGeom>
        <a:solidFill>
          <a:srgbClr val="424A5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0BEA13F-B283-49F4-8ACD-14DA773535A2}">
      <dsp:nvSpPr>
        <dsp:cNvPr id="0" name=""/>
        <dsp:cNvSpPr/>
      </dsp:nvSpPr>
      <dsp:spPr>
        <a:xfrm rot="5400000">
          <a:off x="2003089" y="873351"/>
          <a:ext cx="921778" cy="1533818"/>
        </a:xfrm>
        <a:prstGeom prst="corner">
          <a:avLst>
            <a:gd name="adj1" fmla="val 16120"/>
            <a:gd name="adj2" fmla="val 16110"/>
          </a:avLst>
        </a:prstGeom>
        <a:solidFill>
          <a:srgbClr val="DD1C3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09D192A-B115-4CE8-820C-6E087586A308}">
      <dsp:nvSpPr>
        <dsp:cNvPr id="0" name=""/>
        <dsp:cNvSpPr/>
      </dsp:nvSpPr>
      <dsp:spPr>
        <a:xfrm>
          <a:off x="1849222" y="1331632"/>
          <a:ext cx="1384740" cy="1213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t" anchorCtr="0">
          <a:noAutofit/>
        </a:bodyPr>
        <a:lstStyle/>
        <a:p>
          <a:pPr lvl="0" algn="l" defTabSz="2489200">
            <a:lnSpc>
              <a:spcPct val="90000"/>
            </a:lnSpc>
            <a:spcBef>
              <a:spcPct val="0"/>
            </a:spcBef>
            <a:spcAft>
              <a:spcPct val="35000"/>
            </a:spcAft>
          </a:pPr>
          <a:endParaRPr lang="zh-CN" altLang="en-US" sz="5600" kern="1200" dirty="0"/>
        </a:p>
      </dsp:txBody>
      <dsp:txXfrm>
        <a:off x="1849222" y="1331632"/>
        <a:ext cx="1384740" cy="1213806"/>
      </dsp:txXfrm>
    </dsp:sp>
    <dsp:sp modelId="{D6394D43-91D1-4C95-9270-E5516C167474}">
      <dsp:nvSpPr>
        <dsp:cNvPr id="0" name=""/>
        <dsp:cNvSpPr/>
      </dsp:nvSpPr>
      <dsp:spPr>
        <a:xfrm>
          <a:off x="2972690" y="760429"/>
          <a:ext cx="261271" cy="261271"/>
        </a:xfrm>
        <a:prstGeom prst="triangle">
          <a:avLst>
            <a:gd name="adj" fmla="val 100000"/>
          </a:avLst>
        </a:prstGeom>
        <a:solidFill>
          <a:srgbClr val="DD1C3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B98AD64-8B7A-456C-B2DB-48D2AAC57C7C}">
      <dsp:nvSpPr>
        <dsp:cNvPr id="0" name=""/>
        <dsp:cNvSpPr/>
      </dsp:nvSpPr>
      <dsp:spPr>
        <a:xfrm rot="5400000">
          <a:off x="3698282" y="453874"/>
          <a:ext cx="921778" cy="1533818"/>
        </a:xfrm>
        <a:prstGeom prst="corner">
          <a:avLst>
            <a:gd name="adj1" fmla="val 16120"/>
            <a:gd name="adj2" fmla="val 16110"/>
          </a:avLst>
        </a:prstGeom>
        <a:solidFill>
          <a:srgbClr val="424A5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D884F89-129B-4350-9537-F57AF1B191A8}">
      <dsp:nvSpPr>
        <dsp:cNvPr id="0" name=""/>
        <dsp:cNvSpPr/>
      </dsp:nvSpPr>
      <dsp:spPr>
        <a:xfrm>
          <a:off x="3544414" y="912155"/>
          <a:ext cx="1384740" cy="1213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t" anchorCtr="0">
          <a:noAutofit/>
        </a:bodyPr>
        <a:lstStyle/>
        <a:p>
          <a:pPr lvl="0" algn="l" defTabSz="2489200">
            <a:lnSpc>
              <a:spcPct val="90000"/>
            </a:lnSpc>
            <a:spcBef>
              <a:spcPct val="0"/>
            </a:spcBef>
            <a:spcAft>
              <a:spcPct val="35000"/>
            </a:spcAft>
          </a:pPr>
          <a:endParaRPr lang="zh-CN" altLang="en-US" sz="5600" kern="1200" dirty="0"/>
        </a:p>
      </dsp:txBody>
      <dsp:txXfrm>
        <a:off x="3544414" y="912155"/>
        <a:ext cx="1384740" cy="1213806"/>
      </dsp:txXfrm>
    </dsp:sp>
    <dsp:sp modelId="{DE98FC34-64FE-4342-AEDE-BD9107BAFF67}">
      <dsp:nvSpPr>
        <dsp:cNvPr id="0" name=""/>
        <dsp:cNvSpPr/>
      </dsp:nvSpPr>
      <dsp:spPr>
        <a:xfrm>
          <a:off x="4667883" y="340952"/>
          <a:ext cx="261271" cy="261271"/>
        </a:xfrm>
        <a:prstGeom prst="triangle">
          <a:avLst>
            <a:gd name="adj" fmla="val 100000"/>
          </a:avLst>
        </a:prstGeom>
        <a:solidFill>
          <a:srgbClr val="424A5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D02B8A-3F07-441A-936A-CC04155455D3}">
      <dsp:nvSpPr>
        <dsp:cNvPr id="0" name=""/>
        <dsp:cNvSpPr/>
      </dsp:nvSpPr>
      <dsp:spPr>
        <a:xfrm rot="5400000">
          <a:off x="5393475" y="34397"/>
          <a:ext cx="921778" cy="1533818"/>
        </a:xfrm>
        <a:prstGeom prst="corner">
          <a:avLst>
            <a:gd name="adj1" fmla="val 16120"/>
            <a:gd name="adj2" fmla="val 16110"/>
          </a:avLst>
        </a:prstGeom>
        <a:solidFill>
          <a:srgbClr val="DD1C3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B2E91A5-88DF-4887-BDF4-5993902478AF}">
      <dsp:nvSpPr>
        <dsp:cNvPr id="0" name=""/>
        <dsp:cNvSpPr/>
      </dsp:nvSpPr>
      <dsp:spPr>
        <a:xfrm>
          <a:off x="5239607" y="492678"/>
          <a:ext cx="1384740" cy="1213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t" anchorCtr="0">
          <a:noAutofit/>
        </a:bodyPr>
        <a:lstStyle/>
        <a:p>
          <a:pPr lvl="0" algn="l" defTabSz="2489200">
            <a:lnSpc>
              <a:spcPct val="90000"/>
            </a:lnSpc>
            <a:spcBef>
              <a:spcPct val="0"/>
            </a:spcBef>
            <a:spcAft>
              <a:spcPct val="35000"/>
            </a:spcAft>
          </a:pPr>
          <a:endParaRPr lang="zh-CN" altLang="en-US" sz="5600" kern="1200" dirty="0"/>
        </a:p>
      </dsp:txBody>
      <dsp:txXfrm>
        <a:off x="5239607" y="492678"/>
        <a:ext cx="1384740" cy="1213806"/>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426"/>
            <a:ext cx="6858000" cy="2387734"/>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239"/>
            <a:ext cx="6858000" cy="1655855"/>
          </a:xfrm>
        </p:spPr>
        <p:txBody>
          <a:bodyPr/>
          <a:lstStyle>
            <a:lvl1pPr marL="0" indent="0" algn="ctr">
              <a:buNone/>
              <a:defRPr sz="2400"/>
            </a:lvl1pPr>
            <a:lvl2pPr marL="457835"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8235"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618842C-0B08-4EAA-B50C-2EC790FA0703}" type="datetimeFigureOut">
              <a:rPr lang="zh-CN" altLang="en-US"/>
              <a:pPr>
                <a:defRPr/>
              </a:pPr>
              <a:t>2018/6/12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5C807DC-4E44-4CAF-B1D6-8C7857B70232}" type="slidenum">
              <a:rPr lang="zh-CN" altLang="en-US"/>
              <a:pPr>
                <a:defRPr/>
              </a:pPr>
              <a:t>‹#›</a:t>
            </a:fld>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45"/>
            <a:ext cx="7886700" cy="58121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07D100A8-C1F0-458E-B81F-412992EFD752}" type="datetimeFigureOut">
              <a:rPr lang="zh-CN" altLang="en-US"/>
              <a:pPr>
                <a:defRPr/>
              </a:pPr>
              <a:t>2018/6/12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6702D38-2CA2-4D8F-9193-9F25A92533BC}" type="slidenum">
              <a:rPr lang="zh-CN" altLang="en-US"/>
              <a:pPr>
                <a:defRPr/>
              </a:pPr>
              <a:t>‹#›</a:t>
            </a:fld>
            <a:endParaRPr lang="zh-CN" alt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236384E-5F21-46EB-BDD8-076D51509E02}" type="datetimeFigureOut">
              <a:rPr lang="zh-CN" altLang="en-US"/>
              <a:pPr>
                <a:defRPr/>
              </a:pPr>
              <a:t>2018/6/12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96DF588-E277-452E-AF94-D6DDD522F098}" type="slidenum">
              <a:rPr lang="zh-CN" altLang="en-US"/>
              <a:pPr>
                <a:defRPr/>
              </a:pPr>
              <a:t>‹#›</a:t>
            </a:fld>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834"/>
            <a:ext cx="7886700" cy="285289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720"/>
            <a:ext cx="7886700" cy="1500271"/>
          </a:xfrm>
        </p:spPr>
        <p:txBody>
          <a:bodyPr/>
          <a:lstStyle>
            <a:lvl1pPr marL="0" indent="0">
              <a:buNone/>
              <a:defRPr sz="2400">
                <a:solidFill>
                  <a:schemeClr val="tx1">
                    <a:tint val="75000"/>
                  </a:schemeClr>
                </a:solidFill>
              </a:defRPr>
            </a:lvl1pPr>
            <a:lvl2pPr marL="457835"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1FB9481-EB16-47DC-8D38-D581947FD3EF}" type="datetimeFigureOut">
              <a:rPr lang="zh-CN" altLang="en-US"/>
              <a:pPr>
                <a:defRPr/>
              </a:pPr>
              <a:t>2018/6/12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AF66A6-DEB7-46F1-A608-46DCF6F5398D}" type="slidenum">
              <a:rPr lang="zh-CN" altLang="en-US"/>
              <a:pPr>
                <a:defRPr/>
              </a:pPr>
              <a:t>‹#›</a:t>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727"/>
            <a:ext cx="3886200" cy="43515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727"/>
            <a:ext cx="3886200" cy="43515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7342BB6-227D-4BC9-9378-E1CD7FACB911}" type="datetimeFigureOut">
              <a:rPr lang="zh-CN" altLang="en-US"/>
              <a:pPr>
                <a:defRPr/>
              </a:pPr>
              <a:t>2018/6/12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EC4E53B-0B1B-493E-BD1D-DD63D8243681}" type="slidenum">
              <a:rPr lang="zh-CN" altLang="en-US"/>
              <a:pPr>
                <a:defRPr/>
              </a:pPr>
              <a:t>‹#›</a:t>
            </a:fld>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45"/>
            <a:ext cx="7886700" cy="1325637"/>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537"/>
            <a:ext cx="3655181" cy="823958"/>
          </a:xfrm>
        </p:spPr>
        <p:txBody>
          <a:bodyPr anchor="ctr"/>
          <a:lstStyle>
            <a:lvl1pPr marL="0" indent="0">
              <a:buNone/>
              <a:defRPr sz="2800"/>
            </a:lvl1pPr>
            <a:lvl2pPr marL="457835"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8235"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890081" y="2665528"/>
            <a:ext cx="3655181" cy="35244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537"/>
            <a:ext cx="3673182" cy="823958"/>
          </a:xfrm>
        </p:spPr>
        <p:txBody>
          <a:bodyPr anchor="ctr"/>
          <a:lstStyle>
            <a:lvl1pPr marL="0" indent="0">
              <a:buNone/>
              <a:defRPr sz="2800"/>
            </a:lvl1pPr>
            <a:lvl2pPr marL="457835"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8235"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528"/>
            <a:ext cx="3673182" cy="35244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9242E1D-A9F0-40CB-93FE-6D8DE5524F7A}" type="datetimeFigureOut">
              <a:rPr lang="zh-CN" altLang="en-US"/>
              <a:pPr>
                <a:defRPr/>
              </a:pPr>
              <a:t>2018/6/12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11EFBB5-337A-45CB-8E27-BD918EBF3BCF}" type="slidenum">
              <a:rPr lang="zh-CN" altLang="en-US"/>
              <a:pPr>
                <a:defRPr/>
              </a:pPr>
              <a:t>‹#›</a:t>
            </a:fld>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E508F37-56B5-421E-AC82-633EB2F09D15}" type="datetimeFigureOut">
              <a:rPr lang="zh-CN" altLang="en-US"/>
              <a:pPr>
                <a:defRPr/>
              </a:pPr>
              <a:t>2018/6/12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626D8E6-2AE9-42BA-9871-006175B4CF3B}" type="slidenum">
              <a:rPr lang="zh-CN" altLang="en-US"/>
              <a:pPr>
                <a:defRPr/>
              </a:pPr>
              <a:t>‹#›</a:t>
            </a:fld>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0B518C8-62C5-456C-A6CB-811DA0A47405}" type="datetimeFigureOut">
              <a:rPr lang="zh-CN" altLang="en-US"/>
              <a:pPr>
                <a:defRPr/>
              </a:pPr>
              <a:t>2018/6/12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86FE454-25A1-4F0B-88B9-AD2FD51C620A}" type="slidenum">
              <a:rPr lang="zh-CN" altLang="en-US"/>
              <a:pPr>
                <a:defRPr/>
              </a:pPr>
              <a:t>‹#›</a:t>
            </a:fld>
            <a:endParaRPr lang="zh-CN" alt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26"/>
            <a:ext cx="3124012" cy="160029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27"/>
            <a:ext cx="4629150" cy="5404152"/>
          </a:xfrm>
        </p:spPr>
        <p:txBody>
          <a:bodyPr rtlCol="0">
            <a:normAutofit/>
          </a:bodyPr>
          <a:lstStyle>
            <a:lvl1pPr marL="0" indent="0">
              <a:buNone/>
              <a:defRPr sz="3200"/>
            </a:lvl1pPr>
            <a:lvl2pPr marL="457835"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8235" indent="0">
              <a:buNone/>
              <a:defRPr sz="2000"/>
            </a:lvl9pPr>
          </a:lstStyle>
          <a:p>
            <a:pPr lvl="0"/>
            <a:endParaRPr lang="zh-CN" altLang="en-US" noProof="0"/>
          </a:p>
        </p:txBody>
      </p:sp>
      <p:sp>
        <p:nvSpPr>
          <p:cNvPr id="4" name="文本占位符 3"/>
          <p:cNvSpPr>
            <a:spLocks noGrp="1"/>
          </p:cNvSpPr>
          <p:nvPr>
            <p:ph type="body" sz="half" idx="2"/>
          </p:nvPr>
        </p:nvSpPr>
        <p:spPr>
          <a:xfrm>
            <a:off x="629841" y="2057515"/>
            <a:ext cx="3124012" cy="3811801"/>
          </a:xfrm>
        </p:spPr>
        <p:txBody>
          <a:bodyPr/>
          <a:lstStyle>
            <a:lvl1pPr marL="0" indent="0">
              <a:buNone/>
              <a:defRPr sz="2000"/>
            </a:lvl1pPr>
            <a:lvl2pPr marL="457835" indent="0">
              <a:buNone/>
              <a:defRPr sz="1800"/>
            </a:lvl2pPr>
            <a:lvl3pPr marL="914400" indent="0">
              <a:buNone/>
              <a:defRPr sz="1600"/>
            </a:lvl3pPr>
            <a:lvl4pPr marL="1371600" indent="0">
              <a:buNone/>
              <a:defRPr sz="1405"/>
            </a:lvl4pPr>
            <a:lvl5pPr marL="1828800" indent="0">
              <a:buNone/>
              <a:defRPr sz="1405"/>
            </a:lvl5pPr>
            <a:lvl6pPr marL="2286000" indent="0">
              <a:buNone/>
              <a:defRPr sz="1405"/>
            </a:lvl6pPr>
            <a:lvl7pPr marL="2743200" indent="0">
              <a:buNone/>
              <a:defRPr sz="1405"/>
            </a:lvl7pPr>
            <a:lvl8pPr marL="3200400" indent="0">
              <a:buNone/>
              <a:defRPr sz="1405"/>
            </a:lvl8pPr>
            <a:lvl9pPr marL="3658235" indent="0">
              <a:buNone/>
              <a:defRPr sz="1405"/>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A855E46-4F5F-477F-A697-46678EA14DD8}" type="datetimeFigureOut">
              <a:rPr lang="zh-CN" altLang="en-US"/>
              <a:pPr>
                <a:defRPr/>
              </a:pPr>
              <a:t>2018/6/12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F9A3BBB-1D5C-43D8-9376-97D3A8C74E95}" type="slidenum">
              <a:rPr lang="zh-CN" altLang="en-US"/>
              <a:pPr>
                <a:defRPr/>
              </a:pPr>
              <a:t>‹#›</a:t>
            </a:fld>
            <a:endParaRPr lang="zh-CN" alt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45"/>
            <a:ext cx="1971675" cy="58121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45"/>
            <a:ext cx="5800725" cy="58121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1849A51-3453-4CE0-9F7A-487806321268}" type="datetimeFigureOut">
              <a:rPr lang="zh-CN" altLang="en-US"/>
              <a:pPr>
                <a:defRPr/>
              </a:pPr>
              <a:t>2018/6/12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8BB725F-FBAC-46F9-92F5-D211AB569F1F}" type="slidenum">
              <a:rPr lang="zh-CN" altLang="en-US"/>
              <a:pPr>
                <a:defRPr/>
              </a:pPr>
              <a:t>‹#›</a:t>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3695DCAC-EFE7-4957-9C1B-C15F9800FA47}" type="datetimeFigureOut">
              <a:rPr lang="zh-CN" altLang="en-US"/>
              <a:pPr>
                <a:defRPr/>
              </a:pPr>
              <a:t>2018/6/12</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88962E8F-D531-4194-95F2-FC88D14DA88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random/>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835"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2"/>
          <p:cNvPicPr>
            <a:picLocks noChangeAspect="1"/>
          </p:cNvPicPr>
          <p:nvPr/>
        </p:nvPicPr>
        <p:blipFill>
          <a:blip r:embed="rId2"/>
          <a:srcRect/>
          <a:stretch>
            <a:fillRect/>
          </a:stretch>
        </p:blipFill>
        <p:spPr bwMode="auto">
          <a:xfrm>
            <a:off x="0" y="0"/>
            <a:ext cx="9145588" cy="6859588"/>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21506" name="文本框 4"/>
          <p:cNvSpPr txBox="1">
            <a:spLocks noChangeArrowheads="1"/>
          </p:cNvSpPr>
          <p:nvPr/>
        </p:nvSpPr>
        <p:spPr bwMode="auto">
          <a:xfrm>
            <a:off x="579438" y="231775"/>
            <a:ext cx="5956300" cy="523875"/>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高校开展阅读推广工作的对策和建议</a:t>
            </a:r>
            <a:endParaRPr lang="zh-CN" altLang="en-US" sz="2800" b="1">
              <a:latin typeface="微软雅黑" pitchFamily="34" charset="-122"/>
              <a:ea typeface="微软雅黑" pitchFamily="34" charset="-122"/>
            </a:endParaRPr>
          </a:p>
        </p:txBody>
      </p:sp>
      <p:sp>
        <p:nvSpPr>
          <p:cNvPr id="21507" name="文本框 11"/>
          <p:cNvSpPr txBox="1">
            <a:spLocks noChangeArrowheads="1"/>
          </p:cNvSpPr>
          <p:nvPr/>
        </p:nvSpPr>
        <p:spPr bwMode="auto">
          <a:xfrm>
            <a:off x="579438" y="1065213"/>
            <a:ext cx="5429250" cy="457200"/>
          </a:xfrm>
          <a:prstGeom prst="rect">
            <a:avLst/>
          </a:prstGeom>
          <a:noFill/>
          <a:ln w="9525">
            <a:noFill/>
            <a:miter lim="800000"/>
            <a:headEnd/>
            <a:tailEnd/>
          </a:ln>
        </p:spPr>
        <p:txBody>
          <a:bodyPr wrap="none">
            <a:spAutoFit/>
          </a:bodyPr>
          <a:lstStyle/>
          <a:p>
            <a:r>
              <a:rPr lang="en-US" altLang="zh-CN" sz="2400" b="1">
                <a:solidFill>
                  <a:srgbClr val="0070C0"/>
                </a:solidFill>
                <a:latin typeface="微软雅黑" pitchFamily="34" charset="-122"/>
                <a:ea typeface="微软雅黑" pitchFamily="34" charset="-122"/>
              </a:rPr>
              <a:t>5  </a:t>
            </a:r>
            <a:r>
              <a:rPr lang="zh-CN" altLang="en-US" sz="2400" b="1">
                <a:solidFill>
                  <a:srgbClr val="0070C0"/>
                </a:solidFill>
                <a:latin typeface="微软雅黑" pitchFamily="34" charset="-122"/>
                <a:ea typeface="微软雅黑" pitchFamily="34" charset="-122"/>
              </a:rPr>
              <a:t>融合资源与服务，建立创意品牌栏目</a:t>
            </a:r>
          </a:p>
        </p:txBody>
      </p:sp>
      <p:pic>
        <p:nvPicPr>
          <p:cNvPr id="21508" name="图片 2"/>
          <p:cNvPicPr>
            <a:picLocks noChangeAspect="1"/>
          </p:cNvPicPr>
          <p:nvPr/>
        </p:nvPicPr>
        <p:blipFill>
          <a:blip r:embed="rId3"/>
          <a:srcRect/>
          <a:stretch>
            <a:fillRect/>
          </a:stretch>
        </p:blipFill>
        <p:spPr bwMode="auto">
          <a:xfrm>
            <a:off x="1831975" y="1674813"/>
            <a:ext cx="5464175" cy="5037137"/>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22530" name="文本框 4"/>
          <p:cNvSpPr txBox="1">
            <a:spLocks noChangeArrowheads="1"/>
          </p:cNvSpPr>
          <p:nvPr/>
        </p:nvSpPr>
        <p:spPr bwMode="auto">
          <a:xfrm>
            <a:off x="579438" y="231775"/>
            <a:ext cx="5956300" cy="523875"/>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高校开展阅读推广工作的对策和建议</a:t>
            </a:r>
            <a:endParaRPr lang="zh-CN" altLang="en-US" sz="2800" b="1">
              <a:latin typeface="微软雅黑" pitchFamily="34" charset="-122"/>
              <a:ea typeface="微软雅黑" pitchFamily="34" charset="-122"/>
            </a:endParaRPr>
          </a:p>
        </p:txBody>
      </p:sp>
      <p:sp>
        <p:nvSpPr>
          <p:cNvPr id="22531" name="文本框 11"/>
          <p:cNvSpPr txBox="1">
            <a:spLocks noChangeArrowheads="1"/>
          </p:cNvSpPr>
          <p:nvPr/>
        </p:nvSpPr>
        <p:spPr bwMode="auto">
          <a:xfrm>
            <a:off x="579438" y="1065213"/>
            <a:ext cx="4514850" cy="457200"/>
          </a:xfrm>
          <a:prstGeom prst="rect">
            <a:avLst/>
          </a:prstGeom>
          <a:noFill/>
          <a:ln w="9525">
            <a:noFill/>
            <a:miter lim="800000"/>
            <a:headEnd/>
            <a:tailEnd/>
          </a:ln>
        </p:spPr>
        <p:txBody>
          <a:bodyPr wrap="none">
            <a:spAutoFit/>
          </a:bodyPr>
          <a:lstStyle/>
          <a:p>
            <a:r>
              <a:rPr lang="en-US" altLang="zh-CN" sz="2400" b="1">
                <a:solidFill>
                  <a:srgbClr val="0070C0"/>
                </a:solidFill>
                <a:latin typeface="微软雅黑" pitchFamily="34" charset="-122"/>
                <a:ea typeface="微软雅黑" pitchFamily="34" charset="-122"/>
              </a:rPr>
              <a:t>6  </a:t>
            </a:r>
            <a:r>
              <a:rPr lang="zh-CN" altLang="en-US" sz="2400" b="1">
                <a:solidFill>
                  <a:srgbClr val="0070C0"/>
                </a:solidFill>
                <a:latin typeface="微软雅黑" pitchFamily="34" charset="-122"/>
                <a:ea typeface="微软雅黑" pitchFamily="34" charset="-122"/>
              </a:rPr>
              <a:t>请名家进校园，请专家上讲台</a:t>
            </a:r>
          </a:p>
        </p:txBody>
      </p:sp>
      <p:pic>
        <p:nvPicPr>
          <p:cNvPr id="2" name="图片 1"/>
          <p:cNvPicPr>
            <a:picLocks noChangeAspect="1"/>
          </p:cNvPicPr>
          <p:nvPr/>
        </p:nvPicPr>
        <p:blipFill>
          <a:blip r:embed="rId3" cstate="print">
            <a:extLst/>
          </a:blip>
          <a:stretch>
            <a:fillRect/>
          </a:stretch>
        </p:blipFill>
        <p:spPr>
          <a:xfrm>
            <a:off x="909598" y="2119597"/>
            <a:ext cx="4015062" cy="2676708"/>
          </a:xfrm>
          <a:prstGeom prst="rect">
            <a:avLst/>
          </a:prstGeom>
          <a:ln w="762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图片 5"/>
          <p:cNvPicPr>
            <a:picLocks noChangeAspect="1"/>
          </p:cNvPicPr>
          <p:nvPr/>
        </p:nvPicPr>
        <p:blipFill>
          <a:blip r:embed="rId4" cstate="print">
            <a:extLst/>
          </a:blip>
          <a:stretch>
            <a:fillRect/>
          </a:stretch>
        </p:blipFill>
        <p:spPr>
          <a:xfrm>
            <a:off x="4294594" y="3595445"/>
            <a:ext cx="4015062" cy="2671256"/>
          </a:xfrm>
          <a:prstGeom prst="rect">
            <a:avLst/>
          </a:prstGeom>
          <a:ln w="762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23554" name="文本框 4"/>
          <p:cNvSpPr txBox="1">
            <a:spLocks noChangeArrowheads="1"/>
          </p:cNvSpPr>
          <p:nvPr/>
        </p:nvSpPr>
        <p:spPr bwMode="auto">
          <a:xfrm>
            <a:off x="579438" y="231775"/>
            <a:ext cx="7007225" cy="523875"/>
          </a:xfrm>
          <a:prstGeom prst="rect">
            <a:avLst/>
          </a:prstGeom>
          <a:noFill/>
          <a:ln w="9525">
            <a:noFill/>
            <a:miter lim="800000"/>
            <a:headEnd/>
            <a:tailEnd/>
          </a:ln>
        </p:spPr>
        <p:txBody>
          <a:bodyPr wrap="none">
            <a:spAutoFit/>
          </a:bodyPr>
          <a:lstStyle/>
          <a:p>
            <a:r>
              <a:rPr lang="zh-CN" altLang="en-US" sz="2800" b="1">
                <a:latin typeface="微软雅黑" pitchFamily="34" charset="-122"/>
                <a:ea typeface="微软雅黑" pitchFamily="34" charset="-122"/>
              </a:rPr>
              <a:t>长春工程学院图书馆阅读推广工作开展情况</a:t>
            </a:r>
          </a:p>
        </p:txBody>
      </p:sp>
      <p:sp>
        <p:nvSpPr>
          <p:cNvPr id="23555" name="文本框 11"/>
          <p:cNvSpPr txBox="1">
            <a:spLocks noChangeArrowheads="1"/>
          </p:cNvSpPr>
          <p:nvPr/>
        </p:nvSpPr>
        <p:spPr bwMode="auto">
          <a:xfrm>
            <a:off x="579438" y="1065213"/>
            <a:ext cx="3570287" cy="461962"/>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阅读推广十三年工作历程</a:t>
            </a:r>
          </a:p>
        </p:txBody>
      </p:sp>
      <p:pic>
        <p:nvPicPr>
          <p:cNvPr id="23556" name="图片 2"/>
          <p:cNvPicPr>
            <a:picLocks noChangeAspect="1"/>
          </p:cNvPicPr>
          <p:nvPr/>
        </p:nvPicPr>
        <p:blipFill>
          <a:blip r:embed="rId3"/>
          <a:srcRect/>
          <a:stretch>
            <a:fillRect/>
          </a:stretch>
        </p:blipFill>
        <p:spPr bwMode="auto">
          <a:xfrm>
            <a:off x="0" y="2092325"/>
            <a:ext cx="9144000" cy="3582988"/>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24578"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阅读推广活动开展情况</a:t>
            </a:r>
          </a:p>
        </p:txBody>
      </p:sp>
      <p:pic>
        <p:nvPicPr>
          <p:cNvPr id="24579" name="图片 2"/>
          <p:cNvPicPr>
            <a:picLocks noChangeAspect="1"/>
          </p:cNvPicPr>
          <p:nvPr/>
        </p:nvPicPr>
        <p:blipFill>
          <a:blip r:embed="rId3"/>
          <a:srcRect/>
          <a:stretch>
            <a:fillRect/>
          </a:stretch>
        </p:blipFill>
        <p:spPr bwMode="auto">
          <a:xfrm>
            <a:off x="85725" y="2025650"/>
            <a:ext cx="9058275" cy="4246563"/>
          </a:xfrm>
          <a:prstGeom prst="rect">
            <a:avLst/>
          </a:prstGeom>
          <a:noFill/>
          <a:ln w="9525">
            <a:noFill/>
            <a:miter lim="800000"/>
            <a:headEnd/>
            <a:tailEnd/>
          </a:ln>
        </p:spPr>
      </p:pic>
      <p:sp>
        <p:nvSpPr>
          <p:cNvPr id="24580" name="文本框 1"/>
          <p:cNvSpPr txBox="1">
            <a:spLocks noChangeArrowheads="1"/>
          </p:cNvSpPr>
          <p:nvPr/>
        </p:nvSpPr>
        <p:spPr bwMode="auto">
          <a:xfrm>
            <a:off x="579438" y="1092200"/>
            <a:ext cx="5319712" cy="396875"/>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1  </a:t>
            </a:r>
            <a:r>
              <a:rPr lang="zh-CN" altLang="zh-CN" sz="2000" b="1">
                <a:latin typeface="微软雅黑" pitchFamily="34" charset="-122"/>
                <a:ea typeface="微软雅黑" pitchFamily="34" charset="-122"/>
              </a:rPr>
              <a:t>以四季阅读为主线，阅读推广活动贯穿全年</a:t>
            </a:r>
            <a:endParaRPr lang="zh-CN" altLang="en-US" sz="2000" b="1">
              <a:latin typeface="微软雅黑" pitchFamily="34" charset="-122"/>
              <a:ea typeface="微软雅黑" pitchFamily="34" charset="-122"/>
            </a:endParaRPr>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25602"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阅读推广活动开展情况</a:t>
            </a:r>
          </a:p>
        </p:txBody>
      </p:sp>
      <p:pic>
        <p:nvPicPr>
          <p:cNvPr id="25603" name="图片 2"/>
          <p:cNvPicPr>
            <a:picLocks noChangeAspect="1"/>
          </p:cNvPicPr>
          <p:nvPr/>
        </p:nvPicPr>
        <p:blipFill>
          <a:blip r:embed="rId3"/>
          <a:srcRect/>
          <a:stretch>
            <a:fillRect/>
          </a:stretch>
        </p:blipFill>
        <p:spPr bwMode="auto">
          <a:xfrm>
            <a:off x="163513" y="2047875"/>
            <a:ext cx="8861425" cy="4113213"/>
          </a:xfrm>
          <a:prstGeom prst="rect">
            <a:avLst/>
          </a:prstGeom>
          <a:noFill/>
          <a:ln w="9525">
            <a:noFill/>
            <a:miter lim="800000"/>
            <a:headEnd/>
            <a:tailEnd/>
          </a:ln>
        </p:spPr>
      </p:pic>
      <p:sp>
        <p:nvSpPr>
          <p:cNvPr id="25604" name="文本框 1"/>
          <p:cNvSpPr txBox="1">
            <a:spLocks noChangeArrowheads="1"/>
          </p:cNvSpPr>
          <p:nvPr/>
        </p:nvSpPr>
        <p:spPr bwMode="auto">
          <a:xfrm>
            <a:off x="579438" y="1092200"/>
            <a:ext cx="5319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2  </a:t>
            </a:r>
            <a:r>
              <a:rPr lang="zh-CN" altLang="en-US" sz="2000" b="1">
                <a:latin typeface="微软雅黑" pitchFamily="34" charset="-122"/>
                <a:ea typeface="微软雅黑" pitchFamily="34" charset="-122"/>
              </a:rPr>
              <a:t>阅读推广活动主题明确，四大系列完美融合</a:t>
            </a:r>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3"/>
          <p:cNvPicPr>
            <a:picLocks noChangeAspect="1"/>
          </p:cNvPicPr>
          <p:nvPr/>
        </p:nvPicPr>
        <p:blipFill>
          <a:blip r:embed="rId2"/>
          <a:srcRect/>
          <a:stretch>
            <a:fillRect/>
          </a:stretch>
        </p:blipFill>
        <p:spPr bwMode="auto">
          <a:xfrm>
            <a:off x="0" y="0"/>
            <a:ext cx="9139238" cy="6853238"/>
          </a:xfrm>
          <a:prstGeom prst="rect">
            <a:avLst/>
          </a:prstGeom>
          <a:noFill/>
          <a:ln w="9525">
            <a:noFill/>
            <a:miter lim="800000"/>
            <a:headEnd/>
            <a:tailEnd/>
          </a:ln>
        </p:spPr>
      </p:pic>
      <p:sp>
        <p:nvSpPr>
          <p:cNvPr id="26626"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阅读推广活动开展情况</a:t>
            </a:r>
          </a:p>
        </p:txBody>
      </p:sp>
      <p:sp>
        <p:nvSpPr>
          <p:cNvPr id="26627" name="文本框 1"/>
          <p:cNvSpPr txBox="1">
            <a:spLocks noChangeArrowheads="1"/>
          </p:cNvSpPr>
          <p:nvPr/>
        </p:nvSpPr>
        <p:spPr bwMode="auto">
          <a:xfrm>
            <a:off x="579438" y="1092200"/>
            <a:ext cx="6589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3  </a:t>
            </a:r>
            <a:r>
              <a:rPr lang="zh-CN" altLang="en-US" sz="2000" b="1">
                <a:latin typeface="微软雅黑" pitchFamily="34" charset="-122"/>
                <a:ea typeface="微软雅黑" pitchFamily="34" charset="-122"/>
              </a:rPr>
              <a:t>培训体系分层次、多元化、立体式，系列培训百花齐放</a:t>
            </a:r>
          </a:p>
        </p:txBody>
      </p:sp>
      <p:grpSp>
        <p:nvGrpSpPr>
          <p:cNvPr id="26628" name="组 2"/>
          <p:cNvGrpSpPr>
            <a:grpSpLocks/>
          </p:cNvGrpSpPr>
          <p:nvPr/>
        </p:nvGrpSpPr>
        <p:grpSpPr bwMode="auto">
          <a:xfrm>
            <a:off x="1182688" y="1939925"/>
            <a:ext cx="6626225" cy="3690938"/>
            <a:chOff x="1020211" y="603534"/>
            <a:chExt cx="7046414" cy="3924265"/>
          </a:xfrm>
        </p:grpSpPr>
        <p:graphicFrame>
          <p:nvGraphicFramePr>
            <p:cNvPr id="10" name="图示 1"/>
            <p:cNvGraphicFramePr/>
            <p:nvPr/>
          </p:nvGraphicFramePr>
          <p:xfrm>
            <a:off x="1020211" y="1013515"/>
            <a:ext cx="7046414" cy="35142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30" name="文本框 30"/>
            <p:cNvSpPr txBox="1">
              <a:spLocks noChangeArrowheads="1"/>
            </p:cNvSpPr>
            <p:nvPr/>
          </p:nvSpPr>
          <p:spPr bwMode="auto">
            <a:xfrm>
              <a:off x="1201915" y="2956311"/>
              <a:ext cx="1532714" cy="362929"/>
            </a:xfrm>
            <a:prstGeom prst="rect">
              <a:avLst/>
            </a:prstGeom>
            <a:noFill/>
            <a:ln w="9525">
              <a:noFill/>
              <a:miter lim="800000"/>
              <a:headEnd/>
              <a:tailEnd/>
            </a:ln>
          </p:spPr>
          <p:txBody>
            <a:bodyPr wrap="none">
              <a:spAutoFit/>
            </a:bodyPr>
            <a:lstStyle/>
            <a:p>
              <a:pPr>
                <a:lnSpc>
                  <a:spcPct val="130000"/>
                </a:lnSpc>
              </a:pPr>
              <a:r>
                <a:rPr lang="zh-CN" altLang="en-US" sz="1400" b="1">
                  <a:solidFill>
                    <a:srgbClr val="000000"/>
                  </a:solidFill>
                </a:rPr>
                <a:t>一小时培训讲座</a:t>
              </a:r>
              <a:endParaRPr lang="en-US" altLang="zh-CN" sz="1400" b="1">
                <a:solidFill>
                  <a:srgbClr val="000000"/>
                </a:solidFill>
              </a:endParaRPr>
            </a:p>
          </p:txBody>
        </p:sp>
        <p:sp>
          <p:nvSpPr>
            <p:cNvPr id="26631" name="文本框 33"/>
            <p:cNvSpPr txBox="1">
              <a:spLocks noChangeArrowheads="1"/>
            </p:cNvSpPr>
            <p:nvPr/>
          </p:nvSpPr>
          <p:spPr bwMode="auto">
            <a:xfrm>
              <a:off x="3014999" y="2449758"/>
              <a:ext cx="1341806" cy="362929"/>
            </a:xfrm>
            <a:prstGeom prst="rect">
              <a:avLst/>
            </a:prstGeom>
            <a:noFill/>
            <a:ln w="9525">
              <a:noFill/>
              <a:miter lim="800000"/>
              <a:headEnd/>
              <a:tailEnd/>
            </a:ln>
          </p:spPr>
          <p:txBody>
            <a:bodyPr wrap="none">
              <a:spAutoFit/>
            </a:bodyPr>
            <a:lstStyle/>
            <a:p>
              <a:pPr>
                <a:lnSpc>
                  <a:spcPct val="130000"/>
                </a:lnSpc>
              </a:pPr>
              <a:r>
                <a:rPr lang="zh-CN" altLang="en-US" sz="1400" b="1">
                  <a:solidFill>
                    <a:srgbClr val="000000"/>
                  </a:solidFill>
                </a:rPr>
                <a:t>毕业论文写作</a:t>
              </a:r>
              <a:endParaRPr lang="en-US" altLang="zh-CN" sz="1400" b="1">
                <a:solidFill>
                  <a:srgbClr val="000000"/>
                </a:solidFill>
              </a:endParaRPr>
            </a:p>
          </p:txBody>
        </p:sp>
        <p:sp>
          <p:nvSpPr>
            <p:cNvPr id="26632" name="文本框 36"/>
            <p:cNvSpPr txBox="1">
              <a:spLocks noChangeArrowheads="1"/>
            </p:cNvSpPr>
            <p:nvPr/>
          </p:nvSpPr>
          <p:spPr bwMode="auto">
            <a:xfrm>
              <a:off x="4828080" y="1996468"/>
              <a:ext cx="1341806" cy="395997"/>
            </a:xfrm>
            <a:prstGeom prst="rect">
              <a:avLst/>
            </a:prstGeom>
            <a:noFill/>
            <a:ln w="9525">
              <a:noFill/>
              <a:miter lim="800000"/>
              <a:headEnd/>
              <a:tailEnd/>
            </a:ln>
          </p:spPr>
          <p:txBody>
            <a:bodyPr wrap="none">
              <a:spAutoFit/>
            </a:bodyPr>
            <a:lstStyle/>
            <a:p>
              <a:pPr>
                <a:lnSpc>
                  <a:spcPct val="130000"/>
                </a:lnSpc>
              </a:pPr>
              <a:r>
                <a:rPr lang="zh-CN" altLang="en-US" sz="1400" b="1">
                  <a:solidFill>
                    <a:srgbClr val="000000"/>
                  </a:solidFill>
                </a:rPr>
                <a:t>博士专场讲座</a:t>
              </a:r>
              <a:endParaRPr lang="en-US" altLang="zh-CN" sz="1400" b="1">
                <a:solidFill>
                  <a:srgbClr val="000000"/>
                </a:solidFill>
              </a:endParaRPr>
            </a:p>
          </p:txBody>
        </p:sp>
        <p:sp>
          <p:nvSpPr>
            <p:cNvPr id="26633" name="文本框 39"/>
            <p:cNvSpPr txBox="1">
              <a:spLocks noChangeArrowheads="1"/>
            </p:cNvSpPr>
            <p:nvPr/>
          </p:nvSpPr>
          <p:spPr bwMode="auto">
            <a:xfrm>
              <a:off x="6641162" y="1533275"/>
              <a:ext cx="1341806" cy="395997"/>
            </a:xfrm>
            <a:prstGeom prst="rect">
              <a:avLst/>
            </a:prstGeom>
            <a:noFill/>
            <a:ln w="9525">
              <a:noFill/>
              <a:miter lim="800000"/>
              <a:headEnd/>
              <a:tailEnd/>
            </a:ln>
          </p:spPr>
          <p:txBody>
            <a:bodyPr wrap="none">
              <a:spAutoFit/>
            </a:bodyPr>
            <a:lstStyle/>
            <a:p>
              <a:pPr>
                <a:lnSpc>
                  <a:spcPct val="130000"/>
                </a:lnSpc>
              </a:pPr>
              <a:r>
                <a:rPr lang="zh-CN" altLang="en-US" sz="1400" b="1">
                  <a:solidFill>
                    <a:srgbClr val="000000"/>
                  </a:solidFill>
                </a:rPr>
                <a:t>学科信息服务</a:t>
              </a:r>
              <a:endParaRPr lang="en-US" altLang="zh-CN" sz="1400" b="1">
                <a:solidFill>
                  <a:srgbClr val="000000"/>
                </a:solidFill>
              </a:endParaRPr>
            </a:p>
          </p:txBody>
        </p:sp>
        <p:sp>
          <p:nvSpPr>
            <p:cNvPr id="26634" name="Freeform 43"/>
            <p:cNvSpPr>
              <a:spLocks noEditPoints="1"/>
            </p:cNvSpPr>
            <p:nvPr/>
          </p:nvSpPr>
          <p:spPr bwMode="auto">
            <a:xfrm>
              <a:off x="1453863" y="1840826"/>
              <a:ext cx="710414" cy="681144"/>
            </a:xfrm>
            <a:custGeom>
              <a:avLst/>
              <a:gdLst>
                <a:gd name="T0" fmla="*/ 427506 w 113"/>
                <a:gd name="T1" fmla="*/ 340572 h 108"/>
                <a:gd name="T2" fmla="*/ 282908 w 113"/>
                <a:gd name="T3" fmla="*/ 340572 h 108"/>
                <a:gd name="T4" fmla="*/ 301769 w 113"/>
                <a:gd name="T5" fmla="*/ 201820 h 108"/>
                <a:gd name="T6" fmla="*/ 0 w 113"/>
                <a:gd name="T7" fmla="*/ 340572 h 108"/>
                <a:gd name="T8" fmla="*/ 106876 w 113"/>
                <a:gd name="T9" fmla="*/ 586541 h 108"/>
                <a:gd name="T10" fmla="*/ 389785 w 113"/>
                <a:gd name="T11" fmla="*/ 491937 h 108"/>
                <a:gd name="T12" fmla="*/ 238900 w 113"/>
                <a:gd name="T13" fmla="*/ 529779 h 108"/>
                <a:gd name="T14" fmla="*/ 163458 w 113"/>
                <a:gd name="T15" fmla="*/ 460403 h 108"/>
                <a:gd name="T16" fmla="*/ 358350 w 113"/>
                <a:gd name="T17" fmla="*/ 479324 h 108"/>
                <a:gd name="T18" fmla="*/ 496661 w 113"/>
                <a:gd name="T19" fmla="*/ 517165 h 108"/>
                <a:gd name="T20" fmla="*/ 402358 w 113"/>
                <a:gd name="T21" fmla="*/ 561313 h 108"/>
                <a:gd name="T22" fmla="*/ 326916 w 113"/>
                <a:gd name="T23" fmla="*/ 561313 h 108"/>
                <a:gd name="T24" fmla="*/ 502948 w 113"/>
                <a:gd name="T25" fmla="*/ 662223 h 108"/>
                <a:gd name="T26" fmla="*/ 540669 w 113"/>
                <a:gd name="T27" fmla="*/ 460403 h 108"/>
                <a:gd name="T28" fmla="*/ 710414 w 113"/>
                <a:gd name="T29" fmla="*/ 340572 h 108"/>
                <a:gd name="T30" fmla="*/ 440080 w 113"/>
                <a:gd name="T31" fmla="*/ 201820 h 108"/>
                <a:gd name="T32" fmla="*/ 477801 w 113"/>
                <a:gd name="T33" fmla="*/ 145058 h 108"/>
                <a:gd name="T34" fmla="*/ 553243 w 113"/>
                <a:gd name="T35" fmla="*/ 208127 h 108"/>
                <a:gd name="T36" fmla="*/ 603538 w 113"/>
                <a:gd name="T37" fmla="*/ 88296 h 108"/>
                <a:gd name="T38" fmla="*/ 396072 w 113"/>
                <a:gd name="T39" fmla="*/ 126138 h 108"/>
                <a:gd name="T40" fmla="*/ 207466 w 113"/>
                <a:gd name="T41" fmla="*/ 18921 h 108"/>
                <a:gd name="T42" fmla="*/ 163458 w 113"/>
                <a:gd name="T43" fmla="*/ 182900 h 108"/>
                <a:gd name="T44" fmla="*/ 213753 w 113"/>
                <a:gd name="T45" fmla="*/ 157672 h 108"/>
                <a:gd name="T46" fmla="*/ 308056 w 113"/>
                <a:gd name="T47" fmla="*/ 113524 h 108"/>
                <a:gd name="T48" fmla="*/ 301769 w 113"/>
                <a:gd name="T49" fmla="*/ 201820 h 108"/>
                <a:gd name="T50" fmla="*/ 578390 w 113"/>
                <a:gd name="T51" fmla="*/ 283810 h 108"/>
                <a:gd name="T52" fmla="*/ 578390 w 113"/>
                <a:gd name="T53" fmla="*/ 391027 h 108"/>
                <a:gd name="T54" fmla="*/ 484087 w 113"/>
                <a:gd name="T55" fmla="*/ 277503 h 108"/>
                <a:gd name="T56" fmla="*/ 471514 w 113"/>
                <a:gd name="T57" fmla="*/ 416255 h 108"/>
                <a:gd name="T58" fmla="*/ 408645 w 113"/>
                <a:gd name="T59" fmla="*/ 258582 h 108"/>
                <a:gd name="T60" fmla="*/ 320629 w 113"/>
                <a:gd name="T61" fmla="*/ 258582 h 108"/>
                <a:gd name="T62" fmla="*/ 295482 w 113"/>
                <a:gd name="T63" fmla="*/ 277503 h 108"/>
                <a:gd name="T64" fmla="*/ 358350 w 113"/>
                <a:gd name="T65" fmla="*/ 422562 h 108"/>
                <a:gd name="T66" fmla="*/ 138311 w 113"/>
                <a:gd name="T67" fmla="*/ 391027 h 108"/>
                <a:gd name="T68" fmla="*/ 56582 w 113"/>
                <a:gd name="T69" fmla="*/ 340572 h 108"/>
                <a:gd name="T70" fmla="*/ 232613 w 113"/>
                <a:gd name="T71" fmla="*/ 264889 h 108"/>
                <a:gd name="T72" fmla="*/ 402358 w 113"/>
                <a:gd name="T73" fmla="*/ 315344 h 108"/>
                <a:gd name="T74" fmla="*/ 402358 w 113"/>
                <a:gd name="T75" fmla="*/ 315344 h 108"/>
                <a:gd name="T76" fmla="*/ 314342 w 113"/>
                <a:gd name="T77" fmla="*/ 334265 h 108"/>
                <a:gd name="T78" fmla="*/ 308056 w 113"/>
                <a:gd name="T79" fmla="*/ 359493 h 108"/>
                <a:gd name="T80" fmla="*/ 320629 w 113"/>
                <a:gd name="T81" fmla="*/ 327958 h 108"/>
                <a:gd name="T82" fmla="*/ 352064 w 113"/>
                <a:gd name="T83" fmla="*/ 283810 h 108"/>
                <a:gd name="T84" fmla="*/ 364637 w 113"/>
                <a:gd name="T85" fmla="*/ 283810 h 108"/>
                <a:gd name="T86" fmla="*/ 377211 w 113"/>
                <a:gd name="T87" fmla="*/ 290117 h 1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108"/>
                <a:gd name="T134" fmla="*/ 113 w 113"/>
                <a:gd name="T135" fmla="*/ 108 h 1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424A53"/>
            </a:solidFill>
            <a:ln w="9525">
              <a:noFill/>
              <a:round/>
              <a:headEnd/>
              <a:tailEnd/>
            </a:ln>
          </p:spPr>
          <p:txBody>
            <a:bodyPr lIns="68579" tIns="34289" rIns="68579" bIns="34289"/>
            <a:lstStyle/>
            <a:p>
              <a:endParaRPr lang="zh-CN" altLang="en-US"/>
            </a:p>
          </p:txBody>
        </p:sp>
        <p:sp>
          <p:nvSpPr>
            <p:cNvPr id="26635" name="Freeform 288"/>
            <p:cNvSpPr>
              <a:spLocks noEditPoints="1"/>
            </p:cNvSpPr>
            <p:nvPr/>
          </p:nvSpPr>
          <p:spPr bwMode="auto">
            <a:xfrm>
              <a:off x="6977300" y="603534"/>
              <a:ext cx="671726" cy="641194"/>
            </a:xfrm>
            <a:custGeom>
              <a:avLst/>
              <a:gdLst>
                <a:gd name="T0" fmla="*/ 529986 w 109"/>
                <a:gd name="T1" fmla="*/ 61653 h 104"/>
                <a:gd name="T2" fmla="*/ 579287 w 109"/>
                <a:gd name="T3" fmla="*/ 283605 h 104"/>
                <a:gd name="T4" fmla="*/ 511498 w 109"/>
                <a:gd name="T5" fmla="*/ 357589 h 104"/>
                <a:gd name="T6" fmla="*/ 505335 w 109"/>
                <a:gd name="T7" fmla="*/ 326762 h 104"/>
                <a:gd name="T8" fmla="*/ 523823 w 109"/>
                <a:gd name="T9" fmla="*/ 289770 h 104"/>
                <a:gd name="T10" fmla="*/ 474522 w 109"/>
                <a:gd name="T11" fmla="*/ 314432 h 104"/>
                <a:gd name="T12" fmla="*/ 234180 w 109"/>
                <a:gd name="T13" fmla="*/ 289770 h 104"/>
                <a:gd name="T14" fmla="*/ 240342 w 109"/>
                <a:gd name="T15" fmla="*/ 314432 h 104"/>
                <a:gd name="T16" fmla="*/ 172553 w 109"/>
                <a:gd name="T17" fmla="*/ 209621 h 104"/>
                <a:gd name="T18" fmla="*/ 382083 w 109"/>
                <a:gd name="T19" fmla="*/ 0 h 104"/>
                <a:gd name="T20" fmla="*/ 228017 w 109"/>
                <a:gd name="T21" fmla="*/ 635029 h 104"/>
                <a:gd name="T22" fmla="*/ 542311 w 109"/>
                <a:gd name="T23" fmla="*/ 517887 h 104"/>
                <a:gd name="T24" fmla="*/ 603937 w 109"/>
                <a:gd name="T25" fmla="*/ 314432 h 104"/>
                <a:gd name="T26" fmla="*/ 301969 w 109"/>
                <a:gd name="T27" fmla="*/ 413077 h 104"/>
                <a:gd name="T28" fmla="*/ 474522 w 109"/>
                <a:gd name="T29" fmla="*/ 357589 h 104"/>
                <a:gd name="T30" fmla="*/ 554636 w 109"/>
                <a:gd name="T31" fmla="*/ 215786 h 104"/>
                <a:gd name="T32" fmla="*/ 486847 w 109"/>
                <a:gd name="T33" fmla="*/ 265109 h 104"/>
                <a:gd name="T34" fmla="*/ 554636 w 109"/>
                <a:gd name="T35" fmla="*/ 215786 h 104"/>
                <a:gd name="T36" fmla="*/ 394408 w 109"/>
                <a:gd name="T37" fmla="*/ 215786 h 104"/>
                <a:gd name="T38" fmla="*/ 449872 w 109"/>
                <a:gd name="T39" fmla="*/ 277440 h 104"/>
                <a:gd name="T40" fmla="*/ 363595 w 109"/>
                <a:gd name="T41" fmla="*/ 215786 h 104"/>
                <a:gd name="T42" fmla="*/ 314294 w 109"/>
                <a:gd name="T43" fmla="*/ 277440 h 104"/>
                <a:gd name="T44" fmla="*/ 363595 w 109"/>
                <a:gd name="T45" fmla="*/ 215786 h 104"/>
                <a:gd name="T46" fmla="*/ 209529 w 109"/>
                <a:gd name="T47" fmla="*/ 215786 h 104"/>
                <a:gd name="T48" fmla="*/ 271155 w 109"/>
                <a:gd name="T49" fmla="*/ 265109 h 104"/>
                <a:gd name="T50" fmla="*/ 215692 w 109"/>
                <a:gd name="T51" fmla="*/ 184960 h 104"/>
                <a:gd name="T52" fmla="*/ 271155 w 109"/>
                <a:gd name="T53" fmla="*/ 147968 h 104"/>
                <a:gd name="T54" fmla="*/ 215692 w 109"/>
                <a:gd name="T55" fmla="*/ 184960 h 104"/>
                <a:gd name="T56" fmla="*/ 363595 w 109"/>
                <a:gd name="T57" fmla="*/ 184960 h 104"/>
                <a:gd name="T58" fmla="*/ 314294 w 109"/>
                <a:gd name="T59" fmla="*/ 135637 h 104"/>
                <a:gd name="T60" fmla="*/ 394408 w 109"/>
                <a:gd name="T61" fmla="*/ 184960 h 104"/>
                <a:gd name="T62" fmla="*/ 449872 w 109"/>
                <a:gd name="T63" fmla="*/ 135637 h 104"/>
                <a:gd name="T64" fmla="*/ 394408 w 109"/>
                <a:gd name="T65" fmla="*/ 184960 h 104"/>
                <a:gd name="T66" fmla="*/ 548474 w 109"/>
                <a:gd name="T67" fmla="*/ 184960 h 104"/>
                <a:gd name="T68" fmla="*/ 486847 w 109"/>
                <a:gd name="T69" fmla="*/ 147968 h 104"/>
                <a:gd name="T70" fmla="*/ 394408 w 109"/>
                <a:gd name="T71" fmla="*/ 36992 h 104"/>
                <a:gd name="T72" fmla="*/ 437546 w 109"/>
                <a:gd name="T73" fmla="*/ 98645 h 104"/>
                <a:gd name="T74" fmla="*/ 394408 w 109"/>
                <a:gd name="T75" fmla="*/ 36992 h 104"/>
                <a:gd name="T76" fmla="*/ 363595 w 109"/>
                <a:gd name="T77" fmla="*/ 36992 h 104"/>
                <a:gd name="T78" fmla="*/ 320456 w 109"/>
                <a:gd name="T79" fmla="*/ 98645 h 104"/>
                <a:gd name="T80" fmla="*/ 283481 w 109"/>
                <a:gd name="T81" fmla="*/ 104811 h 104"/>
                <a:gd name="T82" fmla="*/ 308131 w 109"/>
                <a:gd name="T83" fmla="*/ 49323 h 104"/>
                <a:gd name="T84" fmla="*/ 221854 w 109"/>
                <a:gd name="T85" fmla="*/ 129472 h 104"/>
                <a:gd name="T86" fmla="*/ 283481 w 109"/>
                <a:gd name="T87" fmla="*/ 104811 h 104"/>
                <a:gd name="T88" fmla="*/ 462197 w 109"/>
                <a:gd name="T89" fmla="*/ 61653 h 104"/>
                <a:gd name="T90" fmla="*/ 523823 w 109"/>
                <a:gd name="T91" fmla="*/ 123307 h 104"/>
                <a:gd name="T92" fmla="*/ 505335 w 109"/>
                <a:gd name="T93" fmla="*/ 86315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rgbClr val="DD1C3E"/>
            </a:solidFill>
            <a:ln w="9525">
              <a:noFill/>
              <a:round/>
              <a:headEnd/>
              <a:tailEnd/>
            </a:ln>
          </p:spPr>
          <p:txBody>
            <a:bodyPr lIns="68579" tIns="34289" rIns="68579" bIns="34289"/>
            <a:lstStyle/>
            <a:p>
              <a:endParaRPr lang="zh-CN" altLang="en-US"/>
            </a:p>
          </p:txBody>
        </p:sp>
        <p:sp>
          <p:nvSpPr>
            <p:cNvPr id="26636" name="Freeform 98"/>
            <p:cNvSpPr>
              <a:spLocks noEditPoints="1"/>
            </p:cNvSpPr>
            <p:nvPr/>
          </p:nvSpPr>
          <p:spPr bwMode="auto">
            <a:xfrm>
              <a:off x="5037669" y="1053061"/>
              <a:ext cx="797742" cy="612900"/>
            </a:xfrm>
            <a:custGeom>
              <a:avLst/>
              <a:gdLst>
                <a:gd name="T0" fmla="*/ 161083 w 104"/>
                <a:gd name="T1" fmla="*/ 337095 h 80"/>
                <a:gd name="T2" fmla="*/ 99718 w 104"/>
                <a:gd name="T3" fmla="*/ 559271 h 80"/>
                <a:gd name="T4" fmla="*/ 253130 w 104"/>
                <a:gd name="T5" fmla="*/ 559271 h 80"/>
                <a:gd name="T6" fmla="*/ 391200 w 104"/>
                <a:gd name="T7" fmla="*/ 612900 h 80"/>
                <a:gd name="T8" fmla="*/ 529271 w 104"/>
                <a:gd name="T9" fmla="*/ 559271 h 80"/>
                <a:gd name="T10" fmla="*/ 667342 w 104"/>
                <a:gd name="T11" fmla="*/ 559271 h 80"/>
                <a:gd name="T12" fmla="*/ 621318 w 104"/>
                <a:gd name="T13" fmla="*/ 337095 h 80"/>
                <a:gd name="T14" fmla="*/ 659671 w 104"/>
                <a:gd name="T15" fmla="*/ 337095 h 80"/>
                <a:gd name="T16" fmla="*/ 659671 w 104"/>
                <a:gd name="T17" fmla="*/ 214515 h 80"/>
                <a:gd name="T18" fmla="*/ 744048 w 104"/>
                <a:gd name="T19" fmla="*/ 191531 h 80"/>
                <a:gd name="T20" fmla="*/ 744048 w 104"/>
                <a:gd name="T21" fmla="*/ 260483 h 80"/>
                <a:gd name="T22" fmla="*/ 728707 w 104"/>
                <a:gd name="T23" fmla="*/ 390724 h 80"/>
                <a:gd name="T24" fmla="*/ 790071 w 104"/>
                <a:gd name="T25" fmla="*/ 390724 h 80"/>
                <a:gd name="T26" fmla="*/ 774730 w 104"/>
                <a:gd name="T27" fmla="*/ 260483 h 80"/>
                <a:gd name="T28" fmla="*/ 774730 w 104"/>
                <a:gd name="T29" fmla="*/ 176209 h 80"/>
                <a:gd name="T30" fmla="*/ 797742 w 104"/>
                <a:gd name="T31" fmla="*/ 168547 h 80"/>
                <a:gd name="T32" fmla="*/ 797742 w 104"/>
                <a:gd name="T33" fmla="*/ 114919 h 80"/>
                <a:gd name="T34" fmla="*/ 398871 w 104"/>
                <a:gd name="T35" fmla="*/ 0 h 80"/>
                <a:gd name="T36" fmla="*/ 0 w 104"/>
                <a:gd name="T37" fmla="*/ 114919 h 80"/>
                <a:gd name="T38" fmla="*/ 0 w 104"/>
                <a:gd name="T39" fmla="*/ 168547 h 80"/>
                <a:gd name="T40" fmla="*/ 145741 w 104"/>
                <a:gd name="T41" fmla="*/ 214515 h 80"/>
                <a:gd name="T42" fmla="*/ 145741 w 104"/>
                <a:gd name="T43" fmla="*/ 337095 h 80"/>
                <a:gd name="T44" fmla="*/ 161083 w 104"/>
                <a:gd name="T45" fmla="*/ 337095 h 80"/>
                <a:gd name="T46" fmla="*/ 544612 w 104"/>
                <a:gd name="T47" fmla="*/ 337095 h 80"/>
                <a:gd name="T48" fmla="*/ 552283 w 104"/>
                <a:gd name="T49" fmla="*/ 367740 h 80"/>
                <a:gd name="T50" fmla="*/ 498589 w 104"/>
                <a:gd name="T51" fmla="*/ 505643 h 80"/>
                <a:gd name="T52" fmla="*/ 391200 w 104"/>
                <a:gd name="T53" fmla="*/ 559271 h 80"/>
                <a:gd name="T54" fmla="*/ 283812 w 104"/>
                <a:gd name="T55" fmla="*/ 505643 h 80"/>
                <a:gd name="T56" fmla="*/ 237788 w 104"/>
                <a:gd name="T57" fmla="*/ 367740 h 80"/>
                <a:gd name="T58" fmla="*/ 237788 w 104"/>
                <a:gd name="T59" fmla="*/ 337095 h 80"/>
                <a:gd name="T60" fmla="*/ 544612 w 104"/>
                <a:gd name="T61" fmla="*/ 337095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4"/>
                <a:gd name="T94" fmla="*/ 0 h 80"/>
                <a:gd name="T95" fmla="*/ 104 w 10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rgbClr val="424A53"/>
            </a:solidFill>
            <a:ln w="9525">
              <a:noFill/>
              <a:round/>
              <a:headEnd/>
              <a:tailEnd/>
            </a:ln>
          </p:spPr>
          <p:txBody>
            <a:bodyPr lIns="68579" tIns="34289" rIns="68579" bIns="34289"/>
            <a:lstStyle/>
            <a:p>
              <a:endParaRPr lang="zh-CN" altLang="en-US"/>
            </a:p>
          </p:txBody>
        </p:sp>
        <p:sp>
          <p:nvSpPr>
            <p:cNvPr id="26637" name="Freeform 76"/>
            <p:cNvSpPr>
              <a:spLocks noEditPoints="1"/>
            </p:cNvSpPr>
            <p:nvPr/>
          </p:nvSpPr>
          <p:spPr bwMode="auto">
            <a:xfrm>
              <a:off x="3306164" y="1334802"/>
              <a:ext cx="589614" cy="736284"/>
            </a:xfrm>
            <a:custGeom>
              <a:avLst/>
              <a:gdLst>
                <a:gd name="T0" fmla="*/ 339895 w 85"/>
                <a:gd name="T1" fmla="*/ 180598 h 106"/>
                <a:gd name="T2" fmla="*/ 228909 w 85"/>
                <a:gd name="T3" fmla="*/ 152814 h 106"/>
                <a:gd name="T4" fmla="*/ 180353 w 85"/>
                <a:gd name="T5" fmla="*/ 291735 h 106"/>
                <a:gd name="T6" fmla="*/ 235846 w 85"/>
                <a:gd name="T7" fmla="*/ 382034 h 106"/>
                <a:gd name="T8" fmla="*/ 242782 w 85"/>
                <a:gd name="T9" fmla="*/ 409818 h 106"/>
                <a:gd name="T10" fmla="*/ 339895 w 85"/>
                <a:gd name="T11" fmla="*/ 437603 h 106"/>
                <a:gd name="T12" fmla="*/ 437008 w 85"/>
                <a:gd name="T13" fmla="*/ 409818 h 106"/>
                <a:gd name="T14" fmla="*/ 437008 w 85"/>
                <a:gd name="T15" fmla="*/ 382034 h 106"/>
                <a:gd name="T16" fmla="*/ 499438 w 85"/>
                <a:gd name="T17" fmla="*/ 291735 h 106"/>
                <a:gd name="T18" fmla="*/ 443945 w 85"/>
                <a:gd name="T19" fmla="*/ 152814 h 106"/>
                <a:gd name="T20" fmla="*/ 339895 w 85"/>
                <a:gd name="T21" fmla="*/ 180598 h 106"/>
                <a:gd name="T22" fmla="*/ 582677 w 85"/>
                <a:gd name="T23" fmla="*/ 534848 h 106"/>
                <a:gd name="T24" fmla="*/ 97113 w 85"/>
                <a:gd name="T25" fmla="*/ 534848 h 106"/>
                <a:gd name="T26" fmla="*/ 76303 w 85"/>
                <a:gd name="T27" fmla="*/ 604309 h 106"/>
                <a:gd name="T28" fmla="*/ 76303 w 85"/>
                <a:gd name="T29" fmla="*/ 604309 h 106"/>
                <a:gd name="T30" fmla="*/ 97113 w 85"/>
                <a:gd name="T31" fmla="*/ 666823 h 106"/>
                <a:gd name="T32" fmla="*/ 589614 w 85"/>
                <a:gd name="T33" fmla="*/ 666823 h 106"/>
                <a:gd name="T34" fmla="*/ 589614 w 85"/>
                <a:gd name="T35" fmla="*/ 736284 h 106"/>
                <a:gd name="T36" fmla="*/ 83240 w 85"/>
                <a:gd name="T37" fmla="*/ 736284 h 106"/>
                <a:gd name="T38" fmla="*/ 69366 w 85"/>
                <a:gd name="T39" fmla="*/ 736284 h 106"/>
                <a:gd name="T40" fmla="*/ 55493 w 85"/>
                <a:gd name="T41" fmla="*/ 729338 h 106"/>
                <a:gd name="T42" fmla="*/ 48556 w 85"/>
                <a:gd name="T43" fmla="*/ 722392 h 106"/>
                <a:gd name="T44" fmla="*/ 0 w 85"/>
                <a:gd name="T45" fmla="*/ 604309 h 106"/>
                <a:gd name="T46" fmla="*/ 0 w 85"/>
                <a:gd name="T47" fmla="*/ 604309 h 106"/>
                <a:gd name="T48" fmla="*/ 48556 w 85"/>
                <a:gd name="T49" fmla="*/ 479279 h 106"/>
                <a:gd name="T50" fmla="*/ 55493 w 85"/>
                <a:gd name="T51" fmla="*/ 472333 h 106"/>
                <a:gd name="T52" fmla="*/ 62430 w 85"/>
                <a:gd name="T53" fmla="*/ 458441 h 106"/>
                <a:gd name="T54" fmla="*/ 83240 w 85"/>
                <a:gd name="T55" fmla="*/ 458441 h 106"/>
                <a:gd name="T56" fmla="*/ 582677 w 85"/>
                <a:gd name="T57" fmla="*/ 458441 h 106"/>
                <a:gd name="T58" fmla="*/ 582677 w 85"/>
                <a:gd name="T59" fmla="*/ 534848 h 106"/>
                <a:gd name="T60" fmla="*/ 110986 w 85"/>
                <a:gd name="T61" fmla="*/ 632093 h 106"/>
                <a:gd name="T62" fmla="*/ 110986 w 85"/>
                <a:gd name="T63" fmla="*/ 645985 h 106"/>
                <a:gd name="T64" fmla="*/ 541058 w 85"/>
                <a:gd name="T65" fmla="*/ 645985 h 106"/>
                <a:gd name="T66" fmla="*/ 541058 w 85"/>
                <a:gd name="T67" fmla="*/ 632093 h 106"/>
                <a:gd name="T68" fmla="*/ 110986 w 85"/>
                <a:gd name="T69" fmla="*/ 632093 h 106"/>
                <a:gd name="T70" fmla="*/ 110986 w 85"/>
                <a:gd name="T71" fmla="*/ 555686 h 106"/>
                <a:gd name="T72" fmla="*/ 110986 w 85"/>
                <a:gd name="T73" fmla="*/ 569578 h 106"/>
                <a:gd name="T74" fmla="*/ 541058 w 85"/>
                <a:gd name="T75" fmla="*/ 569578 h 106"/>
                <a:gd name="T76" fmla="*/ 541058 w 85"/>
                <a:gd name="T77" fmla="*/ 555686 h 106"/>
                <a:gd name="T78" fmla="*/ 110986 w 85"/>
                <a:gd name="T79" fmla="*/ 555686 h 106"/>
                <a:gd name="T80" fmla="*/ 110986 w 85"/>
                <a:gd name="T81" fmla="*/ 590416 h 106"/>
                <a:gd name="T82" fmla="*/ 110986 w 85"/>
                <a:gd name="T83" fmla="*/ 611255 h 106"/>
                <a:gd name="T84" fmla="*/ 541058 w 85"/>
                <a:gd name="T85" fmla="*/ 611255 h 106"/>
                <a:gd name="T86" fmla="*/ 541058 w 85"/>
                <a:gd name="T87" fmla="*/ 590416 h 106"/>
                <a:gd name="T88" fmla="*/ 110986 w 85"/>
                <a:gd name="T89" fmla="*/ 590416 h 106"/>
                <a:gd name="T90" fmla="*/ 346832 w 85"/>
                <a:gd name="T91" fmla="*/ 69461 h 106"/>
                <a:gd name="T92" fmla="*/ 506374 w 85"/>
                <a:gd name="T93" fmla="*/ 55569 h 106"/>
                <a:gd name="T94" fmla="*/ 353768 w 85"/>
                <a:gd name="T95" fmla="*/ 104191 h 106"/>
                <a:gd name="T96" fmla="*/ 346832 w 85"/>
                <a:gd name="T97" fmla="*/ 166706 h 106"/>
                <a:gd name="T98" fmla="*/ 332958 w 85"/>
                <a:gd name="T99" fmla="*/ 166706 h 106"/>
                <a:gd name="T100" fmla="*/ 277465 w 85"/>
                <a:gd name="T101" fmla="*/ 55569 h 106"/>
                <a:gd name="T102" fmla="*/ 319085 w 85"/>
                <a:gd name="T103" fmla="*/ 27784 h 106"/>
                <a:gd name="T104" fmla="*/ 346832 w 85"/>
                <a:gd name="T105" fmla="*/ 69461 h 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
                <a:gd name="T160" fmla="*/ 0 h 106"/>
                <a:gd name="T161" fmla="*/ 85 w 85"/>
                <a:gd name="T162" fmla="*/ 106 h 1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rgbClr val="DD1C3E"/>
            </a:solidFill>
            <a:ln w="9525">
              <a:noFill/>
              <a:round/>
              <a:headEnd/>
              <a:tailEnd/>
            </a:ln>
          </p:spPr>
          <p:txBody>
            <a:bodyPr lIns="68579" tIns="34289" rIns="68579" bIns="34289"/>
            <a:lstStyle/>
            <a:p>
              <a:endParaRPr lang="zh-CN" altLang="en-US"/>
            </a:p>
          </p:txBody>
        </p:sp>
      </p:gr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27650"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阅读推广活动开展情况</a:t>
            </a:r>
          </a:p>
        </p:txBody>
      </p:sp>
      <p:sp>
        <p:nvSpPr>
          <p:cNvPr id="27651" name="文本框 1"/>
          <p:cNvSpPr txBox="1">
            <a:spLocks noChangeArrowheads="1"/>
          </p:cNvSpPr>
          <p:nvPr/>
        </p:nvSpPr>
        <p:spPr bwMode="auto">
          <a:xfrm>
            <a:off x="579438" y="1092200"/>
            <a:ext cx="3795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4  </a:t>
            </a:r>
            <a:r>
              <a:rPr lang="zh-CN" altLang="en-US" sz="2000" b="1">
                <a:latin typeface="微软雅黑" pitchFamily="34" charset="-122"/>
                <a:ea typeface="微软雅黑" pitchFamily="34" charset="-122"/>
              </a:rPr>
              <a:t>打造文化品牌，活动精彩纷呈</a:t>
            </a:r>
          </a:p>
        </p:txBody>
      </p:sp>
      <p:pic>
        <p:nvPicPr>
          <p:cNvPr id="27652" name="图片 2"/>
          <p:cNvPicPr>
            <a:picLocks noChangeAspect="1"/>
          </p:cNvPicPr>
          <p:nvPr/>
        </p:nvPicPr>
        <p:blipFill>
          <a:blip r:embed="rId3"/>
          <a:srcRect/>
          <a:stretch>
            <a:fillRect/>
          </a:stretch>
        </p:blipFill>
        <p:spPr bwMode="auto">
          <a:xfrm>
            <a:off x="476250" y="1809750"/>
            <a:ext cx="8154988" cy="2373313"/>
          </a:xfrm>
          <a:prstGeom prst="rect">
            <a:avLst/>
          </a:prstGeom>
          <a:noFill/>
          <a:ln w="9525">
            <a:noFill/>
            <a:miter lim="800000"/>
            <a:headEnd/>
            <a:tailEnd/>
          </a:ln>
        </p:spPr>
      </p:pic>
      <p:pic>
        <p:nvPicPr>
          <p:cNvPr id="27653" name="图片 6"/>
          <p:cNvPicPr>
            <a:picLocks noChangeAspect="1"/>
          </p:cNvPicPr>
          <p:nvPr/>
        </p:nvPicPr>
        <p:blipFill>
          <a:blip r:embed="rId4"/>
          <a:srcRect l="-140" t="497" r="14226" b="-497"/>
          <a:stretch>
            <a:fillRect/>
          </a:stretch>
        </p:blipFill>
        <p:spPr bwMode="auto">
          <a:xfrm>
            <a:off x="1636713" y="4141788"/>
            <a:ext cx="7005637" cy="2311400"/>
          </a:xfrm>
          <a:prstGeom prst="rect">
            <a:avLst/>
          </a:prstGeom>
          <a:noFill/>
          <a:ln w="9525">
            <a:noFill/>
            <a:miter lim="800000"/>
            <a:headEnd/>
            <a:tailEnd/>
          </a:ln>
        </p:spPr>
      </p:pic>
      <p:pic>
        <p:nvPicPr>
          <p:cNvPr id="27654" name="图片 7"/>
          <p:cNvPicPr>
            <a:picLocks noChangeAspect="1"/>
          </p:cNvPicPr>
          <p:nvPr/>
        </p:nvPicPr>
        <p:blipFill>
          <a:blip r:embed="rId4"/>
          <a:srcRect l="85970" b="52081"/>
          <a:stretch>
            <a:fillRect/>
          </a:stretch>
        </p:blipFill>
        <p:spPr bwMode="auto">
          <a:xfrm>
            <a:off x="558800" y="5310188"/>
            <a:ext cx="1144588" cy="1108075"/>
          </a:xfrm>
          <a:prstGeom prst="rect">
            <a:avLst/>
          </a:prstGeom>
          <a:noFill/>
          <a:ln w="9525">
            <a:noFill/>
            <a:miter lim="800000"/>
            <a:headEnd/>
            <a:tailEnd/>
          </a:ln>
        </p:spPr>
      </p:pic>
      <p:pic>
        <p:nvPicPr>
          <p:cNvPr id="27655" name="图片 8"/>
          <p:cNvPicPr>
            <a:picLocks noChangeAspect="1"/>
          </p:cNvPicPr>
          <p:nvPr/>
        </p:nvPicPr>
        <p:blipFill>
          <a:blip r:embed="rId4"/>
          <a:srcRect l="85970" t="49545"/>
          <a:stretch>
            <a:fillRect/>
          </a:stretch>
        </p:blipFill>
        <p:spPr bwMode="auto">
          <a:xfrm>
            <a:off x="554038" y="4143375"/>
            <a:ext cx="1144587" cy="1166813"/>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28674"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阅读推广活动开展情况</a:t>
            </a:r>
          </a:p>
        </p:txBody>
      </p:sp>
      <p:sp>
        <p:nvSpPr>
          <p:cNvPr id="28675" name="文本框 1"/>
          <p:cNvSpPr txBox="1">
            <a:spLocks noChangeArrowheads="1"/>
          </p:cNvSpPr>
          <p:nvPr/>
        </p:nvSpPr>
        <p:spPr bwMode="auto">
          <a:xfrm>
            <a:off x="579438" y="1092200"/>
            <a:ext cx="3795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4  </a:t>
            </a:r>
            <a:r>
              <a:rPr lang="zh-CN" altLang="en-US" sz="2000" b="1">
                <a:latin typeface="微软雅黑" pitchFamily="34" charset="-122"/>
                <a:ea typeface="微软雅黑" pitchFamily="34" charset="-122"/>
              </a:rPr>
              <a:t>打造文化品牌，活动精彩纷呈</a:t>
            </a:r>
          </a:p>
        </p:txBody>
      </p:sp>
      <p:pic>
        <p:nvPicPr>
          <p:cNvPr id="28676" name="图片 2"/>
          <p:cNvPicPr>
            <a:picLocks noChangeAspect="1"/>
          </p:cNvPicPr>
          <p:nvPr/>
        </p:nvPicPr>
        <p:blipFill>
          <a:blip r:embed="rId3"/>
          <a:srcRect/>
          <a:stretch>
            <a:fillRect/>
          </a:stretch>
        </p:blipFill>
        <p:spPr bwMode="auto">
          <a:xfrm>
            <a:off x="649288" y="1724025"/>
            <a:ext cx="5338762" cy="2257425"/>
          </a:xfrm>
          <a:prstGeom prst="rect">
            <a:avLst/>
          </a:prstGeom>
          <a:noFill/>
          <a:ln w="9525">
            <a:noFill/>
            <a:miter lim="800000"/>
            <a:headEnd/>
            <a:tailEnd/>
          </a:ln>
        </p:spPr>
      </p:pic>
      <p:pic>
        <p:nvPicPr>
          <p:cNvPr id="28677" name="图片 6"/>
          <p:cNvPicPr>
            <a:picLocks noChangeAspect="1"/>
          </p:cNvPicPr>
          <p:nvPr/>
        </p:nvPicPr>
        <p:blipFill>
          <a:blip r:embed="rId4"/>
          <a:srcRect/>
          <a:stretch>
            <a:fillRect/>
          </a:stretch>
        </p:blipFill>
        <p:spPr bwMode="auto">
          <a:xfrm>
            <a:off x="3332163" y="4162425"/>
            <a:ext cx="5162550" cy="2503488"/>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3"/>
          <p:cNvPicPr>
            <a:picLocks noChangeAspect="1"/>
          </p:cNvPicPr>
          <p:nvPr/>
        </p:nvPicPr>
        <p:blipFill>
          <a:blip r:embed="rId2"/>
          <a:srcRect/>
          <a:stretch>
            <a:fillRect/>
          </a:stretch>
        </p:blipFill>
        <p:spPr bwMode="auto">
          <a:xfrm>
            <a:off x="0" y="4763"/>
            <a:ext cx="9139238" cy="6853237"/>
          </a:xfrm>
          <a:prstGeom prst="rect">
            <a:avLst/>
          </a:prstGeom>
          <a:noFill/>
          <a:ln w="9525">
            <a:noFill/>
            <a:miter lim="800000"/>
            <a:headEnd/>
            <a:tailEnd/>
          </a:ln>
        </p:spPr>
      </p:pic>
      <p:sp>
        <p:nvSpPr>
          <p:cNvPr id="29698"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阅读推广活动开展情况</a:t>
            </a:r>
          </a:p>
        </p:txBody>
      </p:sp>
      <p:sp>
        <p:nvSpPr>
          <p:cNvPr id="29699" name="文本框 1"/>
          <p:cNvSpPr txBox="1">
            <a:spLocks noChangeArrowheads="1"/>
          </p:cNvSpPr>
          <p:nvPr/>
        </p:nvSpPr>
        <p:spPr bwMode="auto">
          <a:xfrm>
            <a:off x="579438" y="1092200"/>
            <a:ext cx="3795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5  </a:t>
            </a:r>
            <a:r>
              <a:rPr lang="zh-CN" altLang="en-US" sz="2000" b="1">
                <a:latin typeface="微软雅黑" pitchFamily="34" charset="-122"/>
                <a:ea typeface="微软雅黑" pitchFamily="34" charset="-122"/>
              </a:rPr>
              <a:t>各项活动有序开展，卓见成效</a:t>
            </a:r>
          </a:p>
        </p:txBody>
      </p:sp>
      <p:pic>
        <p:nvPicPr>
          <p:cNvPr id="29700" name="图片 4"/>
          <p:cNvPicPr>
            <a:picLocks noChangeAspect="1"/>
          </p:cNvPicPr>
          <p:nvPr/>
        </p:nvPicPr>
        <p:blipFill>
          <a:blip r:embed="rId3"/>
          <a:srcRect/>
          <a:stretch>
            <a:fillRect/>
          </a:stretch>
        </p:blipFill>
        <p:spPr bwMode="auto">
          <a:xfrm>
            <a:off x="450850" y="1673225"/>
            <a:ext cx="8396288" cy="4879975"/>
          </a:xfrm>
          <a:prstGeom prst="rect">
            <a:avLst/>
          </a:prstGeom>
          <a:noFill/>
          <a:ln w="9525">
            <a:noFill/>
            <a:miter lim="800000"/>
            <a:headEnd/>
            <a:tailEnd/>
          </a:ln>
        </p:spPr>
      </p:pic>
      <p:sp>
        <p:nvSpPr>
          <p:cNvPr id="6" name="TextBox 5"/>
          <p:cNvSpPr txBox="1"/>
          <p:nvPr/>
        </p:nvSpPr>
        <p:spPr>
          <a:xfrm>
            <a:off x="2338388" y="4246563"/>
            <a:ext cx="2224087" cy="277812"/>
          </a:xfrm>
          <a:prstGeom prst="rect">
            <a:avLst/>
          </a:prstGeom>
          <a:solidFill>
            <a:schemeClr val="bg1">
              <a:lumMod val="95000"/>
            </a:schemeClr>
          </a:solidFill>
        </p:spPr>
        <p:txBody>
          <a:bodyPr>
            <a:spAutoFit/>
          </a:bodyPr>
          <a:lstStyle/>
          <a:p>
            <a:pPr>
              <a:defRPr/>
            </a:pPr>
            <a:r>
              <a:rPr lang="en-US" altLang="zh-CN" sz="1200" b="1" dirty="0"/>
              <a:t>2017</a:t>
            </a:r>
            <a:r>
              <a:rPr lang="zh-CN" altLang="en-US" sz="1200" b="1" dirty="0"/>
              <a:t>年图书按月借阅比例图</a:t>
            </a:r>
          </a:p>
        </p:txBody>
      </p:sp>
      <p:sp>
        <p:nvSpPr>
          <p:cNvPr id="7" name="TextBox 6"/>
          <p:cNvSpPr txBox="1"/>
          <p:nvPr/>
        </p:nvSpPr>
        <p:spPr>
          <a:xfrm>
            <a:off x="5964238" y="4257675"/>
            <a:ext cx="2224087" cy="277813"/>
          </a:xfrm>
          <a:prstGeom prst="rect">
            <a:avLst/>
          </a:prstGeom>
          <a:solidFill>
            <a:schemeClr val="bg1">
              <a:lumMod val="95000"/>
            </a:schemeClr>
          </a:solidFill>
        </p:spPr>
        <p:txBody>
          <a:bodyPr>
            <a:spAutoFit/>
          </a:bodyPr>
          <a:lstStyle/>
          <a:p>
            <a:pPr>
              <a:defRPr/>
            </a:pPr>
            <a:r>
              <a:rPr lang="en-US" altLang="zh-CN" sz="1200" b="1" dirty="0"/>
              <a:t>2017</a:t>
            </a:r>
            <a:r>
              <a:rPr lang="zh-CN" altLang="en-US" sz="1200" b="1" dirty="0"/>
              <a:t>年各类图书借阅比例图</a:t>
            </a:r>
          </a:p>
        </p:txBody>
      </p:sp>
      <p:sp>
        <p:nvSpPr>
          <p:cNvPr id="8" name="TextBox 7"/>
          <p:cNvSpPr txBox="1"/>
          <p:nvPr/>
        </p:nvSpPr>
        <p:spPr>
          <a:xfrm>
            <a:off x="3625850" y="6227763"/>
            <a:ext cx="2370138" cy="277812"/>
          </a:xfrm>
          <a:prstGeom prst="rect">
            <a:avLst/>
          </a:prstGeom>
          <a:solidFill>
            <a:schemeClr val="bg1">
              <a:lumMod val="95000"/>
            </a:schemeClr>
          </a:solidFill>
        </p:spPr>
        <p:txBody>
          <a:bodyPr>
            <a:spAutoFit/>
          </a:bodyPr>
          <a:lstStyle/>
          <a:p>
            <a:pPr>
              <a:defRPr/>
            </a:pPr>
            <a:r>
              <a:rPr lang="en-US" altLang="zh-CN" sz="1200" b="1" dirty="0"/>
              <a:t>2017</a:t>
            </a:r>
            <a:r>
              <a:rPr lang="zh-CN" altLang="en-US" sz="1200" b="1" dirty="0"/>
              <a:t>年数据库月度访问量情况</a:t>
            </a:r>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0722"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阅读推广活动开展情况</a:t>
            </a:r>
          </a:p>
        </p:txBody>
      </p:sp>
      <p:sp>
        <p:nvSpPr>
          <p:cNvPr id="30723" name="文本框 1"/>
          <p:cNvSpPr txBox="1">
            <a:spLocks noChangeArrowheads="1"/>
          </p:cNvSpPr>
          <p:nvPr/>
        </p:nvSpPr>
        <p:spPr bwMode="auto">
          <a:xfrm>
            <a:off x="579438" y="1092200"/>
            <a:ext cx="5138737"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6  </a:t>
            </a:r>
            <a:r>
              <a:rPr lang="zh-CN" altLang="en-US" sz="2000" b="1">
                <a:latin typeface="微软雅黑" pitchFamily="34" charset="-122"/>
                <a:ea typeface="微软雅黑" pitchFamily="34" charset="-122"/>
              </a:rPr>
              <a:t>再造读者空间</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为学生提供广阔的阅读阵地</a:t>
            </a:r>
          </a:p>
        </p:txBody>
      </p:sp>
      <p:pic>
        <p:nvPicPr>
          <p:cNvPr id="3" name="图片 2"/>
          <p:cNvPicPr>
            <a:picLocks noChangeAspect="1"/>
          </p:cNvPicPr>
          <p:nvPr/>
        </p:nvPicPr>
        <p:blipFill>
          <a:blip r:embed="rId3" cstate="print">
            <a:extLst/>
          </a:blip>
          <a:stretch>
            <a:fillRect/>
          </a:stretch>
        </p:blipFill>
        <p:spPr>
          <a:xfrm>
            <a:off x="4441879" y="1829368"/>
            <a:ext cx="2577783" cy="1933338"/>
          </a:xfrm>
          <a:prstGeom prst="rect">
            <a:avLst/>
          </a:prstGeom>
          <a:solidFill>
            <a:srgbClr val="FFFFFF">
              <a:shade val="85000"/>
            </a:srgbClr>
          </a:solidFill>
          <a:ln w="889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图片 5"/>
          <p:cNvPicPr>
            <a:picLocks noChangeAspect="1"/>
          </p:cNvPicPr>
          <p:nvPr/>
        </p:nvPicPr>
        <p:blipFill>
          <a:blip r:embed="rId4" cstate="print">
            <a:extLst/>
          </a:blip>
          <a:stretch>
            <a:fillRect/>
          </a:stretch>
        </p:blipFill>
        <p:spPr>
          <a:xfrm>
            <a:off x="1512523" y="2112038"/>
            <a:ext cx="2584672" cy="1938504"/>
          </a:xfrm>
          <a:prstGeom prst="rect">
            <a:avLst/>
          </a:prstGeom>
          <a:solidFill>
            <a:srgbClr val="FFFFFF">
              <a:shade val="85000"/>
            </a:srgbClr>
          </a:solidFill>
          <a:ln w="889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5" cstate="print"/>
          <a:stretch>
            <a:fillRect/>
          </a:stretch>
        </p:blipFill>
        <p:spPr>
          <a:xfrm>
            <a:off x="6104954" y="4064375"/>
            <a:ext cx="2560008" cy="1706672"/>
          </a:xfrm>
          <a:prstGeom prst="rect">
            <a:avLst/>
          </a:prstGeom>
          <a:solidFill>
            <a:srgbClr val="FFFFFF">
              <a:shade val="85000"/>
            </a:srgbClr>
          </a:solidFill>
          <a:ln w="889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图片 7"/>
          <p:cNvPicPr>
            <a:picLocks noChangeAspect="1"/>
          </p:cNvPicPr>
          <p:nvPr/>
        </p:nvPicPr>
        <p:blipFill>
          <a:blip r:embed="rId6" cstate="print">
            <a:extLst/>
          </a:blip>
          <a:stretch>
            <a:fillRect/>
          </a:stretch>
        </p:blipFill>
        <p:spPr>
          <a:xfrm>
            <a:off x="3218373" y="4357416"/>
            <a:ext cx="2560008" cy="1706672"/>
          </a:xfrm>
          <a:prstGeom prst="rect">
            <a:avLst/>
          </a:prstGeom>
          <a:solidFill>
            <a:srgbClr val="FFFFFF">
              <a:shade val="85000"/>
            </a:srgbClr>
          </a:solidFill>
          <a:ln w="889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图片 8"/>
          <p:cNvPicPr>
            <a:picLocks noChangeAspect="1"/>
          </p:cNvPicPr>
          <p:nvPr/>
        </p:nvPicPr>
        <p:blipFill>
          <a:blip r:embed="rId7" cstate="print">
            <a:extLst/>
          </a:blip>
          <a:stretch>
            <a:fillRect/>
          </a:stretch>
        </p:blipFill>
        <p:spPr>
          <a:xfrm>
            <a:off x="392642" y="4609927"/>
            <a:ext cx="2560008" cy="1706672"/>
          </a:xfrm>
          <a:prstGeom prst="rect">
            <a:avLst/>
          </a:prstGeom>
          <a:solidFill>
            <a:srgbClr val="FFFFFF">
              <a:shade val="85000"/>
            </a:srgbClr>
          </a:solidFill>
          <a:ln w="889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3"/>
          <p:cNvPicPr>
            <a:picLocks noChangeAspect="1"/>
          </p:cNvPicPr>
          <p:nvPr/>
        </p:nvPicPr>
        <p:blipFill>
          <a:blip r:embed="rId2"/>
          <a:srcRect/>
          <a:stretch>
            <a:fillRect/>
          </a:stretch>
        </p:blipFill>
        <p:spPr bwMode="auto">
          <a:xfrm>
            <a:off x="-7938" y="-7938"/>
            <a:ext cx="9150351" cy="6862763"/>
          </a:xfrm>
          <a:prstGeom prst="rect">
            <a:avLst/>
          </a:prstGeom>
          <a:noFill/>
          <a:ln w="9525">
            <a:noFill/>
            <a:miter lim="800000"/>
            <a:headEnd/>
            <a:tailEnd/>
          </a:ln>
        </p:spPr>
      </p:pic>
      <p:pic>
        <p:nvPicPr>
          <p:cNvPr id="13314" name="图片 1"/>
          <p:cNvPicPr>
            <a:picLocks noChangeAspect="1"/>
          </p:cNvPicPr>
          <p:nvPr/>
        </p:nvPicPr>
        <p:blipFill>
          <a:blip r:embed="rId3"/>
          <a:srcRect/>
          <a:stretch>
            <a:fillRect/>
          </a:stretch>
        </p:blipFill>
        <p:spPr bwMode="auto">
          <a:xfrm>
            <a:off x="3306763" y="2549525"/>
            <a:ext cx="946150" cy="2852738"/>
          </a:xfrm>
          <a:prstGeom prst="rect">
            <a:avLst/>
          </a:prstGeom>
          <a:noFill/>
          <a:ln w="9525">
            <a:noFill/>
            <a:miter lim="800000"/>
            <a:headEnd/>
            <a:tailEnd/>
          </a:ln>
        </p:spPr>
      </p:pic>
      <p:sp>
        <p:nvSpPr>
          <p:cNvPr id="13315" name="文本框 2"/>
          <p:cNvSpPr txBox="1">
            <a:spLocks noChangeArrowheads="1"/>
          </p:cNvSpPr>
          <p:nvPr/>
        </p:nvSpPr>
        <p:spPr bwMode="auto">
          <a:xfrm>
            <a:off x="4252913" y="2498725"/>
            <a:ext cx="800100" cy="719138"/>
          </a:xfrm>
          <a:prstGeom prst="rect">
            <a:avLst/>
          </a:prstGeom>
          <a:noFill/>
          <a:ln w="9525">
            <a:noFill/>
            <a:miter lim="800000"/>
            <a:headEnd/>
            <a:tailEnd/>
          </a:ln>
        </p:spPr>
        <p:txBody>
          <a:bodyPr wrap="none">
            <a:spAutoFit/>
          </a:bodyPr>
          <a:lstStyle/>
          <a:p>
            <a:pPr>
              <a:lnSpc>
                <a:spcPct val="200000"/>
              </a:lnSpc>
            </a:pPr>
            <a:r>
              <a:rPr lang="zh-CN" altLang="zh-CN" sz="2400">
                <a:latin typeface="微软雅黑" pitchFamily="34" charset="-122"/>
                <a:ea typeface="微软雅黑" pitchFamily="34" charset="-122"/>
              </a:rPr>
              <a:t>背景</a:t>
            </a:r>
            <a:endParaRPr lang="zh-CN" altLang="en-US" sz="2400">
              <a:latin typeface="微软雅黑" pitchFamily="34" charset="-122"/>
              <a:ea typeface="微软雅黑" pitchFamily="34" charset="-122"/>
            </a:endParaRPr>
          </a:p>
        </p:txBody>
      </p:sp>
      <p:sp>
        <p:nvSpPr>
          <p:cNvPr id="13316" name="文本框 4"/>
          <p:cNvSpPr txBox="1">
            <a:spLocks noChangeArrowheads="1"/>
          </p:cNvSpPr>
          <p:nvPr/>
        </p:nvSpPr>
        <p:spPr bwMode="auto">
          <a:xfrm>
            <a:off x="4252913" y="3167063"/>
            <a:ext cx="800100" cy="714375"/>
          </a:xfrm>
          <a:prstGeom prst="rect">
            <a:avLst/>
          </a:prstGeom>
          <a:noFill/>
          <a:ln w="9525">
            <a:noFill/>
            <a:miter lim="800000"/>
            <a:headEnd/>
            <a:tailEnd/>
          </a:ln>
        </p:spPr>
        <p:txBody>
          <a:bodyPr wrap="none">
            <a:spAutoFit/>
          </a:bodyPr>
          <a:lstStyle/>
          <a:p>
            <a:pPr>
              <a:lnSpc>
                <a:spcPct val="200000"/>
              </a:lnSpc>
            </a:pPr>
            <a:r>
              <a:rPr lang="zh-CN" altLang="zh-CN" sz="2400">
                <a:latin typeface="微软雅黑" pitchFamily="34" charset="-122"/>
                <a:ea typeface="微软雅黑" pitchFamily="34" charset="-122"/>
              </a:rPr>
              <a:t>问题</a:t>
            </a:r>
            <a:endParaRPr lang="zh-CN" altLang="en-US" sz="2400">
              <a:latin typeface="微软雅黑" pitchFamily="34" charset="-122"/>
              <a:ea typeface="微软雅黑" pitchFamily="34" charset="-122"/>
            </a:endParaRPr>
          </a:p>
        </p:txBody>
      </p:sp>
      <p:sp>
        <p:nvSpPr>
          <p:cNvPr id="13317" name="文本框 5"/>
          <p:cNvSpPr txBox="1">
            <a:spLocks noChangeArrowheads="1"/>
          </p:cNvSpPr>
          <p:nvPr/>
        </p:nvSpPr>
        <p:spPr bwMode="auto">
          <a:xfrm>
            <a:off x="4256088" y="3843338"/>
            <a:ext cx="800100" cy="715962"/>
          </a:xfrm>
          <a:prstGeom prst="rect">
            <a:avLst/>
          </a:prstGeom>
          <a:noFill/>
          <a:ln w="9525">
            <a:noFill/>
            <a:miter lim="800000"/>
            <a:headEnd/>
            <a:tailEnd/>
          </a:ln>
        </p:spPr>
        <p:txBody>
          <a:bodyPr wrap="none">
            <a:spAutoFit/>
          </a:bodyPr>
          <a:lstStyle/>
          <a:p>
            <a:pPr>
              <a:lnSpc>
                <a:spcPct val="200000"/>
              </a:lnSpc>
            </a:pPr>
            <a:r>
              <a:rPr lang="zh-CN" altLang="zh-CN" sz="2400">
                <a:latin typeface="微软雅黑" pitchFamily="34" charset="-122"/>
                <a:ea typeface="微软雅黑" pitchFamily="34" charset="-122"/>
              </a:rPr>
              <a:t>对策</a:t>
            </a:r>
            <a:endParaRPr lang="zh-CN" altLang="en-US" sz="2400">
              <a:latin typeface="微软雅黑" pitchFamily="34" charset="-122"/>
              <a:ea typeface="微软雅黑" pitchFamily="34" charset="-122"/>
            </a:endParaRPr>
          </a:p>
        </p:txBody>
      </p:sp>
      <p:sp>
        <p:nvSpPr>
          <p:cNvPr id="13318" name="文本框 6"/>
          <p:cNvSpPr txBox="1">
            <a:spLocks noChangeArrowheads="1"/>
          </p:cNvSpPr>
          <p:nvPr/>
        </p:nvSpPr>
        <p:spPr bwMode="auto">
          <a:xfrm>
            <a:off x="4252913" y="4494213"/>
            <a:ext cx="800100" cy="715962"/>
          </a:xfrm>
          <a:prstGeom prst="rect">
            <a:avLst/>
          </a:prstGeom>
          <a:noFill/>
          <a:ln w="9525">
            <a:noFill/>
            <a:miter lim="800000"/>
            <a:headEnd/>
            <a:tailEnd/>
          </a:ln>
        </p:spPr>
        <p:txBody>
          <a:bodyPr wrap="none">
            <a:spAutoFit/>
          </a:bodyPr>
          <a:lstStyle/>
          <a:p>
            <a:pPr>
              <a:lnSpc>
                <a:spcPct val="200000"/>
              </a:lnSpc>
            </a:pPr>
            <a:r>
              <a:rPr lang="zh-CN" altLang="zh-CN" sz="2400">
                <a:latin typeface="微软雅黑" pitchFamily="34" charset="-122"/>
                <a:ea typeface="微软雅黑" pitchFamily="34" charset="-122"/>
              </a:rPr>
              <a:t>案例</a:t>
            </a:r>
            <a:endParaRPr lang="zh-CN" altLang="en-US" sz="2400">
              <a:latin typeface="微软雅黑" pitchFamily="34" charset="-122"/>
              <a:ea typeface="微软雅黑" pitchFamily="34" charset="-122"/>
            </a:endParaRPr>
          </a:p>
        </p:txBody>
      </p:sp>
    </p:spTree>
  </p:cSld>
  <p:clrMapOvr>
    <a:masterClrMapping/>
  </p:clrMapOvr>
  <p:transition spd="med">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1746"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阅读推广活动开展情况</a:t>
            </a:r>
          </a:p>
        </p:txBody>
      </p:sp>
      <p:sp>
        <p:nvSpPr>
          <p:cNvPr id="31747" name="文本框 1"/>
          <p:cNvSpPr txBox="1">
            <a:spLocks noChangeArrowheads="1"/>
          </p:cNvSpPr>
          <p:nvPr/>
        </p:nvSpPr>
        <p:spPr bwMode="auto">
          <a:xfrm>
            <a:off x="579438" y="1092200"/>
            <a:ext cx="4049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7  </a:t>
            </a:r>
            <a:r>
              <a:rPr lang="zh-CN" altLang="en-US" sz="2000" b="1">
                <a:latin typeface="微软雅黑" pitchFamily="34" charset="-122"/>
                <a:ea typeface="微软雅黑" pitchFamily="34" charset="-122"/>
              </a:rPr>
              <a:t>总结经验，明确发展，载誉前行</a:t>
            </a:r>
          </a:p>
        </p:txBody>
      </p:sp>
      <p:pic>
        <p:nvPicPr>
          <p:cNvPr id="5" name="图片 4"/>
          <p:cNvPicPr>
            <a:picLocks noChangeAspect="1"/>
          </p:cNvPicPr>
          <p:nvPr/>
        </p:nvPicPr>
        <p:blipFill>
          <a:blip r:embed="rId3" cstate="print">
            <a:extLst/>
          </a:blip>
          <a:stretch>
            <a:fillRect/>
          </a:stretch>
        </p:blipFill>
        <p:spPr>
          <a:xfrm>
            <a:off x="4563745" y="1690689"/>
            <a:ext cx="2966068" cy="1977378"/>
          </a:xfrm>
          <a:prstGeom prst="rect">
            <a:avLst/>
          </a:prstGeom>
          <a:solidFill>
            <a:srgbClr val="FFFFFF">
              <a:shade val="85000"/>
            </a:srgbClr>
          </a:solidFill>
          <a:ln w="1016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图片 9"/>
          <p:cNvPicPr>
            <a:picLocks noChangeAspect="1"/>
          </p:cNvPicPr>
          <p:nvPr/>
        </p:nvPicPr>
        <p:blipFill>
          <a:blip r:embed="rId4" cstate="print">
            <a:extLst/>
          </a:blip>
          <a:stretch>
            <a:fillRect/>
          </a:stretch>
        </p:blipFill>
        <p:spPr>
          <a:xfrm>
            <a:off x="1063777" y="2975871"/>
            <a:ext cx="2966068" cy="1977378"/>
          </a:xfrm>
          <a:prstGeom prst="rect">
            <a:avLst/>
          </a:prstGeom>
          <a:solidFill>
            <a:srgbClr val="FFFFFF">
              <a:shade val="85000"/>
            </a:srgbClr>
          </a:solidFill>
          <a:ln w="1016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图片 10"/>
          <p:cNvPicPr>
            <a:picLocks noChangeAspect="1"/>
          </p:cNvPicPr>
          <p:nvPr/>
        </p:nvPicPr>
        <p:blipFill>
          <a:blip r:embed="rId5" cstate="print">
            <a:extLst/>
          </a:blip>
          <a:stretch>
            <a:fillRect/>
          </a:stretch>
        </p:blipFill>
        <p:spPr>
          <a:xfrm>
            <a:off x="4838774" y="4150520"/>
            <a:ext cx="2966068" cy="1977378"/>
          </a:xfrm>
          <a:prstGeom prst="rect">
            <a:avLst/>
          </a:prstGeom>
          <a:solidFill>
            <a:srgbClr val="FFFFFF">
              <a:shade val="85000"/>
            </a:srgbClr>
          </a:solidFill>
          <a:ln w="1016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2770"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阅读推广活动创新做法</a:t>
            </a:r>
          </a:p>
        </p:txBody>
      </p:sp>
      <p:sp>
        <p:nvSpPr>
          <p:cNvPr id="32771" name="文本框 1"/>
          <p:cNvSpPr txBox="1">
            <a:spLocks noChangeArrowheads="1"/>
          </p:cNvSpPr>
          <p:nvPr/>
        </p:nvSpPr>
        <p:spPr bwMode="auto">
          <a:xfrm>
            <a:off x="579438" y="1092200"/>
            <a:ext cx="6589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1  </a:t>
            </a:r>
            <a:r>
              <a:rPr lang="zh-CN" altLang="en-US" sz="2000" b="1">
                <a:latin typeface="微软雅黑" pitchFamily="34" charset="-122"/>
                <a:ea typeface="微软雅黑" pitchFamily="34" charset="-122"/>
              </a:rPr>
              <a:t>扩大阅读推广阵地，开展多方合作的深度推广支持服务</a:t>
            </a:r>
          </a:p>
        </p:txBody>
      </p:sp>
      <p:grpSp>
        <p:nvGrpSpPr>
          <p:cNvPr id="32772" name="组合 3"/>
          <p:cNvGrpSpPr>
            <a:grpSpLocks/>
          </p:cNvGrpSpPr>
          <p:nvPr/>
        </p:nvGrpSpPr>
        <p:grpSpPr bwMode="auto">
          <a:xfrm>
            <a:off x="3381375" y="2638425"/>
            <a:ext cx="2384425" cy="2384425"/>
            <a:chOff x="0" y="0"/>
            <a:chExt cx="2385849" cy="2384255"/>
          </a:xfrm>
        </p:grpSpPr>
        <p:sp>
          <p:nvSpPr>
            <p:cNvPr id="32785" name="椭圆 4"/>
            <p:cNvSpPr>
              <a:spLocks noChangeArrowheads="1"/>
            </p:cNvSpPr>
            <p:nvPr/>
          </p:nvSpPr>
          <p:spPr bwMode="auto">
            <a:xfrm>
              <a:off x="0" y="0"/>
              <a:ext cx="2385849" cy="2384255"/>
            </a:xfrm>
            <a:prstGeom prst="ellipse">
              <a:avLst/>
            </a:prstGeom>
            <a:solidFill>
              <a:srgbClr val="F2F2F2"/>
            </a:solidFill>
            <a:ln w="25400">
              <a:noFill/>
              <a:bevel/>
              <a:headEnd/>
              <a:tailEnd/>
            </a:ln>
          </p:spPr>
          <p:txBody>
            <a:bodyPr anchor="ctr"/>
            <a:lstStyle/>
            <a:p>
              <a:pPr algn="ctr">
                <a:lnSpc>
                  <a:spcPct val="120000"/>
                </a:lnSpc>
              </a:pPr>
              <a:endParaRPr lang="zh-CN" altLang="zh-CN" sz="4000" b="1" i="1">
                <a:solidFill>
                  <a:srgbClr val="FFFFFF"/>
                </a:solidFill>
                <a:latin typeface="微软雅黑" pitchFamily="34" charset="-122"/>
                <a:ea typeface="微软雅黑" pitchFamily="34" charset="-122"/>
                <a:sym typeface="微软雅黑" pitchFamily="34" charset="-122"/>
              </a:endParaRPr>
            </a:p>
          </p:txBody>
        </p:sp>
        <p:sp>
          <p:nvSpPr>
            <p:cNvPr id="32786" name="椭圆 5"/>
            <p:cNvSpPr>
              <a:spLocks noChangeArrowheads="1"/>
            </p:cNvSpPr>
            <p:nvPr/>
          </p:nvSpPr>
          <p:spPr bwMode="auto">
            <a:xfrm>
              <a:off x="420574" y="430285"/>
              <a:ext cx="1544699" cy="1543668"/>
            </a:xfrm>
            <a:prstGeom prst="ellipse">
              <a:avLst/>
            </a:prstGeom>
            <a:gradFill rotWithShape="1">
              <a:gsLst>
                <a:gs pos="0">
                  <a:srgbClr val="FAB47A"/>
                </a:gs>
                <a:gs pos="32999">
                  <a:srgbClr val="FAB47A"/>
                </a:gs>
                <a:gs pos="100000">
                  <a:srgbClr val="F68426"/>
                </a:gs>
              </a:gsLst>
              <a:lin ang="5400000" scaled="1"/>
            </a:gradFill>
            <a:ln w="3175">
              <a:solidFill>
                <a:srgbClr val="D7D7D7"/>
              </a:solidFill>
              <a:bevel/>
              <a:headEnd/>
              <a:tailEnd/>
            </a:ln>
          </p:spPr>
          <p:txBody>
            <a:bodyPr anchor="ctr"/>
            <a:lstStyle/>
            <a:p>
              <a:pPr algn="ctr">
                <a:lnSpc>
                  <a:spcPct val="120000"/>
                </a:lnSpc>
              </a:pPr>
              <a:r>
                <a:rPr lang="zh-CN" altLang="en-US" b="1">
                  <a:latin typeface="微软雅黑" pitchFamily="34" charset="-122"/>
                  <a:ea typeface="微软雅黑" pitchFamily="34" charset="-122"/>
                </a:rPr>
                <a:t>图书馆</a:t>
              </a:r>
            </a:p>
          </p:txBody>
        </p:sp>
        <p:sp>
          <p:nvSpPr>
            <p:cNvPr id="32787" name="下箭头 6"/>
            <p:cNvSpPr>
              <a:spLocks noChangeArrowheads="1"/>
            </p:cNvSpPr>
            <p:nvPr/>
          </p:nvSpPr>
          <p:spPr bwMode="auto">
            <a:xfrm rot="2700000" flipH="1" flipV="1">
              <a:off x="352679" y="1777227"/>
              <a:ext cx="264909" cy="244117"/>
            </a:xfrm>
            <a:prstGeom prst="downArrow">
              <a:avLst>
                <a:gd name="adj1" fmla="val 50000"/>
                <a:gd name="adj2" fmla="val 50000"/>
              </a:avLst>
            </a:prstGeom>
            <a:gradFill rotWithShape="1">
              <a:gsLst>
                <a:gs pos="0">
                  <a:srgbClr val="FDE5D2"/>
                </a:gs>
                <a:gs pos="32999">
                  <a:srgbClr val="FDE5D2"/>
                </a:gs>
                <a:gs pos="100000">
                  <a:srgbClr val="FAB47A"/>
                </a:gs>
              </a:gsLst>
              <a:lin ang="5400000" scaled="1"/>
            </a:gradFill>
            <a:ln w="3175">
              <a:solidFill>
                <a:srgbClr val="D7D7D7"/>
              </a:solidFill>
              <a:bevel/>
              <a:headEnd/>
              <a:tailEnd/>
            </a:ln>
          </p:spPr>
          <p:txBody>
            <a:bodyPr anchor="ctr"/>
            <a:lstStyle/>
            <a:p>
              <a:pPr algn="ctr">
                <a:lnSpc>
                  <a:spcPct val="120000"/>
                </a:lnSpc>
              </a:pPr>
              <a:endParaRPr lang="zh-CN" altLang="zh-CN" sz="2800" b="1" i="1">
                <a:solidFill>
                  <a:srgbClr val="FFFFFF"/>
                </a:solidFill>
                <a:latin typeface="微软雅黑" pitchFamily="34" charset="-122"/>
                <a:ea typeface="微软雅黑" pitchFamily="34" charset="-122"/>
                <a:sym typeface="微软雅黑" pitchFamily="34" charset="-122"/>
              </a:endParaRPr>
            </a:p>
          </p:txBody>
        </p:sp>
        <p:sp>
          <p:nvSpPr>
            <p:cNvPr id="32788" name="下箭头 7"/>
            <p:cNvSpPr>
              <a:spLocks noChangeArrowheads="1"/>
            </p:cNvSpPr>
            <p:nvPr/>
          </p:nvSpPr>
          <p:spPr bwMode="auto">
            <a:xfrm rot="8100000" flipH="1">
              <a:off x="1768258" y="1777227"/>
              <a:ext cx="264909" cy="244117"/>
            </a:xfrm>
            <a:prstGeom prst="downArrow">
              <a:avLst>
                <a:gd name="adj1" fmla="val 50000"/>
                <a:gd name="adj2" fmla="val 50000"/>
              </a:avLst>
            </a:prstGeom>
            <a:gradFill rotWithShape="1">
              <a:gsLst>
                <a:gs pos="0">
                  <a:srgbClr val="FDE5D2"/>
                </a:gs>
                <a:gs pos="32999">
                  <a:srgbClr val="FDE5D2"/>
                </a:gs>
                <a:gs pos="100000">
                  <a:srgbClr val="FAB47A"/>
                </a:gs>
              </a:gsLst>
              <a:lin ang="5400000" scaled="1"/>
            </a:gradFill>
            <a:ln w="3175">
              <a:solidFill>
                <a:srgbClr val="D7D7D7"/>
              </a:solidFill>
              <a:bevel/>
              <a:headEnd/>
              <a:tailEnd/>
            </a:ln>
          </p:spPr>
          <p:txBody>
            <a:bodyPr anchor="ctr"/>
            <a:lstStyle/>
            <a:p>
              <a:pPr algn="ctr">
                <a:lnSpc>
                  <a:spcPct val="120000"/>
                </a:lnSpc>
              </a:pPr>
              <a:endParaRPr lang="zh-CN" altLang="zh-CN" sz="2800" b="1" i="1">
                <a:solidFill>
                  <a:srgbClr val="FFFFFF"/>
                </a:solidFill>
                <a:latin typeface="微软雅黑" pitchFamily="34" charset="-122"/>
                <a:ea typeface="微软雅黑" pitchFamily="34" charset="-122"/>
                <a:sym typeface="微软雅黑" pitchFamily="34" charset="-122"/>
              </a:endParaRPr>
            </a:p>
          </p:txBody>
        </p:sp>
        <p:sp>
          <p:nvSpPr>
            <p:cNvPr id="32789" name="下箭头 8"/>
            <p:cNvSpPr>
              <a:spLocks noChangeArrowheads="1"/>
            </p:cNvSpPr>
            <p:nvPr/>
          </p:nvSpPr>
          <p:spPr bwMode="auto">
            <a:xfrm rot="-8100000" flipH="1" flipV="1">
              <a:off x="1768259" y="390294"/>
              <a:ext cx="264909" cy="244117"/>
            </a:xfrm>
            <a:prstGeom prst="downArrow">
              <a:avLst>
                <a:gd name="adj1" fmla="val 50000"/>
                <a:gd name="adj2" fmla="val 50000"/>
              </a:avLst>
            </a:prstGeom>
            <a:gradFill rotWithShape="1">
              <a:gsLst>
                <a:gs pos="0">
                  <a:srgbClr val="FDE5D2"/>
                </a:gs>
                <a:gs pos="32999">
                  <a:srgbClr val="FDE5D2"/>
                </a:gs>
                <a:gs pos="100000">
                  <a:srgbClr val="FAB47A"/>
                </a:gs>
              </a:gsLst>
              <a:lin ang="5400000" scaled="1"/>
            </a:gradFill>
            <a:ln w="3175">
              <a:solidFill>
                <a:srgbClr val="D7D7D7"/>
              </a:solidFill>
              <a:bevel/>
              <a:headEnd/>
              <a:tailEnd/>
            </a:ln>
          </p:spPr>
          <p:txBody>
            <a:bodyPr anchor="ctr"/>
            <a:lstStyle/>
            <a:p>
              <a:pPr algn="ctr">
                <a:lnSpc>
                  <a:spcPct val="120000"/>
                </a:lnSpc>
              </a:pPr>
              <a:endParaRPr lang="zh-CN" altLang="zh-CN" sz="2800" b="1" i="1">
                <a:solidFill>
                  <a:srgbClr val="FFFFFF"/>
                </a:solidFill>
                <a:latin typeface="微软雅黑" pitchFamily="34" charset="-122"/>
                <a:ea typeface="微软雅黑" pitchFamily="34" charset="-122"/>
                <a:sym typeface="微软雅黑" pitchFamily="34" charset="-122"/>
              </a:endParaRPr>
            </a:p>
          </p:txBody>
        </p:sp>
        <p:sp>
          <p:nvSpPr>
            <p:cNvPr id="32790" name="下箭头 9"/>
            <p:cNvSpPr>
              <a:spLocks noChangeArrowheads="1"/>
            </p:cNvSpPr>
            <p:nvPr/>
          </p:nvSpPr>
          <p:spPr bwMode="auto">
            <a:xfrm rot="18900000" flipH="1">
              <a:off x="365821" y="400119"/>
              <a:ext cx="264909" cy="244117"/>
            </a:xfrm>
            <a:prstGeom prst="downArrow">
              <a:avLst>
                <a:gd name="adj1" fmla="val 50000"/>
                <a:gd name="adj2" fmla="val 50000"/>
              </a:avLst>
            </a:prstGeom>
            <a:gradFill rotWithShape="1">
              <a:gsLst>
                <a:gs pos="0">
                  <a:srgbClr val="FDE5D2"/>
                </a:gs>
                <a:gs pos="32999">
                  <a:srgbClr val="FDE5D2"/>
                </a:gs>
                <a:gs pos="100000">
                  <a:srgbClr val="FAB47A"/>
                </a:gs>
              </a:gsLst>
              <a:lin ang="5400000" scaled="1"/>
            </a:gradFill>
            <a:ln w="3175">
              <a:solidFill>
                <a:srgbClr val="D7D7D7"/>
              </a:solidFill>
              <a:bevel/>
              <a:headEnd/>
              <a:tailEnd/>
            </a:ln>
          </p:spPr>
          <p:txBody>
            <a:bodyPr anchor="ctr"/>
            <a:lstStyle/>
            <a:p>
              <a:pPr algn="ctr">
                <a:lnSpc>
                  <a:spcPct val="120000"/>
                </a:lnSpc>
              </a:pPr>
              <a:endParaRPr lang="zh-CN" altLang="zh-CN" sz="2800" b="1" i="1">
                <a:solidFill>
                  <a:srgbClr val="FFFFFF"/>
                </a:solidFill>
                <a:latin typeface="微软雅黑" pitchFamily="34" charset="-122"/>
                <a:ea typeface="微软雅黑" pitchFamily="34" charset="-122"/>
                <a:sym typeface="微软雅黑" pitchFamily="34" charset="-122"/>
              </a:endParaRPr>
            </a:p>
          </p:txBody>
        </p:sp>
      </p:grpSp>
      <p:grpSp>
        <p:nvGrpSpPr>
          <p:cNvPr id="32773" name="组合 10"/>
          <p:cNvGrpSpPr>
            <a:grpSpLocks/>
          </p:cNvGrpSpPr>
          <p:nvPr/>
        </p:nvGrpSpPr>
        <p:grpSpPr bwMode="auto">
          <a:xfrm>
            <a:off x="1503363" y="2420938"/>
            <a:ext cx="2235200" cy="608012"/>
            <a:chOff x="1135193" y="0"/>
            <a:chExt cx="2235093" cy="608843"/>
          </a:xfrm>
        </p:grpSpPr>
        <p:sp>
          <p:nvSpPr>
            <p:cNvPr id="32783" name="矩形 11"/>
            <p:cNvSpPr>
              <a:spLocks noChangeArrowheads="1"/>
            </p:cNvSpPr>
            <p:nvPr/>
          </p:nvSpPr>
          <p:spPr bwMode="auto">
            <a:xfrm>
              <a:off x="1135193" y="34890"/>
              <a:ext cx="2010394" cy="539063"/>
            </a:xfrm>
            <a:prstGeom prst="rect">
              <a:avLst/>
            </a:prstGeom>
            <a:gradFill rotWithShape="1">
              <a:gsLst>
                <a:gs pos="0">
                  <a:srgbClr val="F9F9F9"/>
                </a:gs>
                <a:gs pos="32999">
                  <a:srgbClr val="F9F9F9"/>
                </a:gs>
                <a:gs pos="100000">
                  <a:srgbClr val="D7D7D7"/>
                </a:gs>
              </a:gsLst>
              <a:lin ang="5400000" scaled="1"/>
            </a:gradFill>
            <a:ln w="3175">
              <a:solidFill>
                <a:srgbClr val="D7D7D7"/>
              </a:solidFill>
              <a:bevel/>
              <a:headEnd/>
              <a:tailEnd/>
            </a:ln>
          </p:spPr>
          <p:txBody>
            <a:bodyPr anchor="ctr"/>
            <a:lstStyle/>
            <a:p>
              <a:pPr algn="ctr">
                <a:lnSpc>
                  <a:spcPct val="120000"/>
                </a:lnSpc>
              </a:pPr>
              <a:r>
                <a:rPr lang="zh-CN" altLang="en-US" sz="1600" b="1" i="1">
                  <a:latin typeface="微软雅黑" pitchFamily="34" charset="-122"/>
                  <a:ea typeface="微软雅黑" pitchFamily="34" charset="-122"/>
                  <a:sym typeface="微软雅黑" pitchFamily="34" charset="-122"/>
                </a:rPr>
                <a:t>校团委</a:t>
              </a:r>
            </a:p>
          </p:txBody>
        </p:sp>
        <p:sp>
          <p:nvSpPr>
            <p:cNvPr id="32784" name="AutoShape 4"/>
            <p:cNvSpPr>
              <a:spLocks noChangeArrowheads="1"/>
            </p:cNvSpPr>
            <p:nvPr/>
          </p:nvSpPr>
          <p:spPr bwMode="auto">
            <a:xfrm>
              <a:off x="2672380" y="0"/>
              <a:ext cx="697906" cy="608843"/>
            </a:xfrm>
            <a:prstGeom prst="hexagon">
              <a:avLst>
                <a:gd name="adj" fmla="val 28652"/>
                <a:gd name="vf" fmla="val 115470"/>
              </a:avLst>
            </a:prstGeom>
            <a:gradFill rotWithShape="1">
              <a:gsLst>
                <a:gs pos="0">
                  <a:srgbClr val="FDE5D2"/>
                </a:gs>
                <a:gs pos="32999">
                  <a:srgbClr val="FDE5D2"/>
                </a:gs>
                <a:gs pos="100000">
                  <a:srgbClr val="FAB47A"/>
                </a:gs>
              </a:gsLst>
              <a:lin ang="5400000" scaled="1"/>
            </a:gradFill>
            <a:ln w="3175">
              <a:solidFill>
                <a:srgbClr val="D7D7D7"/>
              </a:solidFill>
              <a:bevel/>
              <a:headEnd/>
              <a:tailEnd/>
            </a:ln>
          </p:spPr>
          <p:txBody>
            <a:bodyPr anchor="ctr"/>
            <a:lstStyle/>
            <a:p>
              <a:pPr algn="ctr">
                <a:lnSpc>
                  <a:spcPct val="120000"/>
                </a:lnSpc>
              </a:pPr>
              <a:endParaRPr lang="zh-CN" altLang="zh-CN" sz="2800" b="1" i="1">
                <a:solidFill>
                  <a:srgbClr val="FFFFFF"/>
                </a:solidFill>
                <a:latin typeface="微软雅黑" pitchFamily="34" charset="-122"/>
                <a:ea typeface="微软雅黑" pitchFamily="34" charset="-122"/>
                <a:sym typeface="微软雅黑" pitchFamily="34" charset="-122"/>
              </a:endParaRPr>
            </a:p>
          </p:txBody>
        </p:sp>
      </p:grpSp>
      <p:grpSp>
        <p:nvGrpSpPr>
          <p:cNvPr id="32774" name="组合 13"/>
          <p:cNvGrpSpPr>
            <a:grpSpLocks/>
          </p:cNvGrpSpPr>
          <p:nvPr/>
        </p:nvGrpSpPr>
        <p:grpSpPr bwMode="auto">
          <a:xfrm>
            <a:off x="5418138" y="2420938"/>
            <a:ext cx="2459037" cy="608012"/>
            <a:chOff x="0" y="0"/>
            <a:chExt cx="2596763" cy="608843"/>
          </a:xfrm>
        </p:grpSpPr>
        <p:sp>
          <p:nvSpPr>
            <p:cNvPr id="32781" name="矩形 14"/>
            <p:cNvSpPr>
              <a:spLocks noChangeArrowheads="1"/>
            </p:cNvSpPr>
            <p:nvPr/>
          </p:nvSpPr>
          <p:spPr bwMode="auto">
            <a:xfrm>
              <a:off x="212298" y="25319"/>
              <a:ext cx="2384465" cy="539063"/>
            </a:xfrm>
            <a:prstGeom prst="rect">
              <a:avLst/>
            </a:prstGeom>
            <a:gradFill rotWithShape="1">
              <a:gsLst>
                <a:gs pos="0">
                  <a:srgbClr val="F9F9F9"/>
                </a:gs>
                <a:gs pos="32999">
                  <a:srgbClr val="F9F9F9"/>
                </a:gs>
                <a:gs pos="100000">
                  <a:srgbClr val="D7D7D7"/>
                </a:gs>
              </a:gsLst>
              <a:lin ang="5400000" scaled="1"/>
            </a:gradFill>
            <a:ln w="3175">
              <a:solidFill>
                <a:srgbClr val="D7D7D7"/>
              </a:solidFill>
              <a:bevel/>
              <a:headEnd/>
              <a:tailEnd/>
            </a:ln>
          </p:spPr>
          <p:txBody>
            <a:bodyPr anchor="ctr"/>
            <a:lstStyle/>
            <a:p>
              <a:pPr algn="ctr">
                <a:lnSpc>
                  <a:spcPct val="120000"/>
                </a:lnSpc>
              </a:pPr>
              <a:r>
                <a:rPr lang="zh-CN" altLang="en-US" sz="1600" b="1" i="1">
                  <a:latin typeface="微软雅黑" pitchFamily="34" charset="-122"/>
                  <a:ea typeface="微软雅黑" pitchFamily="34" charset="-122"/>
                  <a:sym typeface="微软雅黑" pitchFamily="34" charset="-122"/>
                </a:rPr>
                <a:t>学生处</a:t>
              </a:r>
            </a:p>
          </p:txBody>
        </p:sp>
        <p:sp>
          <p:nvSpPr>
            <p:cNvPr id="32782" name="AutoShape 4"/>
            <p:cNvSpPr>
              <a:spLocks noChangeArrowheads="1"/>
            </p:cNvSpPr>
            <p:nvPr/>
          </p:nvSpPr>
          <p:spPr bwMode="auto">
            <a:xfrm>
              <a:off x="0" y="0"/>
              <a:ext cx="697906" cy="608843"/>
            </a:xfrm>
            <a:prstGeom prst="hexagon">
              <a:avLst>
                <a:gd name="adj" fmla="val 28652"/>
                <a:gd name="vf" fmla="val 115470"/>
              </a:avLst>
            </a:prstGeom>
            <a:gradFill rotWithShape="1">
              <a:gsLst>
                <a:gs pos="0">
                  <a:srgbClr val="FDE5D2"/>
                </a:gs>
                <a:gs pos="32999">
                  <a:srgbClr val="FDE5D2"/>
                </a:gs>
                <a:gs pos="100000">
                  <a:srgbClr val="FAB47A"/>
                </a:gs>
              </a:gsLst>
              <a:lin ang="5400000" scaled="1"/>
            </a:gradFill>
            <a:ln w="3175">
              <a:solidFill>
                <a:srgbClr val="D7D7D7"/>
              </a:solidFill>
              <a:bevel/>
              <a:headEnd/>
              <a:tailEnd/>
            </a:ln>
          </p:spPr>
          <p:txBody>
            <a:bodyPr anchor="ctr"/>
            <a:lstStyle/>
            <a:p>
              <a:pPr algn="ctr">
                <a:lnSpc>
                  <a:spcPct val="120000"/>
                </a:lnSpc>
              </a:pPr>
              <a:endParaRPr lang="zh-CN" altLang="zh-CN" sz="2800" b="1" i="1">
                <a:solidFill>
                  <a:srgbClr val="FFFFFF"/>
                </a:solidFill>
                <a:latin typeface="微软雅黑" pitchFamily="34" charset="-122"/>
                <a:ea typeface="微软雅黑" pitchFamily="34" charset="-122"/>
                <a:sym typeface="微软雅黑" pitchFamily="34" charset="-122"/>
              </a:endParaRPr>
            </a:p>
          </p:txBody>
        </p:sp>
      </p:grpSp>
      <p:grpSp>
        <p:nvGrpSpPr>
          <p:cNvPr id="32775" name="组合 16"/>
          <p:cNvGrpSpPr>
            <a:grpSpLocks/>
          </p:cNvGrpSpPr>
          <p:nvPr/>
        </p:nvGrpSpPr>
        <p:grpSpPr bwMode="auto">
          <a:xfrm>
            <a:off x="5418138" y="4651375"/>
            <a:ext cx="2530475" cy="609600"/>
            <a:chOff x="0" y="0"/>
            <a:chExt cx="2530018" cy="608843"/>
          </a:xfrm>
        </p:grpSpPr>
        <p:sp>
          <p:nvSpPr>
            <p:cNvPr id="32779" name="矩形 17"/>
            <p:cNvSpPr>
              <a:spLocks noChangeArrowheads="1"/>
            </p:cNvSpPr>
            <p:nvPr/>
          </p:nvSpPr>
          <p:spPr bwMode="auto">
            <a:xfrm>
              <a:off x="199157" y="34890"/>
              <a:ext cx="2330861" cy="539063"/>
            </a:xfrm>
            <a:prstGeom prst="rect">
              <a:avLst/>
            </a:prstGeom>
            <a:gradFill rotWithShape="1">
              <a:gsLst>
                <a:gs pos="0">
                  <a:srgbClr val="F9F9F9"/>
                </a:gs>
                <a:gs pos="32999">
                  <a:srgbClr val="F9F9F9"/>
                </a:gs>
                <a:gs pos="100000">
                  <a:srgbClr val="D7D7D7"/>
                </a:gs>
              </a:gsLst>
              <a:lin ang="5400000" scaled="1"/>
            </a:gradFill>
            <a:ln w="3175">
              <a:solidFill>
                <a:srgbClr val="D7D7D7"/>
              </a:solidFill>
              <a:bevel/>
              <a:headEnd/>
              <a:tailEnd/>
            </a:ln>
          </p:spPr>
          <p:txBody>
            <a:bodyPr anchor="ctr"/>
            <a:lstStyle/>
            <a:p>
              <a:pPr algn="ctr">
                <a:lnSpc>
                  <a:spcPct val="120000"/>
                </a:lnSpc>
              </a:pPr>
              <a:r>
                <a:rPr lang="zh-CN" altLang="en-US" sz="1600" b="1" i="1">
                  <a:latin typeface="微软雅黑" pitchFamily="34" charset="-122"/>
                  <a:ea typeface="微软雅黑" pitchFamily="34" charset="-122"/>
                  <a:sym typeface="微软雅黑" pitchFamily="34" charset="-122"/>
                </a:rPr>
                <a:t>学生社团</a:t>
              </a:r>
            </a:p>
          </p:txBody>
        </p:sp>
        <p:sp>
          <p:nvSpPr>
            <p:cNvPr id="32780" name="AutoShape 4"/>
            <p:cNvSpPr>
              <a:spLocks noChangeArrowheads="1"/>
            </p:cNvSpPr>
            <p:nvPr/>
          </p:nvSpPr>
          <p:spPr bwMode="auto">
            <a:xfrm>
              <a:off x="0" y="0"/>
              <a:ext cx="697906" cy="608843"/>
            </a:xfrm>
            <a:prstGeom prst="hexagon">
              <a:avLst>
                <a:gd name="adj" fmla="val 28652"/>
                <a:gd name="vf" fmla="val 115470"/>
              </a:avLst>
            </a:prstGeom>
            <a:gradFill rotWithShape="1">
              <a:gsLst>
                <a:gs pos="0">
                  <a:srgbClr val="FDE5D2"/>
                </a:gs>
                <a:gs pos="32999">
                  <a:srgbClr val="FDE5D2"/>
                </a:gs>
                <a:gs pos="100000">
                  <a:srgbClr val="FAB47A"/>
                </a:gs>
              </a:gsLst>
              <a:lin ang="5400000" scaled="1"/>
            </a:gradFill>
            <a:ln w="3175">
              <a:solidFill>
                <a:srgbClr val="D7D7D7"/>
              </a:solidFill>
              <a:bevel/>
              <a:headEnd/>
              <a:tailEnd/>
            </a:ln>
          </p:spPr>
          <p:txBody>
            <a:bodyPr anchor="ctr"/>
            <a:lstStyle/>
            <a:p>
              <a:pPr algn="ctr">
                <a:lnSpc>
                  <a:spcPct val="120000"/>
                </a:lnSpc>
              </a:pPr>
              <a:endParaRPr lang="zh-CN" altLang="zh-CN" sz="2800" b="1" i="1">
                <a:solidFill>
                  <a:srgbClr val="FFFFFF"/>
                </a:solidFill>
                <a:latin typeface="微软雅黑" pitchFamily="34" charset="-122"/>
                <a:ea typeface="微软雅黑" pitchFamily="34" charset="-122"/>
                <a:sym typeface="微软雅黑" pitchFamily="34" charset="-122"/>
              </a:endParaRPr>
            </a:p>
          </p:txBody>
        </p:sp>
      </p:grpSp>
      <p:grpSp>
        <p:nvGrpSpPr>
          <p:cNvPr id="32776" name="组合 19"/>
          <p:cNvGrpSpPr>
            <a:grpSpLocks/>
          </p:cNvGrpSpPr>
          <p:nvPr/>
        </p:nvGrpSpPr>
        <p:grpSpPr bwMode="auto">
          <a:xfrm>
            <a:off x="1503363" y="4651375"/>
            <a:ext cx="2235200" cy="609600"/>
            <a:chOff x="1121113" y="0"/>
            <a:chExt cx="2235510" cy="608843"/>
          </a:xfrm>
        </p:grpSpPr>
        <p:sp>
          <p:nvSpPr>
            <p:cNvPr id="32777" name="矩形 20"/>
            <p:cNvSpPr>
              <a:spLocks noChangeArrowheads="1"/>
            </p:cNvSpPr>
            <p:nvPr/>
          </p:nvSpPr>
          <p:spPr bwMode="auto">
            <a:xfrm>
              <a:off x="1121113" y="52452"/>
              <a:ext cx="2042061" cy="539063"/>
            </a:xfrm>
            <a:prstGeom prst="rect">
              <a:avLst/>
            </a:prstGeom>
            <a:gradFill rotWithShape="1">
              <a:gsLst>
                <a:gs pos="0">
                  <a:srgbClr val="F9F9F9"/>
                </a:gs>
                <a:gs pos="32999">
                  <a:srgbClr val="F9F9F9"/>
                </a:gs>
                <a:gs pos="100000">
                  <a:srgbClr val="D7D7D7"/>
                </a:gs>
              </a:gsLst>
              <a:lin ang="5400000" scaled="1"/>
            </a:gradFill>
            <a:ln w="3175">
              <a:solidFill>
                <a:srgbClr val="D7D7D7"/>
              </a:solidFill>
              <a:bevel/>
              <a:headEnd/>
              <a:tailEnd/>
            </a:ln>
          </p:spPr>
          <p:txBody>
            <a:bodyPr anchor="ctr"/>
            <a:lstStyle/>
            <a:p>
              <a:pPr algn="ctr">
                <a:lnSpc>
                  <a:spcPct val="120000"/>
                </a:lnSpc>
              </a:pPr>
              <a:r>
                <a:rPr lang="zh-CN" altLang="en-US" sz="1600" b="1" i="1">
                  <a:latin typeface="微软雅黑" pitchFamily="34" charset="-122"/>
                  <a:ea typeface="微软雅黑" pitchFamily="34" charset="-122"/>
                  <a:sym typeface="微软雅黑" pitchFamily="34" charset="-122"/>
                </a:rPr>
                <a:t>各院系</a:t>
              </a:r>
            </a:p>
          </p:txBody>
        </p:sp>
        <p:sp>
          <p:nvSpPr>
            <p:cNvPr id="32778" name="AutoShape 4"/>
            <p:cNvSpPr>
              <a:spLocks noChangeArrowheads="1"/>
            </p:cNvSpPr>
            <p:nvPr/>
          </p:nvSpPr>
          <p:spPr bwMode="auto">
            <a:xfrm>
              <a:off x="2658717" y="0"/>
              <a:ext cx="697906" cy="608843"/>
            </a:xfrm>
            <a:prstGeom prst="hexagon">
              <a:avLst>
                <a:gd name="adj" fmla="val 28652"/>
                <a:gd name="vf" fmla="val 115470"/>
              </a:avLst>
            </a:prstGeom>
            <a:gradFill rotWithShape="1">
              <a:gsLst>
                <a:gs pos="0">
                  <a:srgbClr val="FDE5D2"/>
                </a:gs>
                <a:gs pos="32999">
                  <a:srgbClr val="FDE5D2"/>
                </a:gs>
                <a:gs pos="100000">
                  <a:srgbClr val="FAB47A"/>
                </a:gs>
              </a:gsLst>
              <a:lin ang="5400000" scaled="1"/>
            </a:gradFill>
            <a:ln w="3175">
              <a:solidFill>
                <a:srgbClr val="D7D7D7"/>
              </a:solidFill>
              <a:bevel/>
              <a:headEnd/>
              <a:tailEnd/>
            </a:ln>
          </p:spPr>
          <p:txBody>
            <a:bodyPr anchor="ctr"/>
            <a:lstStyle/>
            <a:p>
              <a:pPr algn="ctr">
                <a:lnSpc>
                  <a:spcPct val="120000"/>
                </a:lnSpc>
              </a:pPr>
              <a:endParaRPr lang="zh-CN" altLang="zh-CN" sz="2800" b="1" i="1">
                <a:solidFill>
                  <a:srgbClr val="FFFFFF"/>
                </a:solidFill>
                <a:latin typeface="微软雅黑" pitchFamily="34" charset="-122"/>
                <a:ea typeface="微软雅黑" pitchFamily="34" charset="-122"/>
                <a:sym typeface="微软雅黑" pitchFamily="34" charset="-122"/>
              </a:endParaRPr>
            </a:p>
          </p:txBody>
        </p:sp>
      </p:gr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3794"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阅读推广活动创新做法</a:t>
            </a:r>
          </a:p>
        </p:txBody>
      </p:sp>
      <p:sp>
        <p:nvSpPr>
          <p:cNvPr id="33795" name="文本框 1"/>
          <p:cNvSpPr txBox="1">
            <a:spLocks noChangeArrowheads="1"/>
          </p:cNvSpPr>
          <p:nvPr/>
        </p:nvSpPr>
        <p:spPr bwMode="auto">
          <a:xfrm>
            <a:off x="579438" y="1092200"/>
            <a:ext cx="6081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2  </a:t>
            </a:r>
            <a:r>
              <a:rPr lang="zh-CN" altLang="en-US" sz="2000" b="1">
                <a:latin typeface="微软雅黑" pitchFamily="34" charset="-122"/>
                <a:ea typeface="微软雅黑" pitchFamily="34" charset="-122"/>
              </a:rPr>
              <a:t>让专业的人做专业的事，设置专门的阅读推广部门</a:t>
            </a:r>
          </a:p>
        </p:txBody>
      </p:sp>
      <p:sp>
        <p:nvSpPr>
          <p:cNvPr id="33796" name="文本框 12"/>
          <p:cNvSpPr txBox="1">
            <a:spLocks noChangeArrowheads="1"/>
          </p:cNvSpPr>
          <p:nvPr/>
        </p:nvSpPr>
        <p:spPr bwMode="auto">
          <a:xfrm>
            <a:off x="2922588" y="2690813"/>
            <a:ext cx="5241925" cy="2309812"/>
          </a:xfrm>
          <a:prstGeom prst="rect">
            <a:avLst/>
          </a:prstGeom>
          <a:noFill/>
          <a:ln w="9525">
            <a:noFill/>
            <a:miter lim="800000"/>
            <a:headEnd/>
            <a:tailEnd/>
          </a:ln>
        </p:spPr>
        <p:txBody>
          <a:bodyPr>
            <a:spAutoFit/>
          </a:bodyPr>
          <a:lstStyle/>
          <a:p>
            <a:pPr>
              <a:lnSpc>
                <a:spcPct val="200000"/>
              </a:lnSpc>
            </a:pPr>
            <a:r>
              <a:rPr lang="en-US" altLang="zh-CN" sz="2400">
                <a:latin typeface="微软雅黑" pitchFamily="34" charset="-122"/>
                <a:ea typeface="微软雅黑" pitchFamily="34" charset="-122"/>
              </a:rPr>
              <a:t>2006</a:t>
            </a:r>
            <a:r>
              <a:rPr lang="zh-CN" altLang="en-US" sz="2400">
                <a:latin typeface="微软雅黑" pitchFamily="34" charset="-122"/>
                <a:ea typeface="微软雅黑" pitchFamily="34" charset="-122"/>
              </a:rPr>
              <a:t>年参考咨询部</a:t>
            </a:r>
            <a:endParaRPr lang="en-US" altLang="zh-CN" sz="2400">
              <a:latin typeface="微软雅黑" pitchFamily="34" charset="-122"/>
              <a:ea typeface="微软雅黑" pitchFamily="34" charset="-122"/>
            </a:endParaRPr>
          </a:p>
          <a:p>
            <a:pPr>
              <a:lnSpc>
                <a:spcPct val="200000"/>
              </a:lnSpc>
            </a:pPr>
            <a:r>
              <a:rPr lang="en-US" altLang="zh-CN" sz="2400">
                <a:latin typeface="微软雅黑" pitchFamily="34" charset="-122"/>
                <a:ea typeface="微软雅黑" pitchFamily="34" charset="-122"/>
              </a:rPr>
              <a:t>2009</a:t>
            </a:r>
            <a:r>
              <a:rPr lang="zh-CN" altLang="en-US" sz="2400">
                <a:latin typeface="微软雅黑" pitchFamily="34" charset="-122"/>
                <a:ea typeface="微软雅黑" pitchFamily="34" charset="-122"/>
              </a:rPr>
              <a:t>信息服务部</a:t>
            </a:r>
            <a:endParaRPr lang="zh-CN" altLang="zh-CN" sz="2400">
              <a:latin typeface="微软雅黑" pitchFamily="34" charset="-122"/>
              <a:ea typeface="微软雅黑" pitchFamily="34" charset="-122"/>
            </a:endParaRPr>
          </a:p>
          <a:p>
            <a:pPr>
              <a:lnSpc>
                <a:spcPct val="200000"/>
              </a:lnSpc>
            </a:pPr>
            <a:r>
              <a:rPr lang="en-US" altLang="zh-CN" sz="2400">
                <a:latin typeface="微软雅黑" pitchFamily="34" charset="-122"/>
                <a:ea typeface="微软雅黑" pitchFamily="34" charset="-122"/>
              </a:rPr>
              <a:t>2015</a:t>
            </a:r>
            <a:r>
              <a:rPr lang="zh-CN" altLang="en-US" sz="2400">
                <a:latin typeface="微软雅黑" pitchFamily="34" charset="-122"/>
                <a:ea typeface="微软雅黑" pitchFamily="34" charset="-122"/>
              </a:rPr>
              <a:t>年成立阅读推广部</a:t>
            </a:r>
          </a:p>
        </p:txBody>
      </p:sp>
      <p:pic>
        <p:nvPicPr>
          <p:cNvPr id="33797" name="图片 13"/>
          <p:cNvPicPr>
            <a:picLocks noChangeAspect="1"/>
          </p:cNvPicPr>
          <p:nvPr/>
        </p:nvPicPr>
        <p:blipFill>
          <a:blip r:embed="rId3"/>
          <a:srcRect/>
          <a:stretch>
            <a:fillRect/>
          </a:stretch>
        </p:blipFill>
        <p:spPr bwMode="auto">
          <a:xfrm>
            <a:off x="2459038" y="2963863"/>
            <a:ext cx="412750" cy="414337"/>
          </a:xfrm>
          <a:prstGeom prst="rect">
            <a:avLst/>
          </a:prstGeom>
          <a:noFill/>
          <a:ln w="9525">
            <a:noFill/>
            <a:miter lim="800000"/>
            <a:headEnd/>
            <a:tailEnd/>
          </a:ln>
        </p:spPr>
      </p:pic>
      <p:pic>
        <p:nvPicPr>
          <p:cNvPr id="33798" name="图片 14"/>
          <p:cNvPicPr>
            <a:picLocks noChangeAspect="1"/>
          </p:cNvPicPr>
          <p:nvPr/>
        </p:nvPicPr>
        <p:blipFill>
          <a:blip r:embed="rId3"/>
          <a:srcRect/>
          <a:stretch>
            <a:fillRect/>
          </a:stretch>
        </p:blipFill>
        <p:spPr bwMode="auto">
          <a:xfrm>
            <a:off x="2468563" y="3678238"/>
            <a:ext cx="412750" cy="412750"/>
          </a:xfrm>
          <a:prstGeom prst="rect">
            <a:avLst/>
          </a:prstGeom>
          <a:noFill/>
          <a:ln w="9525">
            <a:noFill/>
            <a:miter lim="800000"/>
            <a:headEnd/>
            <a:tailEnd/>
          </a:ln>
        </p:spPr>
      </p:pic>
      <p:pic>
        <p:nvPicPr>
          <p:cNvPr id="33799" name="图片 15"/>
          <p:cNvPicPr>
            <a:picLocks noChangeAspect="1"/>
          </p:cNvPicPr>
          <p:nvPr/>
        </p:nvPicPr>
        <p:blipFill>
          <a:blip r:embed="rId3"/>
          <a:srcRect/>
          <a:stretch>
            <a:fillRect/>
          </a:stretch>
        </p:blipFill>
        <p:spPr bwMode="auto">
          <a:xfrm>
            <a:off x="2489200" y="4406900"/>
            <a:ext cx="412750" cy="41275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4818"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阅读推广活动创新做法</a:t>
            </a:r>
          </a:p>
        </p:txBody>
      </p:sp>
      <p:sp>
        <p:nvSpPr>
          <p:cNvPr id="34819" name="文本框 1"/>
          <p:cNvSpPr txBox="1">
            <a:spLocks noChangeArrowheads="1"/>
          </p:cNvSpPr>
          <p:nvPr/>
        </p:nvSpPr>
        <p:spPr bwMode="auto">
          <a:xfrm>
            <a:off x="579438" y="1092200"/>
            <a:ext cx="6335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3  </a:t>
            </a:r>
            <a:r>
              <a:rPr lang="zh-CN" altLang="en-US" sz="2000" b="1">
                <a:latin typeface="微软雅黑" pitchFamily="34" charset="-122"/>
                <a:ea typeface="微软雅黑" pitchFamily="34" charset="-122"/>
              </a:rPr>
              <a:t>主打轻松牌，通过寓教于乐的方式开展阅读推广活动</a:t>
            </a:r>
          </a:p>
        </p:txBody>
      </p:sp>
      <p:pic>
        <p:nvPicPr>
          <p:cNvPr id="34820" name="图片 5"/>
          <p:cNvPicPr>
            <a:picLocks noChangeAspect="1"/>
          </p:cNvPicPr>
          <p:nvPr/>
        </p:nvPicPr>
        <p:blipFill>
          <a:blip r:embed="rId3"/>
          <a:srcRect/>
          <a:stretch>
            <a:fillRect/>
          </a:stretch>
        </p:blipFill>
        <p:spPr bwMode="auto">
          <a:xfrm>
            <a:off x="1081088" y="1685925"/>
            <a:ext cx="6664325" cy="46101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5842"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dirty="0">
                <a:solidFill>
                  <a:srgbClr val="0070C0"/>
                </a:solidFill>
                <a:latin typeface="微软雅黑" pitchFamily="34" charset="-122"/>
                <a:ea typeface="微软雅黑" pitchFamily="34" charset="-122"/>
              </a:rPr>
              <a:t>阅读推广活动创新做法</a:t>
            </a:r>
          </a:p>
        </p:txBody>
      </p:sp>
      <p:sp>
        <p:nvSpPr>
          <p:cNvPr id="35843" name="文本框 1"/>
          <p:cNvSpPr txBox="1">
            <a:spLocks noChangeArrowheads="1"/>
          </p:cNvSpPr>
          <p:nvPr/>
        </p:nvSpPr>
        <p:spPr bwMode="auto">
          <a:xfrm>
            <a:off x="579438" y="1092200"/>
            <a:ext cx="6081712" cy="396875"/>
          </a:xfrm>
          <a:prstGeom prst="rect">
            <a:avLst/>
          </a:prstGeom>
          <a:noFill/>
          <a:ln w="9525">
            <a:noFill/>
            <a:miter lim="800000"/>
            <a:headEnd/>
            <a:tailEnd/>
          </a:ln>
        </p:spPr>
        <p:txBody>
          <a:bodyPr wrap="none">
            <a:spAutoFit/>
          </a:bodyPr>
          <a:lstStyle/>
          <a:p>
            <a:r>
              <a:rPr lang="en-US" altLang="zh-CN" sz="2000" b="1" dirty="0">
                <a:latin typeface="微软雅黑" pitchFamily="34" charset="-122"/>
                <a:ea typeface="微软雅黑" pitchFamily="34" charset="-122"/>
              </a:rPr>
              <a:t>4  </a:t>
            </a:r>
            <a:r>
              <a:rPr lang="zh-CN" altLang="en-US" sz="2000" b="1" dirty="0">
                <a:latin typeface="微软雅黑" pitchFamily="34" charset="-122"/>
                <a:ea typeface="微软雅黑" pitchFamily="34" charset="-122"/>
              </a:rPr>
              <a:t>重视阅读营销，多个媒体平台联动进行宣传与推广</a:t>
            </a:r>
          </a:p>
        </p:txBody>
      </p:sp>
      <p:grpSp>
        <p:nvGrpSpPr>
          <p:cNvPr id="35854" name="组合 35853"/>
          <p:cNvGrpSpPr/>
          <p:nvPr/>
        </p:nvGrpSpPr>
        <p:grpSpPr>
          <a:xfrm>
            <a:off x="5384601" y="2209352"/>
            <a:ext cx="3735903" cy="3514648"/>
            <a:chOff x="5384601" y="2209352"/>
            <a:chExt cx="3735903" cy="3514648"/>
          </a:xfrm>
        </p:grpSpPr>
        <p:grpSp>
          <p:nvGrpSpPr>
            <p:cNvPr id="47" name="Group 6"/>
            <p:cNvGrpSpPr/>
            <p:nvPr/>
          </p:nvGrpSpPr>
          <p:grpSpPr>
            <a:xfrm rot="20431149">
              <a:off x="7273489" y="4226179"/>
              <a:ext cx="1052883" cy="1497821"/>
              <a:chOff x="5458204" y="4263119"/>
              <a:chExt cx="1278621" cy="1818954"/>
            </a:xfrm>
          </p:grpSpPr>
          <p:sp>
            <p:nvSpPr>
              <p:cNvPr id="49" name="Freeform 30"/>
              <p:cNvSpPr/>
              <p:nvPr/>
            </p:nvSpPr>
            <p:spPr bwMode="auto">
              <a:xfrm>
                <a:off x="5481433" y="4286348"/>
                <a:ext cx="1232162" cy="1772495"/>
              </a:xfrm>
              <a:custGeom>
                <a:avLst/>
                <a:gdLst>
                  <a:gd name="T0" fmla="*/ 395 w 732"/>
                  <a:gd name="T1" fmla="*/ 321 h 1053"/>
                  <a:gd name="T2" fmla="*/ 395 w 732"/>
                  <a:gd name="T3" fmla="*/ 0 h 1053"/>
                  <a:gd name="T4" fmla="*/ 331 w 732"/>
                  <a:gd name="T5" fmla="*/ 0 h 1053"/>
                  <a:gd name="T6" fmla="*/ 331 w 732"/>
                  <a:gd name="T7" fmla="*/ 322 h 1053"/>
                  <a:gd name="T8" fmla="*/ 0 w 732"/>
                  <a:gd name="T9" fmla="*/ 687 h 1053"/>
                  <a:gd name="T10" fmla="*/ 366 w 732"/>
                  <a:gd name="T11" fmla="*/ 1053 h 1053"/>
                  <a:gd name="T12" fmla="*/ 732 w 732"/>
                  <a:gd name="T13" fmla="*/ 687 h 1053"/>
                  <a:gd name="T14" fmla="*/ 395 w 732"/>
                  <a:gd name="T15" fmla="*/ 321 h 1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053">
                    <a:moveTo>
                      <a:pt x="395" y="321"/>
                    </a:moveTo>
                    <a:cubicBezTo>
                      <a:pt x="395" y="0"/>
                      <a:pt x="395" y="0"/>
                      <a:pt x="395" y="0"/>
                    </a:cubicBezTo>
                    <a:cubicBezTo>
                      <a:pt x="331" y="0"/>
                      <a:pt x="331" y="0"/>
                      <a:pt x="331" y="0"/>
                    </a:cubicBezTo>
                    <a:cubicBezTo>
                      <a:pt x="331" y="322"/>
                      <a:pt x="331" y="322"/>
                      <a:pt x="331" y="322"/>
                    </a:cubicBezTo>
                    <a:cubicBezTo>
                      <a:pt x="145" y="339"/>
                      <a:pt x="0" y="496"/>
                      <a:pt x="0" y="687"/>
                    </a:cubicBezTo>
                    <a:cubicBezTo>
                      <a:pt x="0" y="889"/>
                      <a:pt x="164" y="1053"/>
                      <a:pt x="366" y="1053"/>
                    </a:cubicBezTo>
                    <a:cubicBezTo>
                      <a:pt x="568" y="1053"/>
                      <a:pt x="732" y="889"/>
                      <a:pt x="732" y="687"/>
                    </a:cubicBezTo>
                    <a:cubicBezTo>
                      <a:pt x="732" y="494"/>
                      <a:pt x="584" y="336"/>
                      <a:pt x="395" y="321"/>
                    </a:cubicBezTo>
                    <a:close/>
                  </a:path>
                </a:pathLst>
              </a:custGeom>
              <a:solidFill>
                <a:schemeClr val="accent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31"/>
              <p:cNvSpPr>
                <a:spLocks noEditPoints="1"/>
              </p:cNvSpPr>
              <p:nvPr/>
            </p:nvSpPr>
            <p:spPr bwMode="auto">
              <a:xfrm>
                <a:off x="5458204" y="4263119"/>
                <a:ext cx="1278621" cy="1818954"/>
              </a:xfrm>
              <a:custGeom>
                <a:avLst/>
                <a:gdLst>
                  <a:gd name="T0" fmla="*/ 409 w 760"/>
                  <a:gd name="T1" fmla="*/ 14 h 1081"/>
                  <a:gd name="T2" fmla="*/ 409 w 760"/>
                  <a:gd name="T3" fmla="*/ 335 h 1081"/>
                  <a:gd name="T4" fmla="*/ 746 w 760"/>
                  <a:gd name="T5" fmla="*/ 701 h 1081"/>
                  <a:gd name="T6" fmla="*/ 380 w 760"/>
                  <a:gd name="T7" fmla="*/ 1067 h 1081"/>
                  <a:gd name="T8" fmla="*/ 14 w 760"/>
                  <a:gd name="T9" fmla="*/ 701 h 1081"/>
                  <a:gd name="T10" fmla="*/ 345 w 760"/>
                  <a:gd name="T11" fmla="*/ 336 h 1081"/>
                  <a:gd name="T12" fmla="*/ 345 w 760"/>
                  <a:gd name="T13" fmla="*/ 14 h 1081"/>
                  <a:gd name="T14" fmla="*/ 409 w 760"/>
                  <a:gd name="T15" fmla="*/ 14 h 1081"/>
                  <a:gd name="T16" fmla="*/ 423 w 760"/>
                  <a:gd name="T17" fmla="*/ 0 h 1081"/>
                  <a:gd name="T18" fmla="*/ 409 w 760"/>
                  <a:gd name="T19" fmla="*/ 0 h 1081"/>
                  <a:gd name="T20" fmla="*/ 345 w 760"/>
                  <a:gd name="T21" fmla="*/ 0 h 1081"/>
                  <a:gd name="T22" fmla="*/ 331 w 760"/>
                  <a:gd name="T23" fmla="*/ 0 h 1081"/>
                  <a:gd name="T24" fmla="*/ 331 w 760"/>
                  <a:gd name="T25" fmla="*/ 14 h 1081"/>
                  <a:gd name="T26" fmla="*/ 331 w 760"/>
                  <a:gd name="T27" fmla="*/ 323 h 1081"/>
                  <a:gd name="T28" fmla="*/ 99 w 760"/>
                  <a:gd name="T29" fmla="*/ 444 h 1081"/>
                  <a:gd name="T30" fmla="*/ 0 w 760"/>
                  <a:gd name="T31" fmla="*/ 701 h 1081"/>
                  <a:gd name="T32" fmla="*/ 111 w 760"/>
                  <a:gd name="T33" fmla="*/ 969 h 1081"/>
                  <a:gd name="T34" fmla="*/ 380 w 760"/>
                  <a:gd name="T35" fmla="*/ 1081 h 1081"/>
                  <a:gd name="T36" fmla="*/ 649 w 760"/>
                  <a:gd name="T37" fmla="*/ 969 h 1081"/>
                  <a:gd name="T38" fmla="*/ 760 w 760"/>
                  <a:gd name="T39" fmla="*/ 701 h 1081"/>
                  <a:gd name="T40" fmla="*/ 659 w 760"/>
                  <a:gd name="T41" fmla="*/ 442 h 1081"/>
                  <a:gd name="T42" fmla="*/ 423 w 760"/>
                  <a:gd name="T43" fmla="*/ 323 h 1081"/>
                  <a:gd name="T44" fmla="*/ 423 w 760"/>
                  <a:gd name="T45" fmla="*/ 14 h 1081"/>
                  <a:gd name="T46" fmla="*/ 423 w 760"/>
                  <a:gd name="T47" fmla="*/ 0 h 1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0" h="1081">
                    <a:moveTo>
                      <a:pt x="409" y="14"/>
                    </a:moveTo>
                    <a:cubicBezTo>
                      <a:pt x="409" y="335"/>
                      <a:pt x="409" y="335"/>
                      <a:pt x="409" y="335"/>
                    </a:cubicBezTo>
                    <a:cubicBezTo>
                      <a:pt x="598" y="350"/>
                      <a:pt x="746" y="508"/>
                      <a:pt x="746" y="701"/>
                    </a:cubicBezTo>
                    <a:cubicBezTo>
                      <a:pt x="746" y="903"/>
                      <a:pt x="582" y="1067"/>
                      <a:pt x="380" y="1067"/>
                    </a:cubicBezTo>
                    <a:cubicBezTo>
                      <a:pt x="178" y="1067"/>
                      <a:pt x="14" y="903"/>
                      <a:pt x="14" y="701"/>
                    </a:cubicBezTo>
                    <a:cubicBezTo>
                      <a:pt x="14" y="510"/>
                      <a:pt x="159" y="353"/>
                      <a:pt x="345" y="336"/>
                    </a:cubicBezTo>
                    <a:cubicBezTo>
                      <a:pt x="345" y="14"/>
                      <a:pt x="345" y="14"/>
                      <a:pt x="345" y="14"/>
                    </a:cubicBezTo>
                    <a:cubicBezTo>
                      <a:pt x="409" y="14"/>
                      <a:pt x="409" y="14"/>
                      <a:pt x="409" y="14"/>
                    </a:cubicBezTo>
                    <a:moveTo>
                      <a:pt x="423" y="0"/>
                    </a:moveTo>
                    <a:cubicBezTo>
                      <a:pt x="409" y="0"/>
                      <a:pt x="409" y="0"/>
                      <a:pt x="409" y="0"/>
                    </a:cubicBezTo>
                    <a:cubicBezTo>
                      <a:pt x="345" y="0"/>
                      <a:pt x="345" y="0"/>
                      <a:pt x="345" y="0"/>
                    </a:cubicBezTo>
                    <a:cubicBezTo>
                      <a:pt x="331" y="0"/>
                      <a:pt x="331" y="0"/>
                      <a:pt x="331" y="0"/>
                    </a:cubicBezTo>
                    <a:cubicBezTo>
                      <a:pt x="331" y="14"/>
                      <a:pt x="331" y="14"/>
                      <a:pt x="331" y="14"/>
                    </a:cubicBezTo>
                    <a:cubicBezTo>
                      <a:pt x="331" y="323"/>
                      <a:pt x="331" y="323"/>
                      <a:pt x="331" y="323"/>
                    </a:cubicBezTo>
                    <a:cubicBezTo>
                      <a:pt x="242" y="335"/>
                      <a:pt x="160" y="377"/>
                      <a:pt x="99" y="444"/>
                    </a:cubicBezTo>
                    <a:cubicBezTo>
                      <a:pt x="35" y="514"/>
                      <a:pt x="0" y="605"/>
                      <a:pt x="0" y="701"/>
                    </a:cubicBezTo>
                    <a:cubicBezTo>
                      <a:pt x="0" y="802"/>
                      <a:pt x="39" y="898"/>
                      <a:pt x="111" y="969"/>
                    </a:cubicBezTo>
                    <a:cubicBezTo>
                      <a:pt x="183" y="1041"/>
                      <a:pt x="278" y="1081"/>
                      <a:pt x="380" y="1081"/>
                    </a:cubicBezTo>
                    <a:cubicBezTo>
                      <a:pt x="482" y="1081"/>
                      <a:pt x="577" y="1041"/>
                      <a:pt x="649" y="969"/>
                    </a:cubicBezTo>
                    <a:cubicBezTo>
                      <a:pt x="721" y="898"/>
                      <a:pt x="760" y="802"/>
                      <a:pt x="760" y="701"/>
                    </a:cubicBezTo>
                    <a:cubicBezTo>
                      <a:pt x="760" y="604"/>
                      <a:pt x="724" y="512"/>
                      <a:pt x="659" y="442"/>
                    </a:cubicBezTo>
                    <a:cubicBezTo>
                      <a:pt x="596" y="375"/>
                      <a:pt x="513" y="333"/>
                      <a:pt x="423" y="323"/>
                    </a:cubicBezTo>
                    <a:cubicBezTo>
                      <a:pt x="423" y="14"/>
                      <a:pt x="423" y="14"/>
                      <a:pt x="423" y="14"/>
                    </a:cubicBezTo>
                    <a:lnTo>
                      <a:pt x="423" y="0"/>
                    </a:ln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Group 3"/>
            <p:cNvGrpSpPr/>
            <p:nvPr/>
          </p:nvGrpSpPr>
          <p:grpSpPr>
            <a:xfrm rot="1271512">
              <a:off x="7041687" y="2209352"/>
              <a:ext cx="716059" cy="1215887"/>
              <a:chOff x="5658178" y="1707898"/>
              <a:chExt cx="869583" cy="1476574"/>
            </a:xfrm>
          </p:grpSpPr>
          <p:sp>
            <p:nvSpPr>
              <p:cNvPr id="63" name="Freeform 28"/>
              <p:cNvSpPr/>
              <p:nvPr/>
            </p:nvSpPr>
            <p:spPr bwMode="auto">
              <a:xfrm>
                <a:off x="5681407" y="1732137"/>
                <a:ext cx="823125" cy="1428096"/>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
              <p:cNvSpPr>
                <a:spLocks noEditPoints="1"/>
              </p:cNvSpPr>
              <p:nvPr/>
            </p:nvSpPr>
            <p:spPr bwMode="auto">
              <a:xfrm>
                <a:off x="5658178" y="1707898"/>
                <a:ext cx="869583" cy="1476574"/>
              </a:xfrm>
              <a:custGeom>
                <a:avLst/>
                <a:gdLst>
                  <a:gd name="T0" fmla="*/ 259 w 517"/>
                  <a:gd name="T1" fmla="*/ 14 h 877"/>
                  <a:gd name="T2" fmla="*/ 503 w 517"/>
                  <a:gd name="T3" fmla="*/ 259 h 877"/>
                  <a:gd name="T4" fmla="*/ 293 w 517"/>
                  <a:gd name="T5" fmla="*/ 500 h 877"/>
                  <a:gd name="T6" fmla="*/ 293 w 517"/>
                  <a:gd name="T7" fmla="*/ 863 h 877"/>
                  <a:gd name="T8" fmla="*/ 229 w 517"/>
                  <a:gd name="T9" fmla="*/ 863 h 877"/>
                  <a:gd name="T10" fmla="*/ 229 w 517"/>
                  <a:gd name="T11" fmla="*/ 501 h 877"/>
                  <a:gd name="T12" fmla="*/ 14 w 517"/>
                  <a:gd name="T13" fmla="*/ 259 h 877"/>
                  <a:gd name="T14" fmla="*/ 259 w 517"/>
                  <a:gd name="T15" fmla="*/ 14 h 877"/>
                  <a:gd name="T16" fmla="*/ 259 w 517"/>
                  <a:gd name="T17" fmla="*/ 0 h 877"/>
                  <a:gd name="T18" fmla="*/ 0 w 517"/>
                  <a:gd name="T19" fmla="*/ 259 h 877"/>
                  <a:gd name="T20" fmla="*/ 216 w 517"/>
                  <a:gd name="T21" fmla="*/ 513 h 877"/>
                  <a:gd name="T22" fmla="*/ 216 w 517"/>
                  <a:gd name="T23" fmla="*/ 863 h 877"/>
                  <a:gd name="T24" fmla="*/ 216 w 517"/>
                  <a:gd name="T25" fmla="*/ 877 h 877"/>
                  <a:gd name="T26" fmla="*/ 229 w 517"/>
                  <a:gd name="T27" fmla="*/ 877 h 877"/>
                  <a:gd name="T28" fmla="*/ 293 w 517"/>
                  <a:gd name="T29" fmla="*/ 877 h 877"/>
                  <a:gd name="T30" fmla="*/ 307 w 517"/>
                  <a:gd name="T31" fmla="*/ 877 h 877"/>
                  <a:gd name="T32" fmla="*/ 307 w 517"/>
                  <a:gd name="T33" fmla="*/ 863 h 877"/>
                  <a:gd name="T34" fmla="*/ 307 w 517"/>
                  <a:gd name="T35" fmla="*/ 512 h 877"/>
                  <a:gd name="T36" fmla="*/ 453 w 517"/>
                  <a:gd name="T37" fmla="*/ 428 h 877"/>
                  <a:gd name="T38" fmla="*/ 517 w 517"/>
                  <a:gd name="T39" fmla="*/ 259 h 877"/>
                  <a:gd name="T40" fmla="*/ 259 w 517"/>
                  <a:gd name="T41" fmla="*/ 0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7" h="877">
                    <a:moveTo>
                      <a:pt x="259" y="14"/>
                    </a:moveTo>
                    <a:cubicBezTo>
                      <a:pt x="393" y="14"/>
                      <a:pt x="503" y="124"/>
                      <a:pt x="503" y="259"/>
                    </a:cubicBezTo>
                    <a:cubicBezTo>
                      <a:pt x="503" y="382"/>
                      <a:pt x="412" y="483"/>
                      <a:pt x="293" y="500"/>
                    </a:cubicBezTo>
                    <a:cubicBezTo>
                      <a:pt x="293" y="863"/>
                      <a:pt x="293" y="863"/>
                      <a:pt x="293" y="863"/>
                    </a:cubicBezTo>
                    <a:cubicBezTo>
                      <a:pt x="229" y="863"/>
                      <a:pt x="229" y="863"/>
                      <a:pt x="229" y="863"/>
                    </a:cubicBezTo>
                    <a:cubicBezTo>
                      <a:pt x="229" y="501"/>
                      <a:pt x="229" y="501"/>
                      <a:pt x="229" y="501"/>
                    </a:cubicBezTo>
                    <a:cubicBezTo>
                      <a:pt x="108" y="487"/>
                      <a:pt x="14" y="384"/>
                      <a:pt x="14" y="259"/>
                    </a:cubicBezTo>
                    <a:cubicBezTo>
                      <a:pt x="14" y="124"/>
                      <a:pt x="124" y="14"/>
                      <a:pt x="259" y="14"/>
                    </a:cubicBezTo>
                    <a:moveTo>
                      <a:pt x="259" y="0"/>
                    </a:moveTo>
                    <a:cubicBezTo>
                      <a:pt x="116" y="0"/>
                      <a:pt x="0" y="116"/>
                      <a:pt x="0" y="259"/>
                    </a:cubicBezTo>
                    <a:cubicBezTo>
                      <a:pt x="0" y="385"/>
                      <a:pt x="92" y="492"/>
                      <a:pt x="216" y="513"/>
                    </a:cubicBezTo>
                    <a:cubicBezTo>
                      <a:pt x="216" y="863"/>
                      <a:pt x="216" y="863"/>
                      <a:pt x="216" y="863"/>
                    </a:cubicBezTo>
                    <a:cubicBezTo>
                      <a:pt x="216" y="877"/>
                      <a:pt x="216" y="877"/>
                      <a:pt x="216" y="877"/>
                    </a:cubicBezTo>
                    <a:cubicBezTo>
                      <a:pt x="229" y="877"/>
                      <a:pt x="229" y="877"/>
                      <a:pt x="229" y="877"/>
                    </a:cubicBezTo>
                    <a:cubicBezTo>
                      <a:pt x="293" y="877"/>
                      <a:pt x="293" y="877"/>
                      <a:pt x="293" y="877"/>
                    </a:cubicBezTo>
                    <a:cubicBezTo>
                      <a:pt x="307" y="877"/>
                      <a:pt x="307" y="877"/>
                      <a:pt x="307" y="877"/>
                    </a:cubicBezTo>
                    <a:cubicBezTo>
                      <a:pt x="307" y="863"/>
                      <a:pt x="307" y="863"/>
                      <a:pt x="307" y="863"/>
                    </a:cubicBezTo>
                    <a:cubicBezTo>
                      <a:pt x="307" y="512"/>
                      <a:pt x="307" y="512"/>
                      <a:pt x="307" y="512"/>
                    </a:cubicBezTo>
                    <a:cubicBezTo>
                      <a:pt x="364" y="501"/>
                      <a:pt x="415" y="472"/>
                      <a:pt x="453" y="428"/>
                    </a:cubicBezTo>
                    <a:cubicBezTo>
                      <a:pt x="494" y="381"/>
                      <a:pt x="517" y="321"/>
                      <a:pt x="517" y="259"/>
                    </a:cubicBezTo>
                    <a:cubicBezTo>
                      <a:pt x="517" y="116"/>
                      <a:pt x="401" y="0"/>
                      <a:pt x="259" y="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Group 9"/>
            <p:cNvGrpSpPr/>
            <p:nvPr/>
          </p:nvGrpSpPr>
          <p:grpSpPr>
            <a:xfrm rot="1732936">
              <a:off x="7867192" y="3215455"/>
              <a:ext cx="1253312" cy="1073675"/>
              <a:chOff x="6573210" y="2209852"/>
              <a:chExt cx="1522023" cy="1303870"/>
            </a:xfrm>
          </p:grpSpPr>
          <p:sp>
            <p:nvSpPr>
              <p:cNvPr id="68" name="Freeform 32"/>
              <p:cNvSpPr/>
              <p:nvPr/>
            </p:nvSpPr>
            <p:spPr bwMode="auto">
              <a:xfrm>
                <a:off x="6613608" y="2209852"/>
                <a:ext cx="1481625" cy="1263471"/>
              </a:xfrm>
              <a:custGeom>
                <a:avLst/>
                <a:gdLst>
                  <a:gd name="T0" fmla="*/ 777 w 880"/>
                  <a:gd name="T1" fmla="*/ 162 h 751"/>
                  <a:gd name="T2" fmla="*/ 347 w 880"/>
                  <a:gd name="T3" fmla="*/ 103 h 751"/>
                  <a:gd name="T4" fmla="*/ 266 w 880"/>
                  <a:gd name="T5" fmla="*/ 498 h 751"/>
                  <a:gd name="T6" fmla="*/ 0 w 880"/>
                  <a:gd name="T7" fmla="*/ 700 h 751"/>
                  <a:gd name="T8" fmla="*/ 39 w 880"/>
                  <a:gd name="T9" fmla="*/ 751 h 751"/>
                  <a:gd name="T10" fmla="*/ 303 w 880"/>
                  <a:gd name="T11" fmla="*/ 550 h 751"/>
                  <a:gd name="T12" fmla="*/ 718 w 880"/>
                  <a:gd name="T13" fmla="*/ 592 h 751"/>
                  <a:gd name="T14" fmla="*/ 777 w 880"/>
                  <a:gd name="T15" fmla="*/ 162 h 7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51">
                    <a:moveTo>
                      <a:pt x="777" y="162"/>
                    </a:moveTo>
                    <a:cubicBezTo>
                      <a:pt x="675" y="27"/>
                      <a:pt x="482" y="0"/>
                      <a:pt x="347" y="103"/>
                    </a:cubicBezTo>
                    <a:cubicBezTo>
                      <a:pt x="223" y="197"/>
                      <a:pt x="191" y="367"/>
                      <a:pt x="266" y="498"/>
                    </a:cubicBezTo>
                    <a:cubicBezTo>
                      <a:pt x="0" y="700"/>
                      <a:pt x="0" y="700"/>
                      <a:pt x="0" y="700"/>
                    </a:cubicBezTo>
                    <a:cubicBezTo>
                      <a:pt x="39" y="751"/>
                      <a:pt x="39" y="751"/>
                      <a:pt x="39" y="751"/>
                    </a:cubicBezTo>
                    <a:cubicBezTo>
                      <a:pt x="303" y="550"/>
                      <a:pt x="303" y="550"/>
                      <a:pt x="303" y="550"/>
                    </a:cubicBezTo>
                    <a:cubicBezTo>
                      <a:pt x="408" y="670"/>
                      <a:pt x="590" y="689"/>
                      <a:pt x="718" y="592"/>
                    </a:cubicBezTo>
                    <a:cubicBezTo>
                      <a:pt x="853" y="489"/>
                      <a:pt x="880" y="296"/>
                      <a:pt x="777" y="162"/>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Freeform 33"/>
              <p:cNvSpPr>
                <a:spLocks noEditPoints="1"/>
              </p:cNvSpPr>
              <p:nvPr/>
            </p:nvSpPr>
            <p:spPr bwMode="auto">
              <a:xfrm>
                <a:off x="6573210" y="2248231"/>
                <a:ext cx="1522023" cy="1265491"/>
              </a:xfrm>
              <a:custGeom>
                <a:avLst/>
                <a:gdLst>
                  <a:gd name="T0" fmla="*/ 557 w 904"/>
                  <a:gd name="T1" fmla="*/ 17 h 752"/>
                  <a:gd name="T2" fmla="*/ 801 w 904"/>
                  <a:gd name="T3" fmla="*/ 139 h 752"/>
                  <a:gd name="T4" fmla="*/ 742 w 904"/>
                  <a:gd name="T5" fmla="*/ 569 h 752"/>
                  <a:gd name="T6" fmla="*/ 557 w 904"/>
                  <a:gd name="T7" fmla="*/ 631 h 752"/>
                  <a:gd name="T8" fmla="*/ 327 w 904"/>
                  <a:gd name="T9" fmla="*/ 527 h 752"/>
                  <a:gd name="T10" fmla="*/ 63 w 904"/>
                  <a:gd name="T11" fmla="*/ 728 h 752"/>
                  <a:gd name="T12" fmla="*/ 24 w 904"/>
                  <a:gd name="T13" fmla="*/ 677 h 752"/>
                  <a:gd name="T14" fmla="*/ 290 w 904"/>
                  <a:gd name="T15" fmla="*/ 475 h 752"/>
                  <a:gd name="T16" fmla="*/ 371 w 904"/>
                  <a:gd name="T17" fmla="*/ 80 h 752"/>
                  <a:gd name="T18" fmla="*/ 557 w 904"/>
                  <a:gd name="T19" fmla="*/ 17 h 752"/>
                  <a:gd name="T20" fmla="*/ 557 w 904"/>
                  <a:gd name="T21" fmla="*/ 0 h 752"/>
                  <a:gd name="T22" fmla="*/ 361 w 904"/>
                  <a:gd name="T23" fmla="*/ 66 h 752"/>
                  <a:gd name="T24" fmla="*/ 239 w 904"/>
                  <a:gd name="T25" fmla="*/ 260 h 752"/>
                  <a:gd name="T26" fmla="*/ 267 w 904"/>
                  <a:gd name="T27" fmla="*/ 470 h 752"/>
                  <a:gd name="T28" fmla="*/ 14 w 904"/>
                  <a:gd name="T29" fmla="*/ 663 h 752"/>
                  <a:gd name="T30" fmla="*/ 0 w 904"/>
                  <a:gd name="T31" fmla="*/ 673 h 752"/>
                  <a:gd name="T32" fmla="*/ 11 w 904"/>
                  <a:gd name="T33" fmla="*/ 687 h 752"/>
                  <a:gd name="T34" fmla="*/ 49 w 904"/>
                  <a:gd name="T35" fmla="*/ 738 h 752"/>
                  <a:gd name="T36" fmla="*/ 60 w 904"/>
                  <a:gd name="T37" fmla="*/ 752 h 752"/>
                  <a:gd name="T38" fmla="*/ 74 w 904"/>
                  <a:gd name="T39" fmla="*/ 741 h 752"/>
                  <a:gd name="T40" fmla="*/ 325 w 904"/>
                  <a:gd name="T41" fmla="*/ 551 h 752"/>
                  <a:gd name="T42" fmla="*/ 557 w 904"/>
                  <a:gd name="T43" fmla="*/ 648 h 752"/>
                  <a:gd name="T44" fmla="*/ 753 w 904"/>
                  <a:gd name="T45" fmla="*/ 582 h 752"/>
                  <a:gd name="T46" fmla="*/ 878 w 904"/>
                  <a:gd name="T47" fmla="*/ 368 h 752"/>
                  <a:gd name="T48" fmla="*/ 815 w 904"/>
                  <a:gd name="T49" fmla="*/ 128 h 752"/>
                  <a:gd name="T50" fmla="*/ 699 w 904"/>
                  <a:gd name="T51" fmla="*/ 32 h 752"/>
                  <a:gd name="T52" fmla="*/ 557 w 904"/>
                  <a:gd name="T5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752">
                    <a:moveTo>
                      <a:pt x="557" y="17"/>
                    </a:moveTo>
                    <a:cubicBezTo>
                      <a:pt x="649" y="17"/>
                      <a:pt x="741" y="59"/>
                      <a:pt x="801" y="139"/>
                    </a:cubicBezTo>
                    <a:cubicBezTo>
                      <a:pt x="904" y="273"/>
                      <a:pt x="877" y="466"/>
                      <a:pt x="742" y="569"/>
                    </a:cubicBezTo>
                    <a:cubicBezTo>
                      <a:pt x="687" y="611"/>
                      <a:pt x="622" y="631"/>
                      <a:pt x="557" y="631"/>
                    </a:cubicBezTo>
                    <a:cubicBezTo>
                      <a:pt x="472" y="631"/>
                      <a:pt x="387" y="595"/>
                      <a:pt x="327" y="527"/>
                    </a:cubicBezTo>
                    <a:cubicBezTo>
                      <a:pt x="63" y="728"/>
                      <a:pt x="63" y="728"/>
                      <a:pt x="63" y="728"/>
                    </a:cubicBezTo>
                    <a:cubicBezTo>
                      <a:pt x="24" y="677"/>
                      <a:pt x="24" y="677"/>
                      <a:pt x="24" y="677"/>
                    </a:cubicBezTo>
                    <a:cubicBezTo>
                      <a:pt x="290" y="475"/>
                      <a:pt x="290" y="475"/>
                      <a:pt x="290" y="475"/>
                    </a:cubicBezTo>
                    <a:cubicBezTo>
                      <a:pt x="215" y="344"/>
                      <a:pt x="247" y="174"/>
                      <a:pt x="371" y="80"/>
                    </a:cubicBezTo>
                    <a:cubicBezTo>
                      <a:pt x="427" y="38"/>
                      <a:pt x="492" y="17"/>
                      <a:pt x="557" y="17"/>
                    </a:cubicBezTo>
                    <a:moveTo>
                      <a:pt x="557" y="0"/>
                    </a:moveTo>
                    <a:cubicBezTo>
                      <a:pt x="485" y="0"/>
                      <a:pt x="418" y="23"/>
                      <a:pt x="361" y="66"/>
                    </a:cubicBezTo>
                    <a:cubicBezTo>
                      <a:pt x="298" y="114"/>
                      <a:pt x="255" y="183"/>
                      <a:pt x="239" y="260"/>
                    </a:cubicBezTo>
                    <a:cubicBezTo>
                      <a:pt x="225" y="332"/>
                      <a:pt x="235" y="406"/>
                      <a:pt x="267" y="470"/>
                    </a:cubicBezTo>
                    <a:cubicBezTo>
                      <a:pt x="14" y="663"/>
                      <a:pt x="14" y="663"/>
                      <a:pt x="14" y="663"/>
                    </a:cubicBezTo>
                    <a:cubicBezTo>
                      <a:pt x="0" y="673"/>
                      <a:pt x="0" y="673"/>
                      <a:pt x="0" y="673"/>
                    </a:cubicBezTo>
                    <a:cubicBezTo>
                      <a:pt x="11" y="687"/>
                      <a:pt x="11" y="687"/>
                      <a:pt x="11" y="687"/>
                    </a:cubicBezTo>
                    <a:cubicBezTo>
                      <a:pt x="49" y="738"/>
                      <a:pt x="49" y="738"/>
                      <a:pt x="49" y="738"/>
                    </a:cubicBezTo>
                    <a:cubicBezTo>
                      <a:pt x="60" y="752"/>
                      <a:pt x="60" y="752"/>
                      <a:pt x="60" y="752"/>
                    </a:cubicBezTo>
                    <a:cubicBezTo>
                      <a:pt x="74" y="741"/>
                      <a:pt x="74" y="741"/>
                      <a:pt x="74" y="741"/>
                    </a:cubicBezTo>
                    <a:cubicBezTo>
                      <a:pt x="325" y="551"/>
                      <a:pt x="325" y="551"/>
                      <a:pt x="325" y="551"/>
                    </a:cubicBezTo>
                    <a:cubicBezTo>
                      <a:pt x="386" y="613"/>
                      <a:pt x="469" y="648"/>
                      <a:pt x="557" y="648"/>
                    </a:cubicBezTo>
                    <a:cubicBezTo>
                      <a:pt x="628" y="648"/>
                      <a:pt x="696" y="626"/>
                      <a:pt x="753" y="582"/>
                    </a:cubicBezTo>
                    <a:cubicBezTo>
                      <a:pt x="822" y="530"/>
                      <a:pt x="866" y="454"/>
                      <a:pt x="878" y="368"/>
                    </a:cubicBezTo>
                    <a:cubicBezTo>
                      <a:pt x="890" y="282"/>
                      <a:pt x="867" y="197"/>
                      <a:pt x="815" y="128"/>
                    </a:cubicBezTo>
                    <a:cubicBezTo>
                      <a:pt x="784" y="87"/>
                      <a:pt x="745" y="55"/>
                      <a:pt x="699" y="32"/>
                    </a:cubicBezTo>
                    <a:cubicBezTo>
                      <a:pt x="655" y="11"/>
                      <a:pt x="606" y="0"/>
                      <a:pt x="557" y="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1" name="Group 18"/>
            <p:cNvGrpSpPr/>
            <p:nvPr/>
          </p:nvGrpSpPr>
          <p:grpSpPr>
            <a:xfrm>
              <a:off x="5491053" y="2777913"/>
              <a:ext cx="1225036" cy="924807"/>
              <a:chOff x="4226042" y="2505773"/>
              <a:chExt cx="1487684" cy="1123086"/>
            </a:xfrm>
          </p:grpSpPr>
          <p:sp>
            <p:nvSpPr>
              <p:cNvPr id="73" name="Freeform 38"/>
              <p:cNvSpPr/>
              <p:nvPr/>
            </p:nvSpPr>
            <p:spPr bwMode="auto">
              <a:xfrm>
                <a:off x="4226042" y="2505773"/>
                <a:ext cx="1455365" cy="1090766"/>
              </a:xfrm>
              <a:custGeom>
                <a:avLst/>
                <a:gdLst>
                  <a:gd name="T0" fmla="*/ 865 w 865"/>
                  <a:gd name="T1" fmla="*/ 593 h 648"/>
                  <a:gd name="T2" fmla="*/ 570 w 865"/>
                  <a:gd name="T3" fmla="*/ 421 h 648"/>
                  <a:gd name="T4" fmla="*/ 454 w 865"/>
                  <a:gd name="T5" fmla="*/ 76 h 648"/>
                  <a:gd name="T6" fmla="*/ 76 w 865"/>
                  <a:gd name="T7" fmla="*/ 176 h 648"/>
                  <a:gd name="T8" fmla="*/ 176 w 865"/>
                  <a:gd name="T9" fmla="*/ 554 h 648"/>
                  <a:gd name="T10" fmla="*/ 539 w 865"/>
                  <a:gd name="T11" fmla="*/ 477 h 648"/>
                  <a:gd name="T12" fmla="*/ 833 w 865"/>
                  <a:gd name="T13" fmla="*/ 648 h 648"/>
                  <a:gd name="T14" fmla="*/ 865 w 865"/>
                  <a:gd name="T15" fmla="*/ 593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5" h="648">
                    <a:moveTo>
                      <a:pt x="865" y="593"/>
                    </a:moveTo>
                    <a:cubicBezTo>
                      <a:pt x="570" y="421"/>
                      <a:pt x="570" y="421"/>
                      <a:pt x="570" y="421"/>
                    </a:cubicBezTo>
                    <a:cubicBezTo>
                      <a:pt x="623" y="295"/>
                      <a:pt x="575" y="147"/>
                      <a:pt x="454" y="76"/>
                    </a:cubicBezTo>
                    <a:cubicBezTo>
                      <a:pt x="322" y="0"/>
                      <a:pt x="153" y="44"/>
                      <a:pt x="76" y="176"/>
                    </a:cubicBezTo>
                    <a:cubicBezTo>
                      <a:pt x="0" y="308"/>
                      <a:pt x="44" y="477"/>
                      <a:pt x="176" y="554"/>
                    </a:cubicBezTo>
                    <a:cubicBezTo>
                      <a:pt x="300" y="626"/>
                      <a:pt x="457" y="591"/>
                      <a:pt x="539" y="477"/>
                    </a:cubicBezTo>
                    <a:cubicBezTo>
                      <a:pt x="833" y="648"/>
                      <a:pt x="833" y="648"/>
                      <a:pt x="833" y="648"/>
                    </a:cubicBezTo>
                    <a:lnTo>
                      <a:pt x="865" y="593"/>
                    </a:lnTo>
                    <a:close/>
                  </a:path>
                </a:pathLst>
              </a:custGeom>
              <a:solidFill>
                <a:schemeClr val="accent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74" name="Freeform 39"/>
              <p:cNvSpPr>
                <a:spLocks noEditPoints="1"/>
              </p:cNvSpPr>
              <p:nvPr/>
            </p:nvSpPr>
            <p:spPr bwMode="auto">
              <a:xfrm>
                <a:off x="4226042" y="2548192"/>
                <a:ext cx="1487684" cy="1080667"/>
              </a:xfrm>
              <a:custGeom>
                <a:avLst/>
                <a:gdLst>
                  <a:gd name="T0" fmla="*/ 316 w 884"/>
                  <a:gd name="T1" fmla="*/ 14 h 642"/>
                  <a:gd name="T2" fmla="*/ 454 w 884"/>
                  <a:gd name="T3" fmla="*/ 51 h 642"/>
                  <a:gd name="T4" fmla="*/ 570 w 884"/>
                  <a:gd name="T5" fmla="*/ 396 h 642"/>
                  <a:gd name="T6" fmla="*/ 865 w 884"/>
                  <a:gd name="T7" fmla="*/ 568 h 642"/>
                  <a:gd name="T8" fmla="*/ 833 w 884"/>
                  <a:gd name="T9" fmla="*/ 623 h 642"/>
                  <a:gd name="T10" fmla="*/ 539 w 884"/>
                  <a:gd name="T11" fmla="*/ 452 h 642"/>
                  <a:gd name="T12" fmla="*/ 315 w 884"/>
                  <a:gd name="T13" fmla="*/ 567 h 642"/>
                  <a:gd name="T14" fmla="*/ 176 w 884"/>
                  <a:gd name="T15" fmla="*/ 529 h 642"/>
                  <a:gd name="T16" fmla="*/ 76 w 884"/>
                  <a:gd name="T17" fmla="*/ 151 h 642"/>
                  <a:gd name="T18" fmla="*/ 316 w 884"/>
                  <a:gd name="T19" fmla="*/ 14 h 642"/>
                  <a:gd name="T20" fmla="*/ 316 w 884"/>
                  <a:gd name="T21" fmla="*/ 0 h 642"/>
                  <a:gd name="T22" fmla="*/ 173 w 884"/>
                  <a:gd name="T23" fmla="*/ 37 h 642"/>
                  <a:gd name="T24" fmla="*/ 65 w 884"/>
                  <a:gd name="T25" fmla="*/ 144 h 642"/>
                  <a:gd name="T26" fmla="*/ 35 w 884"/>
                  <a:gd name="T27" fmla="*/ 364 h 642"/>
                  <a:gd name="T28" fmla="*/ 169 w 884"/>
                  <a:gd name="T29" fmla="*/ 541 h 642"/>
                  <a:gd name="T30" fmla="*/ 315 w 884"/>
                  <a:gd name="T31" fmla="*/ 581 h 642"/>
                  <a:gd name="T32" fmla="*/ 543 w 884"/>
                  <a:gd name="T33" fmla="*/ 470 h 642"/>
                  <a:gd name="T34" fmla="*/ 826 w 884"/>
                  <a:gd name="T35" fmla="*/ 635 h 642"/>
                  <a:gd name="T36" fmla="*/ 838 w 884"/>
                  <a:gd name="T37" fmla="*/ 642 h 642"/>
                  <a:gd name="T38" fmla="*/ 845 w 884"/>
                  <a:gd name="T39" fmla="*/ 630 h 642"/>
                  <a:gd name="T40" fmla="*/ 877 w 884"/>
                  <a:gd name="T41" fmla="*/ 575 h 642"/>
                  <a:gd name="T42" fmla="*/ 884 w 884"/>
                  <a:gd name="T43" fmla="*/ 563 h 642"/>
                  <a:gd name="T44" fmla="*/ 872 w 884"/>
                  <a:gd name="T45" fmla="*/ 556 h 642"/>
                  <a:gd name="T46" fmla="*/ 588 w 884"/>
                  <a:gd name="T47" fmla="*/ 390 h 642"/>
                  <a:gd name="T48" fmla="*/ 591 w 884"/>
                  <a:gd name="T49" fmla="*/ 199 h 642"/>
                  <a:gd name="T50" fmla="*/ 461 w 884"/>
                  <a:gd name="T51" fmla="*/ 40 h 642"/>
                  <a:gd name="T52" fmla="*/ 316 w 884"/>
                  <a:gd name="T5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4" h="642">
                    <a:moveTo>
                      <a:pt x="316" y="14"/>
                    </a:moveTo>
                    <a:cubicBezTo>
                      <a:pt x="363" y="14"/>
                      <a:pt x="411" y="26"/>
                      <a:pt x="454" y="51"/>
                    </a:cubicBezTo>
                    <a:cubicBezTo>
                      <a:pt x="575" y="122"/>
                      <a:pt x="623" y="270"/>
                      <a:pt x="570" y="396"/>
                    </a:cubicBezTo>
                    <a:cubicBezTo>
                      <a:pt x="865" y="568"/>
                      <a:pt x="865" y="568"/>
                      <a:pt x="865" y="568"/>
                    </a:cubicBezTo>
                    <a:cubicBezTo>
                      <a:pt x="833" y="623"/>
                      <a:pt x="833" y="623"/>
                      <a:pt x="833" y="623"/>
                    </a:cubicBezTo>
                    <a:cubicBezTo>
                      <a:pt x="539" y="452"/>
                      <a:pt x="539" y="452"/>
                      <a:pt x="539" y="452"/>
                    </a:cubicBezTo>
                    <a:cubicBezTo>
                      <a:pt x="486" y="526"/>
                      <a:pt x="402" y="567"/>
                      <a:pt x="315" y="567"/>
                    </a:cubicBezTo>
                    <a:cubicBezTo>
                      <a:pt x="268" y="567"/>
                      <a:pt x="220" y="555"/>
                      <a:pt x="176" y="529"/>
                    </a:cubicBezTo>
                    <a:cubicBezTo>
                      <a:pt x="44" y="452"/>
                      <a:pt x="0" y="283"/>
                      <a:pt x="76" y="151"/>
                    </a:cubicBezTo>
                    <a:cubicBezTo>
                      <a:pt x="128" y="63"/>
                      <a:pt x="220" y="14"/>
                      <a:pt x="316" y="14"/>
                    </a:cubicBezTo>
                    <a:moveTo>
                      <a:pt x="316" y="0"/>
                    </a:moveTo>
                    <a:cubicBezTo>
                      <a:pt x="266" y="0"/>
                      <a:pt x="216" y="13"/>
                      <a:pt x="173" y="37"/>
                    </a:cubicBezTo>
                    <a:cubicBezTo>
                      <a:pt x="128" y="63"/>
                      <a:pt x="91" y="100"/>
                      <a:pt x="65" y="144"/>
                    </a:cubicBezTo>
                    <a:cubicBezTo>
                      <a:pt x="26" y="211"/>
                      <a:pt x="15" y="289"/>
                      <a:pt x="35" y="364"/>
                    </a:cubicBezTo>
                    <a:cubicBezTo>
                      <a:pt x="55" y="439"/>
                      <a:pt x="102" y="502"/>
                      <a:pt x="169" y="541"/>
                    </a:cubicBezTo>
                    <a:cubicBezTo>
                      <a:pt x="214" y="567"/>
                      <a:pt x="264" y="581"/>
                      <a:pt x="315" y="581"/>
                    </a:cubicBezTo>
                    <a:cubicBezTo>
                      <a:pt x="404" y="581"/>
                      <a:pt x="488" y="540"/>
                      <a:pt x="543" y="470"/>
                    </a:cubicBezTo>
                    <a:cubicBezTo>
                      <a:pt x="826" y="635"/>
                      <a:pt x="826" y="635"/>
                      <a:pt x="826" y="635"/>
                    </a:cubicBezTo>
                    <a:cubicBezTo>
                      <a:pt x="838" y="642"/>
                      <a:pt x="838" y="642"/>
                      <a:pt x="838" y="642"/>
                    </a:cubicBezTo>
                    <a:cubicBezTo>
                      <a:pt x="845" y="630"/>
                      <a:pt x="845" y="630"/>
                      <a:pt x="845" y="630"/>
                    </a:cubicBezTo>
                    <a:cubicBezTo>
                      <a:pt x="877" y="575"/>
                      <a:pt x="877" y="575"/>
                      <a:pt x="877" y="575"/>
                    </a:cubicBezTo>
                    <a:cubicBezTo>
                      <a:pt x="884" y="563"/>
                      <a:pt x="884" y="563"/>
                      <a:pt x="884" y="563"/>
                    </a:cubicBezTo>
                    <a:cubicBezTo>
                      <a:pt x="872" y="556"/>
                      <a:pt x="872" y="556"/>
                      <a:pt x="872" y="556"/>
                    </a:cubicBezTo>
                    <a:cubicBezTo>
                      <a:pt x="588" y="390"/>
                      <a:pt x="588" y="390"/>
                      <a:pt x="588" y="390"/>
                    </a:cubicBezTo>
                    <a:cubicBezTo>
                      <a:pt x="610" y="329"/>
                      <a:pt x="611" y="261"/>
                      <a:pt x="591" y="199"/>
                    </a:cubicBezTo>
                    <a:cubicBezTo>
                      <a:pt x="568" y="132"/>
                      <a:pt x="522" y="75"/>
                      <a:pt x="461" y="40"/>
                    </a:cubicBezTo>
                    <a:cubicBezTo>
                      <a:pt x="417" y="14"/>
                      <a:pt x="367" y="0"/>
                      <a:pt x="316" y="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6" name="Group 12"/>
            <p:cNvGrpSpPr/>
            <p:nvPr/>
          </p:nvGrpSpPr>
          <p:grpSpPr>
            <a:xfrm>
              <a:off x="5384601" y="4043697"/>
              <a:ext cx="1433783" cy="1245827"/>
              <a:chOff x="4096766" y="4042946"/>
              <a:chExt cx="1741186" cy="1512933"/>
            </a:xfrm>
          </p:grpSpPr>
          <p:sp>
            <p:nvSpPr>
              <p:cNvPr id="78" name="Freeform 34"/>
              <p:cNvSpPr/>
              <p:nvPr/>
            </p:nvSpPr>
            <p:spPr bwMode="auto">
              <a:xfrm>
                <a:off x="4122015" y="4076274"/>
                <a:ext cx="1682608" cy="1479605"/>
              </a:xfrm>
              <a:custGeom>
                <a:avLst/>
                <a:gdLst>
                  <a:gd name="T0" fmla="*/ 1000 w 1000"/>
                  <a:gd name="T1" fmla="*/ 51 h 879"/>
                  <a:gd name="T2" fmla="*/ 962 w 1000"/>
                  <a:gd name="T3" fmla="*/ 0 h 879"/>
                  <a:gd name="T4" fmla="*/ 511 w 1000"/>
                  <a:gd name="T5" fmla="*/ 342 h 879"/>
                  <a:gd name="T6" fmla="*/ 150 w 1000"/>
                  <a:gd name="T7" fmla="*/ 329 h 879"/>
                  <a:gd name="T8" fmla="*/ 95 w 1000"/>
                  <a:gd name="T9" fmla="*/ 729 h 879"/>
                  <a:gd name="T10" fmla="*/ 495 w 1000"/>
                  <a:gd name="T11" fmla="*/ 783 h 879"/>
                  <a:gd name="T12" fmla="*/ 554 w 1000"/>
                  <a:gd name="T13" fmla="*/ 389 h 879"/>
                  <a:gd name="T14" fmla="*/ 1000 w 1000"/>
                  <a:gd name="T15" fmla="*/ 51 h 8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0" h="879">
                    <a:moveTo>
                      <a:pt x="1000" y="51"/>
                    </a:moveTo>
                    <a:cubicBezTo>
                      <a:pt x="962" y="0"/>
                      <a:pt x="962" y="0"/>
                      <a:pt x="962" y="0"/>
                    </a:cubicBezTo>
                    <a:cubicBezTo>
                      <a:pt x="511" y="342"/>
                      <a:pt x="511" y="342"/>
                      <a:pt x="511" y="342"/>
                    </a:cubicBezTo>
                    <a:cubicBezTo>
                      <a:pt x="411" y="254"/>
                      <a:pt x="260" y="245"/>
                      <a:pt x="150" y="329"/>
                    </a:cubicBezTo>
                    <a:cubicBezTo>
                      <a:pt x="25" y="424"/>
                      <a:pt x="0" y="603"/>
                      <a:pt x="95" y="729"/>
                    </a:cubicBezTo>
                    <a:cubicBezTo>
                      <a:pt x="191" y="854"/>
                      <a:pt x="370" y="879"/>
                      <a:pt x="495" y="783"/>
                    </a:cubicBezTo>
                    <a:cubicBezTo>
                      <a:pt x="619" y="689"/>
                      <a:pt x="645" y="515"/>
                      <a:pt x="554" y="389"/>
                    </a:cubicBezTo>
                    <a:lnTo>
                      <a:pt x="1000" y="51"/>
                    </a:ln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Freeform 35"/>
              <p:cNvSpPr>
                <a:spLocks noEditPoints="1"/>
              </p:cNvSpPr>
              <p:nvPr/>
            </p:nvSpPr>
            <p:spPr bwMode="auto">
              <a:xfrm>
                <a:off x="4096766" y="4042946"/>
                <a:ext cx="1741186" cy="1472534"/>
              </a:xfrm>
              <a:custGeom>
                <a:avLst/>
                <a:gdLst>
                  <a:gd name="T0" fmla="*/ 977 w 1035"/>
                  <a:gd name="T1" fmla="*/ 20 h 875"/>
                  <a:gd name="T2" fmla="*/ 1015 w 1035"/>
                  <a:gd name="T3" fmla="*/ 71 h 875"/>
                  <a:gd name="T4" fmla="*/ 569 w 1035"/>
                  <a:gd name="T5" fmla="*/ 409 h 875"/>
                  <a:gd name="T6" fmla="*/ 510 w 1035"/>
                  <a:gd name="T7" fmla="*/ 803 h 875"/>
                  <a:gd name="T8" fmla="*/ 338 w 1035"/>
                  <a:gd name="T9" fmla="*/ 861 h 875"/>
                  <a:gd name="T10" fmla="*/ 110 w 1035"/>
                  <a:gd name="T11" fmla="*/ 749 h 875"/>
                  <a:gd name="T12" fmla="*/ 165 w 1035"/>
                  <a:gd name="T13" fmla="*/ 349 h 875"/>
                  <a:gd name="T14" fmla="*/ 337 w 1035"/>
                  <a:gd name="T15" fmla="*/ 291 h 875"/>
                  <a:gd name="T16" fmla="*/ 526 w 1035"/>
                  <a:gd name="T17" fmla="*/ 362 h 875"/>
                  <a:gd name="T18" fmla="*/ 977 w 1035"/>
                  <a:gd name="T19" fmla="*/ 20 h 875"/>
                  <a:gd name="T20" fmla="*/ 979 w 1035"/>
                  <a:gd name="T21" fmla="*/ 0 h 875"/>
                  <a:gd name="T22" fmla="*/ 968 w 1035"/>
                  <a:gd name="T23" fmla="*/ 9 h 875"/>
                  <a:gd name="T24" fmla="*/ 527 w 1035"/>
                  <a:gd name="T25" fmla="*/ 344 h 875"/>
                  <a:gd name="T26" fmla="*/ 337 w 1035"/>
                  <a:gd name="T27" fmla="*/ 277 h 875"/>
                  <a:gd name="T28" fmla="*/ 157 w 1035"/>
                  <a:gd name="T29" fmla="*/ 338 h 875"/>
                  <a:gd name="T30" fmla="*/ 99 w 1035"/>
                  <a:gd name="T31" fmla="*/ 757 h 875"/>
                  <a:gd name="T32" fmla="*/ 207 w 1035"/>
                  <a:gd name="T33" fmla="*/ 845 h 875"/>
                  <a:gd name="T34" fmla="*/ 338 w 1035"/>
                  <a:gd name="T35" fmla="*/ 875 h 875"/>
                  <a:gd name="T36" fmla="*/ 519 w 1035"/>
                  <a:gd name="T37" fmla="*/ 814 h 875"/>
                  <a:gd name="T38" fmla="*/ 634 w 1035"/>
                  <a:gd name="T39" fmla="*/ 620 h 875"/>
                  <a:gd name="T40" fmla="*/ 588 w 1035"/>
                  <a:gd name="T41" fmla="*/ 412 h 875"/>
                  <a:gd name="T42" fmla="*/ 1024 w 1035"/>
                  <a:gd name="T43" fmla="*/ 82 h 875"/>
                  <a:gd name="T44" fmla="*/ 1035 w 1035"/>
                  <a:gd name="T45" fmla="*/ 73 h 875"/>
                  <a:gd name="T46" fmla="*/ 1026 w 1035"/>
                  <a:gd name="T47" fmla="*/ 62 h 875"/>
                  <a:gd name="T48" fmla="*/ 988 w 1035"/>
                  <a:gd name="T49" fmla="*/ 11 h 875"/>
                  <a:gd name="T50" fmla="*/ 979 w 1035"/>
                  <a:gd name="T51" fmla="*/ 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5" h="875">
                    <a:moveTo>
                      <a:pt x="977" y="20"/>
                    </a:moveTo>
                    <a:cubicBezTo>
                      <a:pt x="1015" y="71"/>
                      <a:pt x="1015" y="71"/>
                      <a:pt x="1015" y="71"/>
                    </a:cubicBezTo>
                    <a:cubicBezTo>
                      <a:pt x="569" y="409"/>
                      <a:pt x="569" y="409"/>
                      <a:pt x="569" y="409"/>
                    </a:cubicBezTo>
                    <a:cubicBezTo>
                      <a:pt x="660" y="535"/>
                      <a:pt x="634" y="709"/>
                      <a:pt x="510" y="803"/>
                    </a:cubicBezTo>
                    <a:cubicBezTo>
                      <a:pt x="459" y="843"/>
                      <a:pt x="398" y="861"/>
                      <a:pt x="338" y="861"/>
                    </a:cubicBezTo>
                    <a:cubicBezTo>
                      <a:pt x="252" y="861"/>
                      <a:pt x="167" y="823"/>
                      <a:pt x="110" y="749"/>
                    </a:cubicBezTo>
                    <a:cubicBezTo>
                      <a:pt x="15" y="623"/>
                      <a:pt x="40" y="444"/>
                      <a:pt x="165" y="349"/>
                    </a:cubicBezTo>
                    <a:cubicBezTo>
                      <a:pt x="217" y="310"/>
                      <a:pt x="277" y="291"/>
                      <a:pt x="337" y="291"/>
                    </a:cubicBezTo>
                    <a:cubicBezTo>
                      <a:pt x="406" y="291"/>
                      <a:pt x="473" y="315"/>
                      <a:pt x="526" y="362"/>
                    </a:cubicBezTo>
                    <a:cubicBezTo>
                      <a:pt x="977" y="20"/>
                      <a:pt x="977" y="20"/>
                      <a:pt x="977" y="20"/>
                    </a:cubicBezTo>
                    <a:moveTo>
                      <a:pt x="979" y="0"/>
                    </a:moveTo>
                    <a:cubicBezTo>
                      <a:pt x="968" y="9"/>
                      <a:pt x="968" y="9"/>
                      <a:pt x="968" y="9"/>
                    </a:cubicBezTo>
                    <a:cubicBezTo>
                      <a:pt x="527" y="344"/>
                      <a:pt x="527" y="344"/>
                      <a:pt x="527" y="344"/>
                    </a:cubicBezTo>
                    <a:cubicBezTo>
                      <a:pt x="474" y="301"/>
                      <a:pt x="407" y="277"/>
                      <a:pt x="337" y="277"/>
                    </a:cubicBezTo>
                    <a:cubicBezTo>
                      <a:pt x="272" y="277"/>
                      <a:pt x="209" y="298"/>
                      <a:pt x="157" y="338"/>
                    </a:cubicBezTo>
                    <a:cubicBezTo>
                      <a:pt x="25" y="438"/>
                      <a:pt x="0" y="626"/>
                      <a:pt x="99" y="757"/>
                    </a:cubicBezTo>
                    <a:cubicBezTo>
                      <a:pt x="128" y="795"/>
                      <a:pt x="164" y="825"/>
                      <a:pt x="207" y="845"/>
                    </a:cubicBezTo>
                    <a:cubicBezTo>
                      <a:pt x="247" y="865"/>
                      <a:pt x="293" y="875"/>
                      <a:pt x="338" y="875"/>
                    </a:cubicBezTo>
                    <a:cubicBezTo>
                      <a:pt x="404" y="875"/>
                      <a:pt x="466" y="854"/>
                      <a:pt x="519" y="814"/>
                    </a:cubicBezTo>
                    <a:cubicBezTo>
                      <a:pt x="581" y="767"/>
                      <a:pt x="622" y="698"/>
                      <a:pt x="634" y="620"/>
                    </a:cubicBezTo>
                    <a:cubicBezTo>
                      <a:pt x="645" y="547"/>
                      <a:pt x="628" y="474"/>
                      <a:pt x="588" y="412"/>
                    </a:cubicBezTo>
                    <a:cubicBezTo>
                      <a:pt x="1024" y="82"/>
                      <a:pt x="1024" y="82"/>
                      <a:pt x="1024" y="82"/>
                    </a:cubicBezTo>
                    <a:cubicBezTo>
                      <a:pt x="1035" y="73"/>
                      <a:pt x="1035" y="73"/>
                      <a:pt x="1035" y="73"/>
                    </a:cubicBezTo>
                    <a:cubicBezTo>
                      <a:pt x="1026" y="62"/>
                      <a:pt x="1026" y="62"/>
                      <a:pt x="1026" y="62"/>
                    </a:cubicBezTo>
                    <a:cubicBezTo>
                      <a:pt x="988" y="11"/>
                      <a:pt x="988" y="11"/>
                      <a:pt x="988" y="11"/>
                    </a:cubicBezTo>
                    <a:lnTo>
                      <a:pt x="979" y="0"/>
                    </a:ln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0" name="Group 31"/>
            <p:cNvGrpSpPr/>
            <p:nvPr/>
          </p:nvGrpSpPr>
          <p:grpSpPr>
            <a:xfrm>
              <a:off x="6115632" y="3168793"/>
              <a:ext cx="2015113" cy="1443763"/>
              <a:chOff x="4984528" y="2980459"/>
              <a:chExt cx="2447155" cy="1753306"/>
            </a:xfrm>
          </p:grpSpPr>
          <p:sp>
            <p:nvSpPr>
              <p:cNvPr id="81" name="Freeform 40"/>
              <p:cNvSpPr/>
              <p:nvPr/>
            </p:nvSpPr>
            <p:spPr bwMode="auto">
              <a:xfrm>
                <a:off x="4984528" y="2980459"/>
                <a:ext cx="2447155" cy="1753306"/>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solidFill>
                <a:schemeClr val="tx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Freeform 41"/>
              <p:cNvSpPr/>
              <p:nvPr/>
            </p:nvSpPr>
            <p:spPr bwMode="auto">
              <a:xfrm>
                <a:off x="5114815" y="3093575"/>
                <a:ext cx="2187593" cy="1500814"/>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 name="文本框 3"/>
            <p:cNvSpPr txBox="1"/>
            <p:nvPr/>
          </p:nvSpPr>
          <p:spPr>
            <a:xfrm>
              <a:off x="5556566" y="3076974"/>
              <a:ext cx="856398" cy="307777"/>
            </a:xfrm>
            <a:prstGeom prst="rect">
              <a:avLst/>
            </a:prstGeom>
            <a:noFill/>
          </p:spPr>
          <p:txBody>
            <a:bodyPr wrap="square" rtlCol="0">
              <a:spAutoFit/>
            </a:bodyPr>
            <a:lstStyle/>
            <a:p>
              <a:pPr defTabSz="1216025"/>
              <a:r>
                <a:rPr lang="zh-CN" altLang="zh-CN" sz="1400" dirty="0" smtClean="0">
                  <a:solidFill>
                    <a:schemeClr val="bg1"/>
                  </a:solidFill>
                  <a:latin typeface="微软雅黑" panose="020B0503020204020204" pitchFamily="34" charset="-122"/>
                  <a:ea typeface="微软雅黑" panose="020B0503020204020204" pitchFamily="34" charset="-122"/>
                </a:rPr>
                <a:t>微</a:t>
              </a:r>
              <a:r>
                <a:rPr lang="zh-CN" altLang="zh-CN" sz="1400" dirty="0">
                  <a:solidFill>
                    <a:schemeClr val="bg1"/>
                  </a:solidFill>
                  <a:latin typeface="微软雅黑" panose="020B0503020204020204" pitchFamily="34" charset="-122"/>
                  <a:ea typeface="微软雅黑" panose="020B0503020204020204" pitchFamily="34" charset="-122"/>
                </a:rPr>
                <a:t>学</a:t>
              </a:r>
              <a:r>
                <a:rPr lang="zh-CN" altLang="zh-CN" sz="1400" dirty="0" smtClean="0">
                  <a:solidFill>
                    <a:schemeClr val="bg1"/>
                  </a:solidFill>
                  <a:latin typeface="微软雅黑" panose="020B0503020204020204" pitchFamily="34" charset="-122"/>
                  <a:ea typeface="微软雅黑" panose="020B0503020204020204" pitchFamily="34" charset="-122"/>
                </a:rPr>
                <a:t>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132363" y="2436800"/>
              <a:ext cx="758740" cy="307777"/>
            </a:xfrm>
            <a:prstGeom prst="rect">
              <a:avLst/>
            </a:prstGeom>
            <a:noFill/>
          </p:spPr>
          <p:txBody>
            <a:bodyPr wrap="square" rtlCol="0">
              <a:spAutoFit/>
            </a:bodyPr>
            <a:lstStyle/>
            <a:p>
              <a:r>
                <a:rPr lang="zh-CN" altLang="zh-CN" sz="1400" dirty="0">
                  <a:solidFill>
                    <a:schemeClr val="bg1"/>
                  </a:solidFill>
                  <a:latin typeface="微软雅黑" panose="020B0503020204020204" pitchFamily="34" charset="-122"/>
                  <a:ea typeface="微软雅黑" panose="020B0503020204020204" pitchFamily="34" charset="-122"/>
                </a:rPr>
                <a:t>科研团</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840" name="文本框 35839"/>
            <p:cNvSpPr txBox="1"/>
            <p:nvPr/>
          </p:nvSpPr>
          <p:spPr>
            <a:xfrm>
              <a:off x="8394918" y="3537409"/>
              <a:ext cx="660948" cy="523220"/>
            </a:xfrm>
            <a:prstGeom prst="rect">
              <a:avLst/>
            </a:prstGeom>
            <a:noFill/>
          </p:spPr>
          <p:txBody>
            <a:bodyPr wrap="square" rtlCol="0">
              <a:spAutoFit/>
            </a:bodyPr>
            <a:lstStyle/>
            <a:p>
              <a:r>
                <a:rPr lang="zh-CN" altLang="zh-CN" sz="1400" dirty="0">
                  <a:solidFill>
                    <a:schemeClr val="bg1"/>
                  </a:solidFill>
                  <a:latin typeface="微软雅黑" panose="020B0503020204020204" pitchFamily="34" charset="-122"/>
                  <a:ea typeface="微软雅黑" panose="020B0503020204020204" pitchFamily="34" charset="-122"/>
                </a:rPr>
                <a:t>学科服务</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845" name="文本框 35844"/>
            <p:cNvSpPr txBox="1"/>
            <p:nvPr/>
          </p:nvSpPr>
          <p:spPr>
            <a:xfrm>
              <a:off x="7628776" y="4927759"/>
              <a:ext cx="598952" cy="523220"/>
            </a:xfrm>
            <a:prstGeom prst="rect">
              <a:avLst/>
            </a:prstGeom>
            <a:noFill/>
          </p:spPr>
          <p:txBody>
            <a:bodyPr wrap="square" rtlCol="0">
              <a:spAutoFit/>
            </a:bodyPr>
            <a:lstStyle/>
            <a:p>
              <a:r>
                <a:rPr lang="zh-CN" altLang="zh-CN" sz="1400" dirty="0">
                  <a:solidFill>
                    <a:schemeClr val="bg1"/>
                  </a:solidFill>
                  <a:latin typeface="微软雅黑" panose="020B0503020204020204" pitchFamily="34" charset="-122"/>
                  <a:ea typeface="微软雅黑" panose="020B0503020204020204" pitchFamily="34" charset="-122"/>
                </a:rPr>
                <a:t>馆长荐书</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846" name="文本框 35845"/>
            <p:cNvSpPr txBox="1"/>
            <p:nvPr/>
          </p:nvSpPr>
          <p:spPr>
            <a:xfrm>
              <a:off x="5600375" y="4612556"/>
              <a:ext cx="622542" cy="523220"/>
            </a:xfrm>
            <a:prstGeom prst="rect">
              <a:avLst/>
            </a:prstGeom>
            <a:noFill/>
          </p:spPr>
          <p:txBody>
            <a:bodyPr wrap="square" rtlCol="0">
              <a:spAutoFit/>
            </a:bodyPr>
            <a:lstStyle/>
            <a:p>
              <a:r>
                <a:rPr lang="zh-CN" altLang="zh-CN" sz="1400" dirty="0">
                  <a:solidFill>
                    <a:schemeClr val="bg1"/>
                  </a:solidFill>
                  <a:latin typeface="微软雅黑" panose="020B0503020204020204" pitchFamily="34" charset="-122"/>
                  <a:ea typeface="微软雅黑" panose="020B0503020204020204" pitchFamily="34" charset="-122"/>
                </a:rPr>
                <a:t>光影系列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6" name="Freeform 252"/>
            <p:cNvSpPr>
              <a:spLocks noEditPoints="1"/>
            </p:cNvSpPr>
            <p:nvPr/>
          </p:nvSpPr>
          <p:spPr bwMode="auto">
            <a:xfrm>
              <a:off x="6790939" y="3480217"/>
              <a:ext cx="653861" cy="557037"/>
            </a:xfrm>
            <a:custGeom>
              <a:avLst/>
              <a:gdLst>
                <a:gd name="T0" fmla="*/ 2147483647 w 301"/>
                <a:gd name="T1" fmla="*/ 2147483647 h 285"/>
                <a:gd name="T2" fmla="*/ 2147483647 w 301"/>
                <a:gd name="T3" fmla="*/ 2147483647 h 285"/>
                <a:gd name="T4" fmla="*/ 2147483647 w 301"/>
                <a:gd name="T5" fmla="*/ 2147483647 h 285"/>
                <a:gd name="T6" fmla="*/ 2147483647 w 301"/>
                <a:gd name="T7" fmla="*/ 2147483647 h 285"/>
                <a:gd name="T8" fmla="*/ 2147483647 w 301"/>
                <a:gd name="T9" fmla="*/ 2147483647 h 285"/>
                <a:gd name="T10" fmla="*/ 2147483647 w 301"/>
                <a:gd name="T11" fmla="*/ 2147483647 h 285"/>
                <a:gd name="T12" fmla="*/ 2147483647 w 301"/>
                <a:gd name="T13" fmla="*/ 2147483647 h 285"/>
                <a:gd name="T14" fmla="*/ 2147483647 w 301"/>
                <a:gd name="T15" fmla="*/ 2147483647 h 285"/>
                <a:gd name="T16" fmla="*/ 2147483647 w 301"/>
                <a:gd name="T17" fmla="*/ 2147483647 h 285"/>
                <a:gd name="T18" fmla="*/ 2147483647 w 301"/>
                <a:gd name="T19" fmla="*/ 2147483647 h 285"/>
                <a:gd name="T20" fmla="*/ 2147483647 w 301"/>
                <a:gd name="T21" fmla="*/ 2147483647 h 285"/>
                <a:gd name="T22" fmla="*/ 2147483647 w 301"/>
                <a:gd name="T23" fmla="*/ 2147483647 h 285"/>
                <a:gd name="T24" fmla="*/ 2147483647 w 301"/>
                <a:gd name="T25" fmla="*/ 2147483647 h 285"/>
                <a:gd name="T26" fmla="*/ 2147483647 w 301"/>
                <a:gd name="T27" fmla="*/ 2147483647 h 285"/>
                <a:gd name="T28" fmla="*/ 2147483647 w 301"/>
                <a:gd name="T29" fmla="*/ 2147483647 h 285"/>
                <a:gd name="T30" fmla="*/ 2147483647 w 301"/>
                <a:gd name="T31" fmla="*/ 2147483647 h 285"/>
                <a:gd name="T32" fmla="*/ 2147483647 w 301"/>
                <a:gd name="T33" fmla="*/ 2147483647 h 285"/>
                <a:gd name="T34" fmla="*/ 2147483647 w 301"/>
                <a:gd name="T35" fmla="*/ 2147483647 h 285"/>
                <a:gd name="T36" fmla="*/ 2147483647 w 301"/>
                <a:gd name="T37" fmla="*/ 2147483647 h 285"/>
                <a:gd name="T38" fmla="*/ 2147483647 w 301"/>
                <a:gd name="T39" fmla="*/ 2147483647 h 285"/>
                <a:gd name="T40" fmla="*/ 2147483647 w 301"/>
                <a:gd name="T41" fmla="*/ 2147483647 h 285"/>
                <a:gd name="T42" fmla="*/ 2147483647 w 301"/>
                <a:gd name="T43" fmla="*/ 2147483647 h 285"/>
                <a:gd name="T44" fmla="*/ 2147483647 w 301"/>
                <a:gd name="T45" fmla="*/ 2147483647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rgbClr val="C00000"/>
            </a:solidFill>
            <a:ln>
              <a:noFill/>
            </a:ln>
            <a:extLst/>
          </p:spPr>
          <p:txBody>
            <a:bodyPr lIns="68580" tIns="34290" rIns="68580" bIns="3429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grpSp>
      <p:grpSp>
        <p:nvGrpSpPr>
          <p:cNvPr id="35855" name="组合 35854"/>
          <p:cNvGrpSpPr/>
          <p:nvPr/>
        </p:nvGrpSpPr>
        <p:grpSpPr>
          <a:xfrm>
            <a:off x="343163" y="2777199"/>
            <a:ext cx="4919663" cy="2481264"/>
            <a:chOff x="343163" y="2777199"/>
            <a:chExt cx="4919663" cy="2481264"/>
          </a:xfrm>
        </p:grpSpPr>
        <p:cxnSp>
          <p:nvCxnSpPr>
            <p:cNvPr id="6" name="Connector 749"/>
            <p:cNvCxnSpPr>
              <a:cxnSpLocks noChangeShapeType="1"/>
              <a:stCxn id="27" idx="0"/>
              <a:endCxn id="18" idx="0"/>
            </p:cNvCxnSpPr>
            <p:nvPr/>
          </p:nvCxnSpPr>
          <p:spPr bwMode="auto">
            <a:xfrm>
              <a:off x="674160" y="3108194"/>
              <a:ext cx="2459831" cy="883444"/>
            </a:xfrm>
            <a:prstGeom prst="straightConnector1">
              <a:avLst/>
            </a:prstGeom>
            <a:noFill/>
            <a:ln w="12700" cap="sq">
              <a:solidFill>
                <a:srgbClr val="ADBACA"/>
              </a:solidFill>
              <a:round/>
              <a:headEnd/>
              <a:tailEnd/>
            </a:ln>
            <a:extLst>
              <a:ext uri="{909E8E84-426E-40DD-AFC4-6F175D3DCCD1}">
                <a14:hiddenFill xmlns:a14="http://schemas.microsoft.com/office/drawing/2010/main">
                  <a:noFill/>
                </a14:hiddenFill>
              </a:ext>
            </a:extLst>
          </p:spPr>
        </p:cxnSp>
        <p:cxnSp>
          <p:nvCxnSpPr>
            <p:cNvPr id="7" name="Connector 750"/>
            <p:cNvCxnSpPr>
              <a:cxnSpLocks noChangeShapeType="1"/>
              <a:stCxn id="21" idx="0"/>
              <a:endCxn id="18" idx="0"/>
            </p:cNvCxnSpPr>
            <p:nvPr/>
          </p:nvCxnSpPr>
          <p:spPr bwMode="auto">
            <a:xfrm>
              <a:off x="2295788" y="3196300"/>
              <a:ext cx="838200" cy="795338"/>
            </a:xfrm>
            <a:prstGeom prst="straightConnector1">
              <a:avLst/>
            </a:prstGeom>
            <a:noFill/>
            <a:ln w="12700" cap="sq">
              <a:solidFill>
                <a:srgbClr val="ADBACA"/>
              </a:solidFill>
              <a:round/>
              <a:headEnd/>
              <a:tailEnd/>
            </a:ln>
            <a:extLst>
              <a:ext uri="{909E8E84-426E-40DD-AFC4-6F175D3DCCD1}">
                <a14:hiddenFill xmlns:a14="http://schemas.microsoft.com/office/drawing/2010/main">
                  <a:noFill/>
                </a14:hiddenFill>
              </a:ext>
            </a:extLst>
          </p:spPr>
        </p:cxnSp>
        <p:cxnSp>
          <p:nvCxnSpPr>
            <p:cNvPr id="9" name="Connector 752"/>
            <p:cNvCxnSpPr>
              <a:cxnSpLocks noChangeShapeType="1"/>
              <a:stCxn id="22" idx="0"/>
              <a:endCxn id="18" idx="0"/>
            </p:cNvCxnSpPr>
            <p:nvPr/>
          </p:nvCxnSpPr>
          <p:spPr bwMode="auto">
            <a:xfrm flipH="1">
              <a:off x="3133991" y="3293932"/>
              <a:ext cx="1069181" cy="697706"/>
            </a:xfrm>
            <a:prstGeom prst="straightConnector1">
              <a:avLst/>
            </a:prstGeom>
            <a:noFill/>
            <a:ln w="12700" cap="sq">
              <a:solidFill>
                <a:srgbClr val="ADBACA"/>
              </a:solidFill>
              <a:round/>
              <a:headEnd/>
              <a:tailEnd/>
            </a:ln>
            <a:extLst>
              <a:ext uri="{909E8E84-426E-40DD-AFC4-6F175D3DCCD1}">
                <a14:hiddenFill xmlns:a14="http://schemas.microsoft.com/office/drawing/2010/main">
                  <a:noFill/>
                </a14:hiddenFill>
              </a:ext>
            </a:extLst>
          </p:spPr>
        </p:cxnSp>
        <p:cxnSp>
          <p:nvCxnSpPr>
            <p:cNvPr id="10" name="Connector 753"/>
            <p:cNvCxnSpPr>
              <a:cxnSpLocks noChangeShapeType="1"/>
              <a:stCxn id="18" idx="0"/>
              <a:endCxn id="24" idx="0"/>
            </p:cNvCxnSpPr>
            <p:nvPr/>
          </p:nvCxnSpPr>
          <p:spPr bwMode="auto">
            <a:xfrm>
              <a:off x="3133989" y="3991638"/>
              <a:ext cx="1797844" cy="150019"/>
            </a:xfrm>
            <a:prstGeom prst="straightConnector1">
              <a:avLst/>
            </a:prstGeom>
            <a:noFill/>
            <a:ln w="12700" cap="sq">
              <a:solidFill>
                <a:srgbClr val="ADBACA"/>
              </a:solidFill>
              <a:round/>
              <a:headEnd/>
              <a:tailEnd/>
            </a:ln>
            <a:extLst>
              <a:ext uri="{909E8E84-426E-40DD-AFC4-6F175D3DCCD1}">
                <a14:hiddenFill xmlns:a14="http://schemas.microsoft.com/office/drawing/2010/main">
                  <a:noFill/>
                </a14:hiddenFill>
              </a:ext>
            </a:extLst>
          </p:spPr>
        </p:cxnSp>
        <p:cxnSp>
          <p:nvCxnSpPr>
            <p:cNvPr id="13" name="Connector 756"/>
            <p:cNvCxnSpPr>
              <a:cxnSpLocks noChangeShapeType="1"/>
              <a:stCxn id="18" idx="0"/>
              <a:endCxn id="23" idx="0"/>
            </p:cNvCxnSpPr>
            <p:nvPr/>
          </p:nvCxnSpPr>
          <p:spPr bwMode="auto">
            <a:xfrm>
              <a:off x="3133988" y="3991637"/>
              <a:ext cx="857250" cy="847725"/>
            </a:xfrm>
            <a:prstGeom prst="straightConnector1">
              <a:avLst/>
            </a:prstGeom>
            <a:noFill/>
            <a:ln w="12700" cap="sq">
              <a:solidFill>
                <a:srgbClr val="ADBACA"/>
              </a:solidFill>
              <a:round/>
              <a:headEnd/>
              <a:tailEnd/>
            </a:ln>
            <a:extLst>
              <a:ext uri="{909E8E84-426E-40DD-AFC4-6F175D3DCCD1}">
                <a14:hiddenFill xmlns:a14="http://schemas.microsoft.com/office/drawing/2010/main">
                  <a:noFill/>
                </a14:hiddenFill>
              </a:ext>
            </a:extLst>
          </p:spPr>
        </p:cxnSp>
        <p:cxnSp>
          <p:nvCxnSpPr>
            <p:cNvPr id="15" name="Connector 758"/>
            <p:cNvCxnSpPr>
              <a:cxnSpLocks noChangeShapeType="1"/>
              <a:stCxn id="18" idx="0"/>
              <a:endCxn id="20" idx="0"/>
            </p:cNvCxnSpPr>
            <p:nvPr/>
          </p:nvCxnSpPr>
          <p:spPr bwMode="auto">
            <a:xfrm flipH="1">
              <a:off x="2079095" y="3991638"/>
              <a:ext cx="1054894" cy="750094"/>
            </a:xfrm>
            <a:prstGeom prst="straightConnector1">
              <a:avLst/>
            </a:prstGeom>
            <a:noFill/>
            <a:ln w="12700" cap="sq">
              <a:solidFill>
                <a:srgbClr val="ADBACA"/>
              </a:solidFill>
              <a:round/>
              <a:headEnd/>
              <a:tailEnd/>
            </a:ln>
            <a:extLst>
              <a:ext uri="{909E8E84-426E-40DD-AFC4-6F175D3DCCD1}">
                <a14:hiddenFill xmlns:a14="http://schemas.microsoft.com/office/drawing/2010/main">
                  <a:noFill/>
                </a14:hiddenFill>
              </a:ext>
            </a:extLst>
          </p:spPr>
        </p:cxnSp>
        <p:cxnSp>
          <p:nvCxnSpPr>
            <p:cNvPr id="17" name="Connector 760"/>
            <p:cNvCxnSpPr>
              <a:cxnSpLocks noChangeShapeType="1"/>
              <a:stCxn id="19" idx="0"/>
              <a:endCxn id="18" idx="0"/>
            </p:cNvCxnSpPr>
            <p:nvPr/>
          </p:nvCxnSpPr>
          <p:spPr bwMode="auto">
            <a:xfrm>
              <a:off x="1336145" y="3770182"/>
              <a:ext cx="1797844" cy="221456"/>
            </a:xfrm>
            <a:prstGeom prst="straightConnector1">
              <a:avLst/>
            </a:prstGeom>
            <a:noFill/>
            <a:ln w="12700" cap="sq">
              <a:solidFill>
                <a:srgbClr val="ADBACA"/>
              </a:solidFill>
              <a:round/>
              <a:headEnd/>
              <a:tailEnd/>
            </a:ln>
            <a:extLst>
              <a:ext uri="{909E8E84-426E-40DD-AFC4-6F175D3DCCD1}">
                <a14:hiddenFill xmlns:a14="http://schemas.microsoft.com/office/drawing/2010/main">
                  <a:noFill/>
                </a14:hiddenFill>
              </a:ext>
            </a:extLst>
          </p:spPr>
        </p:cxnSp>
        <p:sp>
          <p:nvSpPr>
            <p:cNvPr id="18" name="Shape 761"/>
            <p:cNvSpPr>
              <a:spLocks/>
            </p:cNvSpPr>
            <p:nvPr/>
          </p:nvSpPr>
          <p:spPr bwMode="auto">
            <a:xfrm>
              <a:off x="2600588" y="3458237"/>
              <a:ext cx="1066800" cy="1066800"/>
            </a:xfrm>
            <a:custGeom>
              <a:avLst/>
              <a:gdLst>
                <a:gd name="T0" fmla="*/ 2147483647 w 19679"/>
                <a:gd name="T1" fmla="*/ 1088302174 h 19679"/>
                <a:gd name="T2" fmla="*/ 2147483647 w 19679"/>
                <a:gd name="T3" fmla="*/ 2147483647 h 19679"/>
                <a:gd name="T4" fmla="*/ 1088302174 w 19679"/>
                <a:gd name="T5" fmla="*/ 2147483647 h 19679"/>
                <a:gd name="T6" fmla="*/ 1088302174 w 19679"/>
                <a:gd name="T7" fmla="*/ 1088302174 h 19679"/>
                <a:gd name="T8" fmla="*/ 2147483647 w 19679"/>
                <a:gd name="T9" fmla="*/ 1088302174 h 19679"/>
                <a:gd name="T10" fmla="*/ 0 60000 65536"/>
                <a:gd name="T11" fmla="*/ 0 60000 65536"/>
                <a:gd name="T12" fmla="*/ 0 60000 65536"/>
                <a:gd name="T13" fmla="*/ 0 60000 65536"/>
                <a:gd name="T14" fmla="*/ 0 60000 65536"/>
                <a:gd name="T15" fmla="*/ 0 w 19679"/>
                <a:gd name="T16" fmla="*/ 0 h 19679"/>
                <a:gd name="T17" fmla="*/ 19679 w 19679"/>
                <a:gd name="T18" fmla="*/ 19679 h 19679"/>
              </a:gdLst>
              <a:ahLst/>
              <a:cxnLst>
                <a:cxn ang="T10">
                  <a:pos x="T0" y="T1"/>
                </a:cxn>
                <a:cxn ang="T11">
                  <a:pos x="T2" y="T3"/>
                </a:cxn>
                <a:cxn ang="T12">
                  <a:pos x="T4" y="T5"/>
                </a:cxn>
                <a:cxn ang="T13">
                  <a:pos x="T6" y="T7"/>
                </a:cxn>
                <a:cxn ang="T14">
                  <a:pos x="T8" y="T9"/>
                </a:cxn>
              </a:cxnLst>
              <a:rect l="T15" t="T16" r="T17" b="T18"/>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C488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9" name="Shape 762"/>
            <p:cNvSpPr>
              <a:spLocks/>
            </p:cNvSpPr>
            <p:nvPr/>
          </p:nvSpPr>
          <p:spPr bwMode="auto">
            <a:xfrm>
              <a:off x="1005151" y="3439186"/>
              <a:ext cx="661988" cy="661988"/>
            </a:xfrm>
            <a:custGeom>
              <a:avLst/>
              <a:gdLst>
                <a:gd name="T0" fmla="*/ 1515522590 w 19679"/>
                <a:gd name="T1" fmla="*/ 260046913 h 19679"/>
                <a:gd name="T2" fmla="*/ 1515522590 w 19679"/>
                <a:gd name="T3" fmla="*/ 1515522590 h 19679"/>
                <a:gd name="T4" fmla="*/ 260046913 w 19679"/>
                <a:gd name="T5" fmla="*/ 1515522590 h 19679"/>
                <a:gd name="T6" fmla="*/ 260046913 w 19679"/>
                <a:gd name="T7" fmla="*/ 260046913 h 19679"/>
                <a:gd name="T8" fmla="*/ 1515522590 w 19679"/>
                <a:gd name="T9" fmla="*/ 260046913 h 19679"/>
                <a:gd name="T10" fmla="*/ 0 60000 65536"/>
                <a:gd name="T11" fmla="*/ 0 60000 65536"/>
                <a:gd name="T12" fmla="*/ 0 60000 65536"/>
                <a:gd name="T13" fmla="*/ 0 60000 65536"/>
                <a:gd name="T14" fmla="*/ 0 60000 65536"/>
                <a:gd name="T15" fmla="*/ 0 w 19679"/>
                <a:gd name="T16" fmla="*/ 0 h 19679"/>
                <a:gd name="T17" fmla="*/ 19679 w 19679"/>
                <a:gd name="T18" fmla="*/ 19679 h 19679"/>
              </a:gdLst>
              <a:ahLst/>
              <a:cxnLst>
                <a:cxn ang="T10">
                  <a:pos x="T0" y="T1"/>
                </a:cxn>
                <a:cxn ang="T11">
                  <a:pos x="T2" y="T3"/>
                </a:cxn>
                <a:cxn ang="T12">
                  <a:pos x="T4" y="T5"/>
                </a:cxn>
                <a:cxn ang="T13">
                  <a:pos x="T6" y="T7"/>
                </a:cxn>
                <a:cxn ang="T14">
                  <a:pos x="T8" y="T9"/>
                </a:cxn>
              </a:cxnLst>
              <a:rect l="T15" t="T16" r="T17" b="T18"/>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3CC33"/>
            </a:solidFill>
            <a:ln>
              <a:noFill/>
            </a:ln>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0" name="Shape 763"/>
            <p:cNvSpPr>
              <a:spLocks/>
            </p:cNvSpPr>
            <p:nvPr/>
          </p:nvSpPr>
          <p:spPr bwMode="auto">
            <a:xfrm>
              <a:off x="1562365" y="4225000"/>
              <a:ext cx="1033463" cy="1033463"/>
            </a:xfrm>
            <a:custGeom>
              <a:avLst/>
              <a:gdLst>
                <a:gd name="T0" fmla="*/ 2147483647 w 19679"/>
                <a:gd name="T1" fmla="*/ 989432267 h 19679"/>
                <a:gd name="T2" fmla="*/ 2147483647 w 19679"/>
                <a:gd name="T3" fmla="*/ 2147483647 h 19679"/>
                <a:gd name="T4" fmla="*/ 989432267 w 19679"/>
                <a:gd name="T5" fmla="*/ 2147483647 h 19679"/>
                <a:gd name="T6" fmla="*/ 989432267 w 19679"/>
                <a:gd name="T7" fmla="*/ 989432267 h 19679"/>
                <a:gd name="T8" fmla="*/ 2147483647 w 19679"/>
                <a:gd name="T9" fmla="*/ 989432267 h 19679"/>
                <a:gd name="T10" fmla="*/ 0 60000 65536"/>
                <a:gd name="T11" fmla="*/ 0 60000 65536"/>
                <a:gd name="T12" fmla="*/ 0 60000 65536"/>
                <a:gd name="T13" fmla="*/ 0 60000 65536"/>
                <a:gd name="T14" fmla="*/ 0 60000 65536"/>
                <a:gd name="T15" fmla="*/ 0 w 19679"/>
                <a:gd name="T16" fmla="*/ 0 h 19679"/>
                <a:gd name="T17" fmla="*/ 19679 w 19679"/>
                <a:gd name="T18" fmla="*/ 19679 h 19679"/>
              </a:gdLst>
              <a:ahLst/>
              <a:cxnLst>
                <a:cxn ang="T10">
                  <a:pos x="T0" y="T1"/>
                </a:cxn>
                <a:cxn ang="T11">
                  <a:pos x="T2" y="T3"/>
                </a:cxn>
                <a:cxn ang="T12">
                  <a:pos x="T4" y="T5"/>
                </a:cxn>
                <a:cxn ang="T13">
                  <a:pos x="T6" y="T7"/>
                </a:cxn>
                <a:cxn ang="T14">
                  <a:pos x="T8" y="T9"/>
                </a:cxn>
              </a:cxnLst>
              <a:rect l="T15" t="T16" r="T17" b="T18"/>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C000"/>
            </a:solidFill>
            <a:ln>
              <a:noFill/>
            </a:ln>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1" name="Shape 764"/>
            <p:cNvSpPr>
              <a:spLocks/>
            </p:cNvSpPr>
            <p:nvPr/>
          </p:nvSpPr>
          <p:spPr bwMode="auto">
            <a:xfrm>
              <a:off x="1876688" y="2777199"/>
              <a:ext cx="838200" cy="838200"/>
            </a:xfrm>
            <a:custGeom>
              <a:avLst/>
              <a:gdLst>
                <a:gd name="T0" fmla="*/ 2147483647 w 19679"/>
                <a:gd name="T1" fmla="*/ 527890219 h 19679"/>
                <a:gd name="T2" fmla="*/ 2147483647 w 19679"/>
                <a:gd name="T3" fmla="*/ 2147483647 h 19679"/>
                <a:gd name="T4" fmla="*/ 527890219 w 19679"/>
                <a:gd name="T5" fmla="*/ 2147483647 h 19679"/>
                <a:gd name="T6" fmla="*/ 527890219 w 19679"/>
                <a:gd name="T7" fmla="*/ 527890219 h 19679"/>
                <a:gd name="T8" fmla="*/ 2147483647 w 19679"/>
                <a:gd name="T9" fmla="*/ 527890219 h 19679"/>
                <a:gd name="T10" fmla="*/ 0 60000 65536"/>
                <a:gd name="T11" fmla="*/ 0 60000 65536"/>
                <a:gd name="T12" fmla="*/ 0 60000 65536"/>
                <a:gd name="T13" fmla="*/ 0 60000 65536"/>
                <a:gd name="T14" fmla="*/ 0 60000 65536"/>
                <a:gd name="T15" fmla="*/ 0 w 19679"/>
                <a:gd name="T16" fmla="*/ 0 h 19679"/>
                <a:gd name="T17" fmla="*/ 19679 w 19679"/>
                <a:gd name="T18" fmla="*/ 19679 h 19679"/>
              </a:gdLst>
              <a:ahLst/>
              <a:cxnLst>
                <a:cxn ang="T10">
                  <a:pos x="T0" y="T1"/>
                </a:cxn>
                <a:cxn ang="T11">
                  <a:pos x="T2" y="T3"/>
                </a:cxn>
                <a:cxn ang="T12">
                  <a:pos x="T4" y="T5"/>
                </a:cxn>
                <a:cxn ang="T13">
                  <a:pos x="T6" y="T7"/>
                </a:cxn>
                <a:cxn ang="T14">
                  <a:pos x="T8" y="T9"/>
                </a:cxn>
              </a:cxnLst>
              <a:rect l="T15" t="T16" r="T17" b="T18"/>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00000"/>
            </a:solidFill>
            <a:ln>
              <a:noFill/>
            </a:ln>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Shape 765"/>
            <p:cNvSpPr>
              <a:spLocks/>
            </p:cNvSpPr>
            <p:nvPr/>
          </p:nvSpPr>
          <p:spPr bwMode="auto">
            <a:xfrm>
              <a:off x="3686440" y="2777200"/>
              <a:ext cx="1033463" cy="1033463"/>
            </a:xfrm>
            <a:custGeom>
              <a:avLst/>
              <a:gdLst>
                <a:gd name="T0" fmla="*/ 2147483647 w 19679"/>
                <a:gd name="T1" fmla="*/ 989432267 h 19679"/>
                <a:gd name="T2" fmla="*/ 2147483647 w 19679"/>
                <a:gd name="T3" fmla="*/ 2147483647 h 19679"/>
                <a:gd name="T4" fmla="*/ 989432267 w 19679"/>
                <a:gd name="T5" fmla="*/ 2147483647 h 19679"/>
                <a:gd name="T6" fmla="*/ 989432267 w 19679"/>
                <a:gd name="T7" fmla="*/ 989432267 h 19679"/>
                <a:gd name="T8" fmla="*/ 2147483647 w 19679"/>
                <a:gd name="T9" fmla="*/ 989432267 h 19679"/>
                <a:gd name="T10" fmla="*/ 0 60000 65536"/>
                <a:gd name="T11" fmla="*/ 0 60000 65536"/>
                <a:gd name="T12" fmla="*/ 0 60000 65536"/>
                <a:gd name="T13" fmla="*/ 0 60000 65536"/>
                <a:gd name="T14" fmla="*/ 0 60000 65536"/>
                <a:gd name="T15" fmla="*/ 0 w 19679"/>
                <a:gd name="T16" fmla="*/ 0 h 19679"/>
                <a:gd name="T17" fmla="*/ 19679 w 19679"/>
                <a:gd name="T18" fmla="*/ 19679 h 19679"/>
              </a:gdLst>
              <a:ahLst/>
              <a:cxnLst>
                <a:cxn ang="T10">
                  <a:pos x="T0" y="T1"/>
                </a:cxn>
                <a:cxn ang="T11">
                  <a:pos x="T2" y="T3"/>
                </a:cxn>
                <a:cxn ang="T12">
                  <a:pos x="T4" y="T5"/>
                </a:cxn>
                <a:cxn ang="T13">
                  <a:pos x="T6" y="T7"/>
                </a:cxn>
                <a:cxn ang="T14">
                  <a:pos x="T8" y="T9"/>
                </a:cxn>
              </a:cxnLst>
              <a:rect l="T15" t="T16" r="T17" b="T18"/>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9900"/>
            </a:solidFill>
            <a:ln>
              <a:noFill/>
            </a:ln>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 name="Shape 766"/>
            <p:cNvSpPr>
              <a:spLocks/>
            </p:cNvSpPr>
            <p:nvPr/>
          </p:nvSpPr>
          <p:spPr bwMode="auto">
            <a:xfrm>
              <a:off x="3572138" y="4420262"/>
              <a:ext cx="838200" cy="838200"/>
            </a:xfrm>
            <a:custGeom>
              <a:avLst/>
              <a:gdLst>
                <a:gd name="T0" fmla="*/ 2147483647 w 19679"/>
                <a:gd name="T1" fmla="*/ 527890219 h 19679"/>
                <a:gd name="T2" fmla="*/ 2147483647 w 19679"/>
                <a:gd name="T3" fmla="*/ 2147483647 h 19679"/>
                <a:gd name="T4" fmla="*/ 527890219 w 19679"/>
                <a:gd name="T5" fmla="*/ 2147483647 h 19679"/>
                <a:gd name="T6" fmla="*/ 527890219 w 19679"/>
                <a:gd name="T7" fmla="*/ 527890219 h 19679"/>
                <a:gd name="T8" fmla="*/ 2147483647 w 19679"/>
                <a:gd name="T9" fmla="*/ 527890219 h 19679"/>
                <a:gd name="T10" fmla="*/ 0 60000 65536"/>
                <a:gd name="T11" fmla="*/ 0 60000 65536"/>
                <a:gd name="T12" fmla="*/ 0 60000 65536"/>
                <a:gd name="T13" fmla="*/ 0 60000 65536"/>
                <a:gd name="T14" fmla="*/ 0 60000 65536"/>
                <a:gd name="T15" fmla="*/ 0 w 19679"/>
                <a:gd name="T16" fmla="*/ 0 h 19679"/>
                <a:gd name="T17" fmla="*/ 19679 w 19679"/>
                <a:gd name="T18" fmla="*/ 19679 h 19679"/>
              </a:gdLst>
              <a:ahLst/>
              <a:cxnLst>
                <a:cxn ang="T10">
                  <a:pos x="T0" y="T1"/>
                </a:cxn>
                <a:cxn ang="T11">
                  <a:pos x="T2" y="T3"/>
                </a:cxn>
                <a:cxn ang="T12">
                  <a:pos x="T4" y="T5"/>
                </a:cxn>
                <a:cxn ang="T13">
                  <a:pos x="T6" y="T7"/>
                </a:cxn>
                <a:cxn ang="T14">
                  <a:pos x="T8" y="T9"/>
                </a:cxn>
              </a:cxnLst>
              <a:rect l="T15" t="T16" r="T17" b="T18"/>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75000"/>
              </a:schemeClr>
            </a:solidFill>
            <a:ln w="9525">
              <a:noFill/>
              <a:round/>
              <a:headEnd/>
              <a:tailEnd/>
            </a:ln>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4" name="Shape 767"/>
            <p:cNvSpPr>
              <a:spLocks/>
            </p:cNvSpPr>
            <p:nvPr/>
          </p:nvSpPr>
          <p:spPr bwMode="auto">
            <a:xfrm>
              <a:off x="4600838" y="3810661"/>
              <a:ext cx="661988" cy="661988"/>
            </a:xfrm>
            <a:custGeom>
              <a:avLst/>
              <a:gdLst>
                <a:gd name="T0" fmla="*/ 1515522590 w 19679"/>
                <a:gd name="T1" fmla="*/ 260046913 h 19679"/>
                <a:gd name="T2" fmla="*/ 1515522590 w 19679"/>
                <a:gd name="T3" fmla="*/ 1515522590 h 19679"/>
                <a:gd name="T4" fmla="*/ 260046913 w 19679"/>
                <a:gd name="T5" fmla="*/ 1515522590 h 19679"/>
                <a:gd name="T6" fmla="*/ 260046913 w 19679"/>
                <a:gd name="T7" fmla="*/ 260046913 h 19679"/>
                <a:gd name="T8" fmla="*/ 1515522590 w 19679"/>
                <a:gd name="T9" fmla="*/ 260046913 h 19679"/>
                <a:gd name="T10" fmla="*/ 0 60000 65536"/>
                <a:gd name="T11" fmla="*/ 0 60000 65536"/>
                <a:gd name="T12" fmla="*/ 0 60000 65536"/>
                <a:gd name="T13" fmla="*/ 0 60000 65536"/>
                <a:gd name="T14" fmla="*/ 0 60000 65536"/>
                <a:gd name="T15" fmla="*/ 0 w 19679"/>
                <a:gd name="T16" fmla="*/ 0 h 19679"/>
                <a:gd name="T17" fmla="*/ 19679 w 19679"/>
                <a:gd name="T18" fmla="*/ 19679 h 19679"/>
              </a:gdLst>
              <a:ahLst/>
              <a:cxnLst>
                <a:cxn ang="T10">
                  <a:pos x="T0" y="T1"/>
                </a:cxn>
                <a:cxn ang="T11">
                  <a:pos x="T2" y="T3"/>
                </a:cxn>
                <a:cxn ang="T12">
                  <a:pos x="T4" y="T5"/>
                </a:cxn>
                <a:cxn ang="T13">
                  <a:pos x="T6" y="T7"/>
                </a:cxn>
                <a:cxn ang="T14">
                  <a:pos x="T8" y="T9"/>
                </a:cxn>
              </a:cxnLst>
              <a:rect l="T15" t="T16" r="T17" b="T18"/>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7" name="Shape 770"/>
            <p:cNvSpPr>
              <a:spLocks/>
            </p:cNvSpPr>
            <p:nvPr/>
          </p:nvSpPr>
          <p:spPr bwMode="auto">
            <a:xfrm>
              <a:off x="343163" y="2777200"/>
              <a:ext cx="661988" cy="661988"/>
            </a:xfrm>
            <a:custGeom>
              <a:avLst/>
              <a:gdLst>
                <a:gd name="T0" fmla="*/ 1515522590 w 19679"/>
                <a:gd name="T1" fmla="*/ 260046913 h 19679"/>
                <a:gd name="T2" fmla="*/ 1515522590 w 19679"/>
                <a:gd name="T3" fmla="*/ 1515522590 h 19679"/>
                <a:gd name="T4" fmla="*/ 260046913 w 19679"/>
                <a:gd name="T5" fmla="*/ 1515522590 h 19679"/>
                <a:gd name="T6" fmla="*/ 260046913 w 19679"/>
                <a:gd name="T7" fmla="*/ 260046913 h 19679"/>
                <a:gd name="T8" fmla="*/ 1515522590 w 19679"/>
                <a:gd name="T9" fmla="*/ 260046913 h 19679"/>
                <a:gd name="T10" fmla="*/ 0 60000 65536"/>
                <a:gd name="T11" fmla="*/ 0 60000 65536"/>
                <a:gd name="T12" fmla="*/ 0 60000 65536"/>
                <a:gd name="T13" fmla="*/ 0 60000 65536"/>
                <a:gd name="T14" fmla="*/ 0 60000 65536"/>
                <a:gd name="T15" fmla="*/ 0 w 19679"/>
                <a:gd name="T16" fmla="*/ 0 h 19679"/>
                <a:gd name="T17" fmla="*/ 19679 w 19679"/>
                <a:gd name="T18" fmla="*/ 19679 h 19679"/>
              </a:gdLst>
              <a:ahLst/>
              <a:cxnLst>
                <a:cxn ang="T10">
                  <a:pos x="T0" y="T1"/>
                </a:cxn>
                <a:cxn ang="T11">
                  <a:pos x="T2" y="T3"/>
                </a:cxn>
                <a:cxn ang="T12">
                  <a:pos x="T4" y="T5"/>
                </a:cxn>
                <a:cxn ang="T13">
                  <a:pos x="T6" y="T7"/>
                </a:cxn>
                <a:cxn ang="T14">
                  <a:pos x="T8" y="T9"/>
                </a:cxn>
              </a:cxnLst>
              <a:rect l="T15" t="T16" r="T17" b="T18"/>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1" name="Shape 775"/>
            <p:cNvSpPr>
              <a:spLocks noChangeArrowheads="1"/>
            </p:cNvSpPr>
            <p:nvPr/>
          </p:nvSpPr>
          <p:spPr bwMode="auto">
            <a:xfrm>
              <a:off x="2111640" y="3076974"/>
              <a:ext cx="4587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412750">
                <a:defRPr>
                  <a:solidFill>
                    <a:schemeClr val="tx1"/>
                  </a:solidFill>
                  <a:latin typeface="Calibri" panose="020F0502020204030204" pitchFamily="34" charset="0"/>
                  <a:ea typeface="宋体" panose="02010600030101010101" pitchFamily="2" charset="-122"/>
                </a:defRPr>
              </a:lvl1pPr>
              <a:lvl2pPr marL="742950" indent="-285750" defTabSz="412750">
                <a:defRPr>
                  <a:solidFill>
                    <a:schemeClr val="tx1"/>
                  </a:solidFill>
                  <a:latin typeface="Calibri" panose="020F0502020204030204" pitchFamily="34" charset="0"/>
                  <a:ea typeface="宋体" panose="02010600030101010101" pitchFamily="2" charset="-122"/>
                </a:defRPr>
              </a:lvl2pPr>
              <a:lvl3pPr marL="1143000" indent="-228600" defTabSz="412750">
                <a:defRPr>
                  <a:solidFill>
                    <a:schemeClr val="tx1"/>
                  </a:solidFill>
                  <a:latin typeface="Calibri" panose="020F0502020204030204" pitchFamily="34" charset="0"/>
                  <a:ea typeface="宋体" panose="02010600030101010101" pitchFamily="2" charset="-122"/>
                </a:defRPr>
              </a:lvl3pPr>
              <a:lvl4pPr marL="1600200" indent="-228600" defTabSz="412750">
                <a:defRPr>
                  <a:solidFill>
                    <a:schemeClr val="tx1"/>
                  </a:solidFill>
                  <a:latin typeface="Calibri" panose="020F0502020204030204" pitchFamily="34" charset="0"/>
                  <a:ea typeface="宋体" panose="02010600030101010101" pitchFamily="2" charset="-122"/>
                </a:defRPr>
              </a:lvl4pPr>
              <a:lvl5pPr marL="2057400" indent="-228600" defTabSz="412750">
                <a:defRPr>
                  <a:solidFill>
                    <a:schemeClr val="tx1"/>
                  </a:solidFill>
                  <a:latin typeface="Calibri" panose="020F0502020204030204" pitchFamily="34" charset="0"/>
                  <a:ea typeface="宋体" panose="02010600030101010101" pitchFamily="2" charset="-122"/>
                </a:defRPr>
              </a:lvl5pPr>
              <a:lvl6pPr marL="25146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400" dirty="0">
                  <a:solidFill>
                    <a:schemeClr val="bg1"/>
                  </a:solidFill>
                  <a:latin typeface="微软雅黑" panose="020B0503020204020204" pitchFamily="34" charset="-122"/>
                  <a:ea typeface="微软雅黑" panose="020B0503020204020204" pitchFamily="34" charset="-122"/>
                </a:rPr>
                <a:t>微信</a:t>
              </a:r>
              <a:endPar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Shape 779"/>
            <p:cNvSpPr>
              <a:spLocks noChangeArrowheads="1"/>
            </p:cNvSpPr>
            <p:nvPr/>
          </p:nvSpPr>
          <p:spPr bwMode="auto">
            <a:xfrm>
              <a:off x="4653231" y="4036351"/>
              <a:ext cx="60959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412750">
                <a:defRPr>
                  <a:solidFill>
                    <a:schemeClr val="tx1"/>
                  </a:solidFill>
                  <a:latin typeface="Calibri" panose="020F0502020204030204" pitchFamily="34" charset="0"/>
                  <a:ea typeface="宋体" panose="02010600030101010101" pitchFamily="2" charset="-122"/>
                </a:defRPr>
              </a:lvl1pPr>
              <a:lvl2pPr marL="742950" indent="-285750" defTabSz="412750">
                <a:defRPr>
                  <a:solidFill>
                    <a:schemeClr val="tx1"/>
                  </a:solidFill>
                  <a:latin typeface="Calibri" panose="020F0502020204030204" pitchFamily="34" charset="0"/>
                  <a:ea typeface="宋体" panose="02010600030101010101" pitchFamily="2" charset="-122"/>
                </a:defRPr>
              </a:lvl2pPr>
              <a:lvl3pPr marL="1143000" indent="-228600" defTabSz="412750">
                <a:defRPr>
                  <a:solidFill>
                    <a:schemeClr val="tx1"/>
                  </a:solidFill>
                  <a:latin typeface="Calibri" panose="020F0502020204030204" pitchFamily="34" charset="0"/>
                  <a:ea typeface="宋体" panose="02010600030101010101" pitchFamily="2" charset="-122"/>
                </a:defRPr>
              </a:lvl3pPr>
              <a:lvl4pPr marL="1600200" indent="-228600" defTabSz="412750">
                <a:defRPr>
                  <a:solidFill>
                    <a:schemeClr val="tx1"/>
                  </a:solidFill>
                  <a:latin typeface="Calibri" panose="020F0502020204030204" pitchFamily="34" charset="0"/>
                  <a:ea typeface="宋体" panose="02010600030101010101" pitchFamily="2" charset="-122"/>
                </a:defRPr>
              </a:lvl4pPr>
              <a:lvl5pPr marL="2057400" indent="-228600" defTabSz="412750">
                <a:defRPr>
                  <a:solidFill>
                    <a:schemeClr val="tx1"/>
                  </a:solidFill>
                  <a:latin typeface="Calibri" panose="020F0502020204030204" pitchFamily="34" charset="0"/>
                  <a:ea typeface="宋体" panose="02010600030101010101" pitchFamily="2" charset="-122"/>
                </a:defRPr>
              </a:lvl5pPr>
              <a:lvl6pPr marL="25146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400" dirty="0">
                  <a:solidFill>
                    <a:schemeClr val="bg1"/>
                  </a:solidFill>
                  <a:latin typeface="微软雅黑" panose="020B0503020204020204" pitchFamily="34" charset="-122"/>
                  <a:ea typeface="微软雅黑" panose="020B0503020204020204" pitchFamily="34" charset="-122"/>
                </a:rPr>
                <a:t>校园网</a:t>
              </a:r>
              <a:endPar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Shape 780"/>
            <p:cNvSpPr>
              <a:spLocks noChangeArrowheads="1"/>
            </p:cNvSpPr>
            <p:nvPr/>
          </p:nvSpPr>
          <p:spPr bwMode="auto">
            <a:xfrm>
              <a:off x="3810270" y="4739500"/>
              <a:ext cx="4691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412750">
                <a:defRPr>
                  <a:solidFill>
                    <a:schemeClr val="tx1"/>
                  </a:solidFill>
                  <a:latin typeface="Calibri" panose="020F0502020204030204" pitchFamily="34" charset="0"/>
                  <a:ea typeface="宋体" panose="02010600030101010101" pitchFamily="2" charset="-122"/>
                </a:defRPr>
              </a:lvl1pPr>
              <a:lvl2pPr marL="742950" indent="-285750" defTabSz="412750">
                <a:defRPr>
                  <a:solidFill>
                    <a:schemeClr val="tx1"/>
                  </a:solidFill>
                  <a:latin typeface="Calibri" panose="020F0502020204030204" pitchFamily="34" charset="0"/>
                  <a:ea typeface="宋体" panose="02010600030101010101" pitchFamily="2" charset="-122"/>
                </a:defRPr>
              </a:lvl2pPr>
              <a:lvl3pPr marL="1143000" indent="-228600" defTabSz="412750">
                <a:defRPr>
                  <a:solidFill>
                    <a:schemeClr val="tx1"/>
                  </a:solidFill>
                  <a:latin typeface="Calibri" panose="020F0502020204030204" pitchFamily="34" charset="0"/>
                  <a:ea typeface="宋体" panose="02010600030101010101" pitchFamily="2" charset="-122"/>
                </a:defRPr>
              </a:lvl3pPr>
              <a:lvl4pPr marL="1600200" indent="-228600" defTabSz="412750">
                <a:defRPr>
                  <a:solidFill>
                    <a:schemeClr val="tx1"/>
                  </a:solidFill>
                  <a:latin typeface="Calibri" panose="020F0502020204030204" pitchFamily="34" charset="0"/>
                  <a:ea typeface="宋体" panose="02010600030101010101" pitchFamily="2" charset="-122"/>
                </a:defRPr>
              </a:lvl4pPr>
              <a:lvl5pPr marL="2057400" indent="-228600" defTabSz="412750">
                <a:defRPr>
                  <a:solidFill>
                    <a:schemeClr val="tx1"/>
                  </a:solidFill>
                  <a:latin typeface="Calibri" panose="020F0502020204030204" pitchFamily="34" charset="0"/>
                  <a:ea typeface="宋体" panose="02010600030101010101" pitchFamily="2" charset="-122"/>
                </a:defRPr>
              </a:lvl5pPr>
              <a:lvl6pPr marL="25146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400" dirty="0">
                  <a:solidFill>
                    <a:schemeClr val="bg1"/>
                  </a:solidFill>
                  <a:latin typeface="微软雅黑" panose="020B0503020204020204" pitchFamily="34" charset="-122"/>
                  <a:ea typeface="微软雅黑" panose="020B0503020204020204" pitchFamily="34" charset="-122"/>
                </a:rPr>
                <a:t>主页</a:t>
              </a:r>
              <a:endPar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Shape 781"/>
            <p:cNvSpPr>
              <a:spLocks noChangeArrowheads="1"/>
            </p:cNvSpPr>
            <p:nvPr/>
          </p:nvSpPr>
          <p:spPr bwMode="auto">
            <a:xfrm>
              <a:off x="1168796" y="3657599"/>
              <a:ext cx="4991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412750">
                <a:defRPr>
                  <a:solidFill>
                    <a:schemeClr val="tx1"/>
                  </a:solidFill>
                  <a:latin typeface="Calibri" panose="020F0502020204030204" pitchFamily="34" charset="0"/>
                  <a:ea typeface="宋体" panose="02010600030101010101" pitchFamily="2" charset="-122"/>
                </a:defRPr>
              </a:lvl1pPr>
              <a:lvl2pPr marL="742950" indent="-285750" defTabSz="412750">
                <a:defRPr>
                  <a:solidFill>
                    <a:schemeClr val="tx1"/>
                  </a:solidFill>
                  <a:latin typeface="Calibri" panose="020F0502020204030204" pitchFamily="34" charset="0"/>
                  <a:ea typeface="宋体" panose="02010600030101010101" pitchFamily="2" charset="-122"/>
                </a:defRPr>
              </a:lvl2pPr>
              <a:lvl3pPr marL="1143000" indent="-228600" defTabSz="412750">
                <a:defRPr>
                  <a:solidFill>
                    <a:schemeClr val="tx1"/>
                  </a:solidFill>
                  <a:latin typeface="Calibri" panose="020F0502020204030204" pitchFamily="34" charset="0"/>
                  <a:ea typeface="宋体" panose="02010600030101010101" pitchFamily="2" charset="-122"/>
                </a:defRPr>
              </a:lvl3pPr>
              <a:lvl4pPr marL="1600200" indent="-228600" defTabSz="412750">
                <a:defRPr>
                  <a:solidFill>
                    <a:schemeClr val="tx1"/>
                  </a:solidFill>
                  <a:latin typeface="Calibri" panose="020F0502020204030204" pitchFamily="34" charset="0"/>
                  <a:ea typeface="宋体" panose="02010600030101010101" pitchFamily="2" charset="-122"/>
                </a:defRPr>
              </a:lvl4pPr>
              <a:lvl5pPr marL="2057400" indent="-228600" defTabSz="412750">
                <a:defRPr>
                  <a:solidFill>
                    <a:schemeClr val="tx1"/>
                  </a:solidFill>
                  <a:latin typeface="Calibri" panose="020F0502020204030204" pitchFamily="34" charset="0"/>
                  <a:ea typeface="宋体" panose="02010600030101010101" pitchFamily="2" charset="-122"/>
                </a:defRPr>
              </a:lvl5pPr>
              <a:lvl6pPr marL="25146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400" dirty="0">
                  <a:solidFill>
                    <a:schemeClr val="bg1"/>
                  </a:solidFill>
                  <a:latin typeface="微软雅黑" panose="020B0503020204020204" pitchFamily="34" charset="-122"/>
                  <a:ea typeface="微软雅黑" panose="020B0503020204020204" pitchFamily="34" charset="-122"/>
                </a:rPr>
                <a:t>展板</a:t>
              </a:r>
              <a:endPar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Shape 782"/>
            <p:cNvSpPr>
              <a:spLocks noChangeArrowheads="1"/>
            </p:cNvSpPr>
            <p:nvPr/>
          </p:nvSpPr>
          <p:spPr bwMode="auto">
            <a:xfrm>
              <a:off x="480226" y="3017308"/>
              <a:ext cx="45031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412750">
                <a:defRPr>
                  <a:solidFill>
                    <a:schemeClr val="tx1"/>
                  </a:solidFill>
                  <a:latin typeface="Calibri" panose="020F0502020204030204" pitchFamily="34" charset="0"/>
                  <a:ea typeface="宋体" panose="02010600030101010101" pitchFamily="2" charset="-122"/>
                </a:defRPr>
              </a:lvl1pPr>
              <a:lvl2pPr marL="742950" indent="-285750" defTabSz="412750">
                <a:defRPr>
                  <a:solidFill>
                    <a:schemeClr val="tx1"/>
                  </a:solidFill>
                  <a:latin typeface="Calibri" panose="020F0502020204030204" pitchFamily="34" charset="0"/>
                  <a:ea typeface="宋体" panose="02010600030101010101" pitchFamily="2" charset="-122"/>
                </a:defRPr>
              </a:lvl2pPr>
              <a:lvl3pPr marL="1143000" indent="-228600" defTabSz="412750">
                <a:defRPr>
                  <a:solidFill>
                    <a:schemeClr val="tx1"/>
                  </a:solidFill>
                  <a:latin typeface="Calibri" panose="020F0502020204030204" pitchFamily="34" charset="0"/>
                  <a:ea typeface="宋体" panose="02010600030101010101" pitchFamily="2" charset="-122"/>
                </a:defRPr>
              </a:lvl3pPr>
              <a:lvl4pPr marL="1600200" indent="-228600" defTabSz="412750">
                <a:defRPr>
                  <a:solidFill>
                    <a:schemeClr val="tx1"/>
                  </a:solidFill>
                  <a:latin typeface="Calibri" panose="020F0502020204030204" pitchFamily="34" charset="0"/>
                  <a:ea typeface="宋体" panose="02010600030101010101" pitchFamily="2" charset="-122"/>
                </a:defRPr>
              </a:lvl4pPr>
              <a:lvl5pPr marL="2057400" indent="-228600" defTabSz="412750">
                <a:defRPr>
                  <a:solidFill>
                    <a:schemeClr val="tx1"/>
                  </a:solidFill>
                  <a:latin typeface="Calibri" panose="020F0502020204030204" pitchFamily="34" charset="0"/>
                  <a:ea typeface="宋体" panose="02010600030101010101" pitchFamily="2" charset="-122"/>
                </a:defRPr>
              </a:lvl5pPr>
              <a:lvl6pPr marL="25146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127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400" dirty="0">
                  <a:solidFill>
                    <a:schemeClr val="bg1"/>
                  </a:solidFill>
                  <a:latin typeface="微软雅黑" panose="020B0503020204020204" pitchFamily="34" charset="-122"/>
                  <a:ea typeface="微软雅黑" panose="020B0503020204020204" pitchFamily="34" charset="-122"/>
                </a:rPr>
                <a:t>微博</a:t>
              </a:r>
              <a:endPar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TextBox 13"/>
            <p:cNvSpPr txBox="1">
              <a:spLocks noChangeArrowheads="1"/>
            </p:cNvSpPr>
            <p:nvPr/>
          </p:nvSpPr>
          <p:spPr bwMode="auto">
            <a:xfrm>
              <a:off x="3982109" y="3196299"/>
              <a:ext cx="4822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400" dirty="0">
                  <a:solidFill>
                    <a:schemeClr val="bg1"/>
                  </a:solidFill>
                  <a:latin typeface="微软雅黑" panose="020B0503020204020204" pitchFamily="34" charset="-122"/>
                  <a:ea typeface="微软雅黑" panose="020B0503020204020204" pitchFamily="34" charset="-122"/>
                </a:rPr>
                <a:t>海报</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1623751" y="4579210"/>
              <a:ext cx="963610" cy="307777"/>
            </a:xfrm>
            <a:prstGeom prst="rect">
              <a:avLst/>
            </a:prstGeom>
            <a:noFill/>
          </p:spPr>
          <p:txBody>
            <a:bodyPr wrap="square" rtlCol="0">
              <a:spAutoFit/>
            </a:bodyPr>
            <a:lstStyle/>
            <a:p>
              <a:r>
                <a:rPr lang="zh-CN" altLang="zh-CN" sz="1400" dirty="0">
                  <a:solidFill>
                    <a:schemeClr val="bg1"/>
                  </a:solidFill>
                  <a:latin typeface="微软雅黑" panose="020B0503020204020204" pitchFamily="34" charset="-122"/>
                  <a:ea typeface="微软雅黑" panose="020B0503020204020204" pitchFamily="34" charset="-122"/>
                </a:rPr>
                <a:t>电子屏幕</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104"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606" y="3759162"/>
              <a:ext cx="502086" cy="502086"/>
            </a:xfrm>
            <a:prstGeom prst="rect">
              <a:avLst/>
            </a:prstGeom>
          </p:spPr>
        </p:pic>
      </p:gr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6866" name="文本框 11"/>
          <p:cNvSpPr txBox="1">
            <a:spLocks noChangeArrowheads="1"/>
          </p:cNvSpPr>
          <p:nvPr/>
        </p:nvSpPr>
        <p:spPr bwMode="auto">
          <a:xfrm>
            <a:off x="579438" y="317500"/>
            <a:ext cx="3262312"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阅读推广活动创新做法</a:t>
            </a:r>
          </a:p>
        </p:txBody>
      </p:sp>
      <p:sp>
        <p:nvSpPr>
          <p:cNvPr id="36867" name="文本框 1"/>
          <p:cNvSpPr txBox="1">
            <a:spLocks noChangeArrowheads="1"/>
          </p:cNvSpPr>
          <p:nvPr/>
        </p:nvSpPr>
        <p:spPr bwMode="auto">
          <a:xfrm>
            <a:off x="579438" y="1092200"/>
            <a:ext cx="5827712" cy="396875"/>
          </a:xfrm>
          <a:prstGeom prst="rect">
            <a:avLst/>
          </a:prstGeom>
          <a:noFill/>
          <a:ln w="9525">
            <a:noFill/>
            <a:miter lim="800000"/>
            <a:headEnd/>
            <a:tailEnd/>
          </a:ln>
        </p:spPr>
        <p:txBody>
          <a:bodyPr wrap="none">
            <a:spAutoFit/>
          </a:bodyPr>
          <a:lstStyle/>
          <a:p>
            <a:r>
              <a:rPr lang="en-US" altLang="zh-CN" sz="2000" b="1">
                <a:latin typeface="微软雅黑" pitchFamily="34" charset="-122"/>
                <a:ea typeface="微软雅黑" pitchFamily="34" charset="-122"/>
              </a:rPr>
              <a:t>5  </a:t>
            </a:r>
            <a:r>
              <a:rPr lang="zh-CN" altLang="en-US" sz="2000" b="1">
                <a:latin typeface="微软雅黑" pitchFamily="34" charset="-122"/>
                <a:ea typeface="微软雅黑" pitchFamily="34" charset="-122"/>
              </a:rPr>
              <a:t>给学生主动权，让学生参与到阅读推广工作中来</a:t>
            </a:r>
          </a:p>
        </p:txBody>
      </p:sp>
      <p:pic>
        <p:nvPicPr>
          <p:cNvPr id="3" name="图片 2"/>
          <p:cNvPicPr>
            <a:picLocks noChangeAspect="1"/>
          </p:cNvPicPr>
          <p:nvPr/>
        </p:nvPicPr>
        <p:blipFill>
          <a:blip r:embed="rId3" cstate="print">
            <a:extLst/>
          </a:blip>
          <a:stretch>
            <a:fillRect/>
          </a:stretch>
        </p:blipFill>
        <p:spPr>
          <a:xfrm>
            <a:off x="5932299" y="2312745"/>
            <a:ext cx="2550925" cy="170061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图片 4"/>
          <p:cNvPicPr>
            <a:picLocks noChangeAspect="1"/>
          </p:cNvPicPr>
          <p:nvPr/>
        </p:nvPicPr>
        <p:blipFill>
          <a:blip r:embed="rId4" cstate="print">
            <a:extLst/>
          </a:blip>
          <a:stretch>
            <a:fillRect/>
          </a:stretch>
        </p:blipFill>
        <p:spPr>
          <a:xfrm>
            <a:off x="3205760" y="2312745"/>
            <a:ext cx="2550925" cy="170061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图片 5"/>
          <p:cNvPicPr>
            <a:picLocks noChangeAspect="1"/>
          </p:cNvPicPr>
          <p:nvPr/>
        </p:nvPicPr>
        <p:blipFill>
          <a:blip r:embed="rId5" cstate="print">
            <a:extLst/>
          </a:blip>
          <a:stretch>
            <a:fillRect/>
          </a:stretch>
        </p:blipFill>
        <p:spPr>
          <a:xfrm>
            <a:off x="3404467" y="4281626"/>
            <a:ext cx="2550925" cy="170061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6" cstate="print">
            <a:extLst/>
          </a:blip>
          <a:stretch>
            <a:fillRect/>
          </a:stretch>
        </p:blipFill>
        <p:spPr>
          <a:xfrm>
            <a:off x="567689" y="4277750"/>
            <a:ext cx="2550925" cy="170061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图片 7"/>
          <p:cNvPicPr>
            <a:picLocks noChangeAspect="1"/>
          </p:cNvPicPr>
          <p:nvPr/>
        </p:nvPicPr>
        <p:blipFill>
          <a:blip r:embed="rId7" cstate="print">
            <a:extLst/>
          </a:blip>
          <a:stretch>
            <a:fillRect/>
          </a:stretch>
        </p:blipFill>
        <p:spPr>
          <a:xfrm>
            <a:off x="479221" y="2300363"/>
            <a:ext cx="2550926" cy="1699954"/>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图片 8"/>
          <p:cNvPicPr>
            <a:picLocks noChangeAspect="1"/>
          </p:cNvPicPr>
          <p:nvPr/>
        </p:nvPicPr>
        <p:blipFill>
          <a:blip r:embed="rId8" cstate="print">
            <a:extLst/>
          </a:blip>
          <a:stretch>
            <a:fillRect/>
          </a:stretch>
        </p:blipFill>
        <p:spPr>
          <a:xfrm>
            <a:off x="6150268" y="4277750"/>
            <a:ext cx="2504339" cy="166890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7890" name="文本框 11"/>
          <p:cNvSpPr txBox="1">
            <a:spLocks noChangeArrowheads="1"/>
          </p:cNvSpPr>
          <p:nvPr/>
        </p:nvSpPr>
        <p:spPr bwMode="auto">
          <a:xfrm>
            <a:off x="579438" y="317500"/>
            <a:ext cx="2032000"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阅读活动成效</a:t>
            </a:r>
          </a:p>
        </p:txBody>
      </p:sp>
      <p:pic>
        <p:nvPicPr>
          <p:cNvPr id="37891" name="图片 9"/>
          <p:cNvPicPr>
            <a:picLocks noChangeAspect="1"/>
          </p:cNvPicPr>
          <p:nvPr/>
        </p:nvPicPr>
        <p:blipFill>
          <a:blip r:embed="rId3"/>
          <a:srcRect/>
          <a:stretch>
            <a:fillRect/>
          </a:stretch>
        </p:blipFill>
        <p:spPr bwMode="auto">
          <a:xfrm>
            <a:off x="420688" y="2120900"/>
            <a:ext cx="8285162" cy="2917825"/>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38914" name="文本框 11"/>
          <p:cNvSpPr txBox="1">
            <a:spLocks noChangeArrowheads="1"/>
          </p:cNvSpPr>
          <p:nvPr/>
        </p:nvSpPr>
        <p:spPr bwMode="auto">
          <a:xfrm>
            <a:off x="579438" y="317500"/>
            <a:ext cx="2032000" cy="461963"/>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阅读活动成效</a:t>
            </a:r>
          </a:p>
        </p:txBody>
      </p:sp>
      <p:pic>
        <p:nvPicPr>
          <p:cNvPr id="2" name="图片 1"/>
          <p:cNvPicPr>
            <a:picLocks noChangeAspect="1"/>
          </p:cNvPicPr>
          <p:nvPr/>
        </p:nvPicPr>
        <p:blipFill>
          <a:blip r:embed="rId3" cstate="print">
            <a:extLst/>
          </a:blip>
          <a:stretch>
            <a:fillRect/>
          </a:stretch>
        </p:blipFill>
        <p:spPr>
          <a:xfrm>
            <a:off x="3249962" y="3936382"/>
            <a:ext cx="3243019" cy="2432264"/>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图片 2"/>
          <p:cNvPicPr>
            <a:picLocks noChangeAspect="1"/>
          </p:cNvPicPr>
          <p:nvPr/>
        </p:nvPicPr>
        <p:blipFill>
          <a:blip r:embed="rId4" cstate="print">
            <a:extLst/>
          </a:blip>
          <a:stretch>
            <a:fillRect/>
          </a:stretch>
        </p:blipFill>
        <p:spPr>
          <a:xfrm>
            <a:off x="4948746" y="986942"/>
            <a:ext cx="3260043" cy="2445032"/>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图片 4"/>
          <p:cNvPicPr>
            <a:picLocks noChangeAspect="1"/>
          </p:cNvPicPr>
          <p:nvPr/>
        </p:nvPicPr>
        <p:blipFill>
          <a:blip r:embed="rId5" cstate="print">
            <a:extLst/>
          </a:blip>
          <a:stretch>
            <a:fillRect/>
          </a:stretch>
        </p:blipFill>
        <p:spPr>
          <a:xfrm>
            <a:off x="850006" y="1399739"/>
            <a:ext cx="3243019" cy="2432264"/>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3" descr="23"/>
          <p:cNvPicPr>
            <a:picLocks noChangeAspect="1"/>
          </p:cNvPicPr>
          <p:nvPr/>
        </p:nvPicPr>
        <p:blipFill>
          <a:blip r:embed="rId2"/>
          <a:srcRect/>
          <a:stretch>
            <a:fillRect/>
          </a:stretch>
        </p:blipFill>
        <p:spPr bwMode="auto">
          <a:xfrm>
            <a:off x="-11113" y="4763"/>
            <a:ext cx="9156701" cy="6869112"/>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图片 3" descr="24"/>
          <p:cNvPicPr>
            <a:picLocks noChangeAspect="1"/>
          </p:cNvPicPr>
          <p:nvPr/>
        </p:nvPicPr>
        <p:blipFill>
          <a:blip r:embed="rId2"/>
          <a:srcRect/>
          <a:stretch>
            <a:fillRect/>
          </a:stretch>
        </p:blipFill>
        <p:spPr bwMode="auto">
          <a:xfrm>
            <a:off x="-11113" y="-6350"/>
            <a:ext cx="9159876" cy="68707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4"/>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14338" name="文本框 1"/>
          <p:cNvSpPr txBox="1">
            <a:spLocks noChangeArrowheads="1"/>
          </p:cNvSpPr>
          <p:nvPr/>
        </p:nvSpPr>
        <p:spPr bwMode="auto">
          <a:xfrm>
            <a:off x="579438" y="231775"/>
            <a:ext cx="6584950" cy="519113"/>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文化共享工程</a:t>
            </a:r>
            <a:r>
              <a:rPr lang="zh-CN" altLang="en-US" sz="2800" b="1">
                <a:latin typeface="微软雅黑" pitchFamily="34" charset="-122"/>
                <a:ea typeface="微软雅黑" pitchFamily="34" charset="-122"/>
              </a:rPr>
              <a:t>与</a:t>
            </a:r>
            <a:r>
              <a:rPr lang="zh-CN" altLang="zh-CN" sz="2800" b="1">
                <a:latin typeface="微软雅黑" pitchFamily="34" charset="-122"/>
                <a:ea typeface="微软雅黑" pitchFamily="34" charset="-122"/>
              </a:rPr>
              <a:t>高校阅读推广工作的</a:t>
            </a:r>
            <a:r>
              <a:rPr lang="zh-CN" altLang="en-US" sz="2800" b="1">
                <a:latin typeface="微软雅黑" pitchFamily="34" charset="-122"/>
                <a:ea typeface="微软雅黑" pitchFamily="34" charset="-122"/>
              </a:rPr>
              <a:t>背景</a:t>
            </a:r>
            <a:endParaRPr lang="zh-CN" altLang="en-US" sz="2800">
              <a:latin typeface="微软雅黑" pitchFamily="34" charset="-122"/>
              <a:ea typeface="微软雅黑" pitchFamily="34" charset="-122"/>
            </a:endParaRPr>
          </a:p>
        </p:txBody>
      </p:sp>
      <p:sp>
        <p:nvSpPr>
          <p:cNvPr id="14339" name="文本框 5"/>
          <p:cNvSpPr txBox="1">
            <a:spLocks noChangeArrowheads="1"/>
          </p:cNvSpPr>
          <p:nvPr/>
        </p:nvSpPr>
        <p:spPr bwMode="auto">
          <a:xfrm>
            <a:off x="3767138" y="1939925"/>
            <a:ext cx="4638675" cy="3970338"/>
          </a:xfrm>
          <a:prstGeom prst="rect">
            <a:avLst/>
          </a:prstGeom>
          <a:noFill/>
          <a:ln w="9525">
            <a:noFill/>
            <a:miter lim="800000"/>
            <a:headEnd/>
            <a:tailEnd/>
          </a:ln>
        </p:spPr>
        <p:txBody>
          <a:bodyPr>
            <a:spAutoFit/>
          </a:bodyPr>
          <a:lstStyle/>
          <a:p>
            <a:pPr>
              <a:lnSpc>
                <a:spcPct val="150000"/>
              </a:lnSpc>
            </a:pPr>
            <a:r>
              <a:rPr lang="en-US" altLang="zh-CN" sz="2400" b="1">
                <a:latin typeface="微软雅黑" pitchFamily="34" charset="-122"/>
                <a:ea typeface="微软雅黑" pitchFamily="34" charset="-122"/>
              </a:rPr>
              <a:t>    </a:t>
            </a:r>
            <a:r>
              <a:rPr lang="zh-CN" altLang="zh-CN" sz="2400" b="1">
                <a:latin typeface="微软雅黑" pitchFamily="34" charset="-122"/>
                <a:ea typeface="微软雅黑" pitchFamily="34" charset="-122"/>
              </a:rPr>
              <a:t>文化共享工程即全国文化信息资源共享工程的简称，这是新形势下我国政府构建公共文化服务体系的一项重要文化基础工程，是实现广大民众基本文化权益的重要途径。</a:t>
            </a:r>
            <a:endParaRPr lang="en-US" altLang="zh-CN" sz="2400" b="1">
              <a:latin typeface="微软雅黑" pitchFamily="34" charset="-122"/>
              <a:ea typeface="微软雅黑" pitchFamily="34" charset="-122"/>
            </a:endParaRPr>
          </a:p>
          <a:p>
            <a:pPr>
              <a:lnSpc>
                <a:spcPct val="150000"/>
              </a:lnSpc>
            </a:pPr>
            <a:r>
              <a:rPr lang="en-US" altLang="zh-CN" sz="2400">
                <a:latin typeface="微软雅黑" pitchFamily="34" charset="-122"/>
                <a:ea typeface="微软雅黑" pitchFamily="34" charset="-122"/>
              </a:rPr>
              <a:t>    </a:t>
            </a:r>
            <a:endParaRPr lang="zh-CN" altLang="zh-CN" sz="2400">
              <a:latin typeface="微软雅黑" pitchFamily="34" charset="-122"/>
              <a:ea typeface="微软雅黑" pitchFamily="34" charset="-122"/>
            </a:endParaRPr>
          </a:p>
        </p:txBody>
      </p:sp>
      <p:pic>
        <p:nvPicPr>
          <p:cNvPr id="7" name="图片 6"/>
          <p:cNvPicPr>
            <a:picLocks noChangeAspect="1"/>
          </p:cNvPicPr>
          <p:nvPr/>
        </p:nvPicPr>
        <p:blipFill>
          <a:blip r:embed="rId3" cstate="print">
            <a:extLst/>
          </a:blip>
          <a:stretch>
            <a:fillRect/>
          </a:stretch>
        </p:blipFill>
        <p:spPr>
          <a:xfrm>
            <a:off x="489398" y="2465329"/>
            <a:ext cx="2550016" cy="2535810"/>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3"/>
          <p:cNvPicPr>
            <a:picLocks noChangeAspect="1"/>
          </p:cNvPicPr>
          <p:nvPr/>
        </p:nvPicPr>
        <p:blipFill>
          <a:blip r:embed="rId2"/>
          <a:srcRect/>
          <a:stretch>
            <a:fillRect/>
          </a:stretch>
        </p:blipFill>
        <p:spPr bwMode="auto">
          <a:xfrm>
            <a:off x="-12700" y="6350"/>
            <a:ext cx="9167813" cy="6875463"/>
          </a:xfrm>
          <a:prstGeom prst="rect">
            <a:avLst/>
          </a:prstGeom>
          <a:noFill/>
          <a:ln w="9525">
            <a:noFill/>
            <a:miter lim="800000"/>
            <a:headEnd/>
            <a:tailEnd/>
          </a:ln>
        </p:spPr>
      </p:pic>
    </p:spTree>
  </p:cSld>
  <p:clrMapOvr>
    <a:masterClrMapping/>
  </p:clrMapOvr>
  <p:transition spd="slow">
    <p:push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4"/>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15362" name="文本框 1"/>
          <p:cNvSpPr txBox="1">
            <a:spLocks noChangeArrowheads="1"/>
          </p:cNvSpPr>
          <p:nvPr/>
        </p:nvSpPr>
        <p:spPr bwMode="auto">
          <a:xfrm>
            <a:off x="579438" y="231775"/>
            <a:ext cx="6584950" cy="519113"/>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文化共享工程</a:t>
            </a:r>
            <a:r>
              <a:rPr lang="zh-CN" altLang="en-US" sz="2800" b="1">
                <a:latin typeface="微软雅黑" pitchFamily="34" charset="-122"/>
                <a:ea typeface="微软雅黑" pitchFamily="34" charset="-122"/>
              </a:rPr>
              <a:t>与</a:t>
            </a:r>
            <a:r>
              <a:rPr lang="zh-CN" altLang="zh-CN" sz="2800" b="1">
                <a:latin typeface="微软雅黑" pitchFamily="34" charset="-122"/>
                <a:ea typeface="微软雅黑" pitchFamily="34" charset="-122"/>
              </a:rPr>
              <a:t>高校阅读推广工作的</a:t>
            </a:r>
            <a:r>
              <a:rPr lang="zh-CN" altLang="en-US" sz="2800" b="1">
                <a:latin typeface="微软雅黑" pitchFamily="34" charset="-122"/>
                <a:ea typeface="微软雅黑" pitchFamily="34" charset="-122"/>
              </a:rPr>
              <a:t>背景</a:t>
            </a:r>
            <a:endParaRPr lang="zh-CN" altLang="en-US" sz="2800">
              <a:latin typeface="微软雅黑" pitchFamily="34" charset="-122"/>
              <a:ea typeface="微软雅黑" pitchFamily="34" charset="-122"/>
            </a:endParaRPr>
          </a:p>
        </p:txBody>
      </p:sp>
      <p:sp>
        <p:nvSpPr>
          <p:cNvPr id="15363" name="文本框 5"/>
          <p:cNvSpPr txBox="1">
            <a:spLocks noChangeArrowheads="1"/>
          </p:cNvSpPr>
          <p:nvPr/>
        </p:nvSpPr>
        <p:spPr bwMode="auto">
          <a:xfrm>
            <a:off x="682625" y="1903413"/>
            <a:ext cx="3665538" cy="3351212"/>
          </a:xfrm>
          <a:prstGeom prst="rect">
            <a:avLst/>
          </a:prstGeom>
          <a:noFill/>
          <a:ln w="9525">
            <a:noFill/>
            <a:miter lim="800000"/>
            <a:headEnd/>
            <a:tailEnd/>
          </a:ln>
        </p:spPr>
        <p:txBody>
          <a:bodyPr>
            <a:spAutoFit/>
          </a:bodyPr>
          <a:lstStyle/>
          <a:p>
            <a:pPr>
              <a:lnSpc>
                <a:spcPct val="150000"/>
              </a:lnSpc>
            </a:pPr>
            <a:r>
              <a:rPr lang="en-US" altLang="zh-CN" sz="2400" b="1">
                <a:latin typeface="微软雅黑" pitchFamily="34" charset="-122"/>
                <a:ea typeface="微软雅黑" pitchFamily="34" charset="-122"/>
              </a:rPr>
              <a:t>2016</a:t>
            </a:r>
            <a:r>
              <a:rPr lang="zh-CN" altLang="zh-CN" sz="2400" b="1">
                <a:latin typeface="微软雅黑" pitchFamily="34" charset="-122"/>
                <a:ea typeface="微软雅黑" pitchFamily="34" charset="-122"/>
              </a:rPr>
              <a:t>年底，国家新闻出版广电总局正式发布《全民阅读“十三五”时期发展规划》，这是我国首个国家级全民阅读规划，提出建设书香中国。</a:t>
            </a:r>
            <a:endParaRPr lang="zh-CN" altLang="en-US" sz="2400" b="1">
              <a:latin typeface="微软雅黑" pitchFamily="34" charset="-122"/>
              <a:ea typeface="微软雅黑" pitchFamily="34" charset="-122"/>
            </a:endParaRPr>
          </a:p>
        </p:txBody>
      </p:sp>
      <p:pic>
        <p:nvPicPr>
          <p:cNvPr id="7" name="图片 6"/>
          <p:cNvPicPr>
            <a:picLocks noChangeAspect="1"/>
          </p:cNvPicPr>
          <p:nvPr/>
        </p:nvPicPr>
        <p:blipFill>
          <a:blip r:embed="rId3" cstate="print">
            <a:extLst/>
          </a:blip>
          <a:stretch>
            <a:fillRect/>
          </a:stretch>
        </p:blipFill>
        <p:spPr>
          <a:xfrm>
            <a:off x="5347887" y="2731330"/>
            <a:ext cx="2785593" cy="1694849"/>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3"/>
          <p:cNvPicPr>
            <a:picLocks noChangeAspect="1"/>
          </p:cNvPicPr>
          <p:nvPr/>
        </p:nvPicPr>
        <p:blipFill>
          <a:blip r:embed="rId2"/>
          <a:srcRect/>
          <a:stretch>
            <a:fillRect/>
          </a:stretch>
        </p:blipFill>
        <p:spPr bwMode="auto">
          <a:xfrm>
            <a:off x="0" y="4763"/>
            <a:ext cx="9139238" cy="6853237"/>
          </a:xfrm>
          <a:prstGeom prst="rect">
            <a:avLst/>
          </a:prstGeom>
          <a:noFill/>
          <a:ln w="9525">
            <a:noFill/>
            <a:miter lim="800000"/>
            <a:headEnd/>
            <a:tailEnd/>
          </a:ln>
        </p:spPr>
      </p:pic>
      <p:sp>
        <p:nvSpPr>
          <p:cNvPr id="16386" name="文本框 4"/>
          <p:cNvSpPr txBox="1">
            <a:spLocks noChangeArrowheads="1"/>
          </p:cNvSpPr>
          <p:nvPr/>
        </p:nvSpPr>
        <p:spPr bwMode="auto">
          <a:xfrm>
            <a:off x="579438" y="231775"/>
            <a:ext cx="4873625" cy="523875"/>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高校阅读推广工作存在的问题</a:t>
            </a:r>
            <a:endParaRPr lang="zh-CN" altLang="en-US" sz="2800" b="1">
              <a:latin typeface="微软雅黑" pitchFamily="34" charset="-122"/>
              <a:ea typeface="微软雅黑" pitchFamily="34" charset="-122"/>
            </a:endParaRPr>
          </a:p>
        </p:txBody>
      </p:sp>
      <p:sp>
        <p:nvSpPr>
          <p:cNvPr id="16387" name="文本框 5"/>
          <p:cNvSpPr txBox="1">
            <a:spLocks noChangeArrowheads="1"/>
          </p:cNvSpPr>
          <p:nvPr/>
        </p:nvSpPr>
        <p:spPr bwMode="auto">
          <a:xfrm>
            <a:off x="2857500" y="1544638"/>
            <a:ext cx="5241925" cy="3013075"/>
          </a:xfrm>
          <a:prstGeom prst="rect">
            <a:avLst/>
          </a:prstGeom>
          <a:noFill/>
          <a:ln w="9525">
            <a:noFill/>
            <a:miter lim="800000"/>
            <a:headEnd/>
            <a:tailEnd/>
          </a:ln>
        </p:spPr>
        <p:txBody>
          <a:bodyPr>
            <a:spAutoFit/>
          </a:bodyPr>
          <a:lstStyle/>
          <a:p>
            <a:pPr>
              <a:lnSpc>
                <a:spcPct val="200000"/>
              </a:lnSpc>
            </a:pPr>
            <a:r>
              <a:rPr lang="zh-CN" altLang="en-US" sz="2400">
                <a:latin typeface="微软雅黑" pitchFamily="34" charset="-122"/>
                <a:ea typeface="微软雅黑" pitchFamily="34" charset="-122"/>
              </a:rPr>
              <a:t>缺</a:t>
            </a:r>
            <a:r>
              <a:rPr lang="zh-CN" altLang="zh-CN" sz="2400">
                <a:latin typeface="微软雅黑" pitchFamily="34" charset="-122"/>
                <a:ea typeface="微软雅黑" pitchFamily="34" charset="-122"/>
              </a:rPr>
              <a:t>少长远规划</a:t>
            </a:r>
            <a:r>
              <a:rPr lang="zh-CN" altLang="en-US" sz="2400">
                <a:latin typeface="微软雅黑" pitchFamily="34" charset="-122"/>
                <a:ea typeface="微软雅黑" pitchFamily="34" charset="-122"/>
              </a:rPr>
              <a:t>和打造品牌意识</a:t>
            </a:r>
            <a:endParaRPr lang="zh-CN" altLang="zh-CN" sz="2400">
              <a:latin typeface="微软雅黑" pitchFamily="34" charset="-122"/>
              <a:ea typeface="微软雅黑" pitchFamily="34" charset="-122"/>
            </a:endParaRPr>
          </a:p>
          <a:p>
            <a:pPr>
              <a:lnSpc>
                <a:spcPct val="200000"/>
              </a:lnSpc>
            </a:pPr>
            <a:r>
              <a:rPr lang="zh-CN" altLang="zh-CN" sz="2400">
                <a:latin typeface="微软雅黑" pitchFamily="34" charset="-122"/>
                <a:ea typeface="微软雅黑" pitchFamily="34" charset="-122"/>
              </a:rPr>
              <a:t>人力不足</a:t>
            </a:r>
          </a:p>
          <a:p>
            <a:pPr>
              <a:lnSpc>
                <a:spcPct val="200000"/>
              </a:lnSpc>
            </a:pPr>
            <a:r>
              <a:rPr lang="zh-CN" altLang="zh-CN" sz="2400">
                <a:latin typeface="微软雅黑" pitchFamily="34" charset="-122"/>
                <a:ea typeface="微软雅黑" pitchFamily="34" charset="-122"/>
              </a:rPr>
              <a:t>创新乏力</a:t>
            </a:r>
            <a:r>
              <a:rPr lang="zh-CN" altLang="en-US" sz="2400">
                <a:latin typeface="微软雅黑" pitchFamily="34" charset="-122"/>
                <a:ea typeface="微软雅黑" pitchFamily="34" charset="-122"/>
              </a:rPr>
              <a:t>，</a:t>
            </a:r>
            <a:r>
              <a:rPr lang="zh-CN" altLang="zh-CN" sz="2400">
                <a:ea typeface="微软雅黑" pitchFamily="34" charset="-122"/>
              </a:rPr>
              <a:t>重形式轻效果</a:t>
            </a:r>
            <a:endParaRPr lang="zh-CN" altLang="zh-CN" sz="2400">
              <a:latin typeface="微软雅黑" pitchFamily="34" charset="-122"/>
              <a:ea typeface="微软雅黑" pitchFamily="34" charset="-122"/>
            </a:endParaRPr>
          </a:p>
          <a:p>
            <a:pPr>
              <a:lnSpc>
                <a:spcPct val="200000"/>
              </a:lnSpc>
            </a:pPr>
            <a:r>
              <a:rPr lang="zh-CN" altLang="zh-CN" sz="2400">
                <a:ea typeface="微软雅黑" pitchFamily="34" charset="-122"/>
              </a:rPr>
              <a:t>活动效果评价机制不健全</a:t>
            </a:r>
            <a:endParaRPr lang="zh-CN" altLang="zh-CN" sz="2400">
              <a:latin typeface="微软雅黑" pitchFamily="34" charset="-122"/>
              <a:ea typeface="微软雅黑" pitchFamily="34" charset="-122"/>
            </a:endParaRPr>
          </a:p>
        </p:txBody>
      </p:sp>
      <p:pic>
        <p:nvPicPr>
          <p:cNvPr id="16388" name="图片 6"/>
          <p:cNvPicPr>
            <a:picLocks noChangeAspect="1"/>
          </p:cNvPicPr>
          <p:nvPr/>
        </p:nvPicPr>
        <p:blipFill>
          <a:blip r:embed="rId3"/>
          <a:srcRect/>
          <a:stretch>
            <a:fillRect/>
          </a:stretch>
        </p:blipFill>
        <p:spPr bwMode="auto">
          <a:xfrm>
            <a:off x="2292350" y="1831975"/>
            <a:ext cx="412750" cy="412750"/>
          </a:xfrm>
          <a:prstGeom prst="rect">
            <a:avLst/>
          </a:prstGeom>
          <a:noFill/>
          <a:ln w="9525">
            <a:noFill/>
            <a:miter lim="800000"/>
            <a:headEnd/>
            <a:tailEnd/>
          </a:ln>
        </p:spPr>
      </p:pic>
      <p:pic>
        <p:nvPicPr>
          <p:cNvPr id="16389" name="图片 7"/>
          <p:cNvPicPr>
            <a:picLocks noChangeAspect="1"/>
          </p:cNvPicPr>
          <p:nvPr/>
        </p:nvPicPr>
        <p:blipFill>
          <a:blip r:embed="rId3"/>
          <a:srcRect/>
          <a:stretch>
            <a:fillRect/>
          </a:stretch>
        </p:blipFill>
        <p:spPr bwMode="auto">
          <a:xfrm>
            <a:off x="2309813" y="2555875"/>
            <a:ext cx="412750" cy="412750"/>
          </a:xfrm>
          <a:prstGeom prst="rect">
            <a:avLst/>
          </a:prstGeom>
          <a:noFill/>
          <a:ln w="9525">
            <a:noFill/>
            <a:miter lim="800000"/>
            <a:headEnd/>
            <a:tailEnd/>
          </a:ln>
        </p:spPr>
      </p:pic>
      <p:pic>
        <p:nvPicPr>
          <p:cNvPr id="16390" name="图片 8"/>
          <p:cNvPicPr>
            <a:picLocks noChangeAspect="1"/>
          </p:cNvPicPr>
          <p:nvPr/>
        </p:nvPicPr>
        <p:blipFill>
          <a:blip r:embed="rId3"/>
          <a:srcRect/>
          <a:stretch>
            <a:fillRect/>
          </a:stretch>
        </p:blipFill>
        <p:spPr bwMode="auto">
          <a:xfrm>
            <a:off x="2319338" y="3294063"/>
            <a:ext cx="412750" cy="412750"/>
          </a:xfrm>
          <a:prstGeom prst="rect">
            <a:avLst/>
          </a:prstGeom>
          <a:noFill/>
          <a:ln w="9525">
            <a:noFill/>
            <a:miter lim="800000"/>
            <a:headEnd/>
            <a:tailEnd/>
          </a:ln>
        </p:spPr>
      </p:pic>
      <p:pic>
        <p:nvPicPr>
          <p:cNvPr id="16391" name="图片 9"/>
          <p:cNvPicPr>
            <a:picLocks noChangeAspect="1"/>
          </p:cNvPicPr>
          <p:nvPr/>
        </p:nvPicPr>
        <p:blipFill>
          <a:blip r:embed="rId3"/>
          <a:srcRect/>
          <a:stretch>
            <a:fillRect/>
          </a:stretch>
        </p:blipFill>
        <p:spPr bwMode="auto">
          <a:xfrm>
            <a:off x="2316163" y="4029075"/>
            <a:ext cx="412750" cy="41275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3"/>
          <p:cNvPicPr>
            <a:picLocks noChangeAspect="1"/>
          </p:cNvPicPr>
          <p:nvPr/>
        </p:nvPicPr>
        <p:blipFill>
          <a:blip r:embed="rId2"/>
          <a:srcRect/>
          <a:stretch>
            <a:fillRect/>
          </a:stretch>
        </p:blipFill>
        <p:spPr bwMode="auto">
          <a:xfrm>
            <a:off x="0" y="4763"/>
            <a:ext cx="9139238" cy="6853237"/>
          </a:xfrm>
          <a:prstGeom prst="rect">
            <a:avLst/>
          </a:prstGeom>
          <a:noFill/>
          <a:ln w="9525">
            <a:noFill/>
            <a:miter lim="800000"/>
            <a:headEnd/>
            <a:tailEnd/>
          </a:ln>
        </p:spPr>
      </p:pic>
      <p:sp>
        <p:nvSpPr>
          <p:cNvPr id="17410" name="文本框 4"/>
          <p:cNvSpPr txBox="1">
            <a:spLocks noChangeArrowheads="1"/>
          </p:cNvSpPr>
          <p:nvPr/>
        </p:nvSpPr>
        <p:spPr bwMode="auto">
          <a:xfrm>
            <a:off x="579438" y="231775"/>
            <a:ext cx="5956300" cy="523875"/>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高校开展阅读推广工作的对策和建议</a:t>
            </a:r>
            <a:endParaRPr lang="zh-CN" altLang="en-US" sz="2800" b="1">
              <a:latin typeface="微软雅黑" pitchFamily="34" charset="-122"/>
              <a:ea typeface="微软雅黑" pitchFamily="34" charset="-122"/>
            </a:endParaRPr>
          </a:p>
        </p:txBody>
      </p:sp>
      <p:sp>
        <p:nvSpPr>
          <p:cNvPr id="17411" name="文本框 11"/>
          <p:cNvSpPr txBox="1">
            <a:spLocks noChangeArrowheads="1"/>
          </p:cNvSpPr>
          <p:nvPr/>
        </p:nvSpPr>
        <p:spPr bwMode="auto">
          <a:xfrm>
            <a:off x="579438" y="1065213"/>
            <a:ext cx="6343650" cy="457200"/>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1  </a:t>
            </a:r>
            <a:r>
              <a:rPr lang="zh-CN" altLang="zh-CN" sz="2400" b="1">
                <a:solidFill>
                  <a:srgbClr val="0070C0"/>
                </a:solidFill>
                <a:latin typeface="微软雅黑" pitchFamily="34" charset="-122"/>
                <a:ea typeface="微软雅黑" pitchFamily="34" charset="-122"/>
              </a:rPr>
              <a:t>打造</a:t>
            </a:r>
            <a:r>
              <a:rPr lang="zh-CN" altLang="en-US" sz="2400" b="1">
                <a:solidFill>
                  <a:srgbClr val="0070C0"/>
                </a:solidFill>
                <a:latin typeface="微软雅黑" pitchFamily="34" charset="-122"/>
                <a:ea typeface="微软雅黑" pitchFamily="34" charset="-122"/>
              </a:rPr>
              <a:t>文化经典</a:t>
            </a:r>
            <a:r>
              <a:rPr lang="zh-CN" altLang="zh-CN" sz="2400" b="1">
                <a:solidFill>
                  <a:srgbClr val="0070C0"/>
                </a:solidFill>
                <a:latin typeface="微软雅黑" pitchFamily="34" charset="-122"/>
                <a:ea typeface="微软雅黑" pitchFamily="34" charset="-122"/>
              </a:rPr>
              <a:t>，通过创意活动激发阅读兴趣</a:t>
            </a:r>
            <a:endParaRPr lang="zh-CN" altLang="en-US" sz="2400" b="1">
              <a:solidFill>
                <a:srgbClr val="0070C0"/>
              </a:solidFill>
              <a:latin typeface="微软雅黑" pitchFamily="34" charset="-122"/>
              <a:ea typeface="微软雅黑" pitchFamily="34" charset="-122"/>
            </a:endParaRPr>
          </a:p>
        </p:txBody>
      </p:sp>
      <p:pic>
        <p:nvPicPr>
          <p:cNvPr id="13" name="图片 12"/>
          <p:cNvPicPr>
            <a:picLocks noChangeAspect="1"/>
          </p:cNvPicPr>
          <p:nvPr/>
        </p:nvPicPr>
        <p:blipFill>
          <a:blip r:embed="rId3" cstate="print">
            <a:extLst/>
          </a:blip>
          <a:stretch>
            <a:fillRect/>
          </a:stretch>
        </p:blipFill>
        <p:spPr>
          <a:xfrm>
            <a:off x="4826802" y="2048368"/>
            <a:ext cx="3054530" cy="20312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图片 13"/>
          <p:cNvPicPr>
            <a:picLocks noChangeAspect="1"/>
          </p:cNvPicPr>
          <p:nvPr/>
        </p:nvPicPr>
        <p:blipFill>
          <a:blip r:embed="rId4" cstate="print">
            <a:extLst/>
          </a:blip>
          <a:stretch>
            <a:fillRect/>
          </a:stretch>
        </p:blipFill>
        <p:spPr>
          <a:xfrm>
            <a:off x="844939" y="2351942"/>
            <a:ext cx="3042984" cy="20266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descr="QQ图片20180611151732.jpg"/>
          <p:cNvPicPr>
            <a:picLocks noChangeAspect="1"/>
          </p:cNvPicPr>
          <p:nvPr/>
        </p:nvPicPr>
        <p:blipFill>
          <a:blip r:embed="rId5" cstate="print"/>
          <a:stretch>
            <a:fillRect/>
          </a:stretch>
        </p:blipFill>
        <p:spPr>
          <a:xfrm rot="21111269">
            <a:off x="2864094" y="4585922"/>
            <a:ext cx="3319464" cy="185004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18434" name="文本框 4"/>
          <p:cNvSpPr txBox="1">
            <a:spLocks noChangeArrowheads="1"/>
          </p:cNvSpPr>
          <p:nvPr/>
        </p:nvSpPr>
        <p:spPr bwMode="auto">
          <a:xfrm>
            <a:off x="579438" y="231775"/>
            <a:ext cx="5956300" cy="523875"/>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高校开展阅读推广工作的对策和建议</a:t>
            </a:r>
            <a:endParaRPr lang="zh-CN" altLang="en-US" sz="2800" b="1">
              <a:latin typeface="微软雅黑" pitchFamily="34" charset="-122"/>
              <a:ea typeface="微软雅黑" pitchFamily="34" charset="-122"/>
            </a:endParaRPr>
          </a:p>
        </p:txBody>
      </p:sp>
      <p:sp>
        <p:nvSpPr>
          <p:cNvPr id="18435" name="文本框 11"/>
          <p:cNvSpPr txBox="1">
            <a:spLocks noChangeArrowheads="1"/>
          </p:cNvSpPr>
          <p:nvPr/>
        </p:nvSpPr>
        <p:spPr bwMode="auto">
          <a:xfrm>
            <a:off x="579438" y="1065213"/>
            <a:ext cx="7258050" cy="457200"/>
          </a:xfrm>
          <a:prstGeom prst="rect">
            <a:avLst/>
          </a:prstGeom>
          <a:noFill/>
          <a:ln w="9525">
            <a:noFill/>
            <a:miter lim="800000"/>
            <a:headEnd/>
            <a:tailEnd/>
          </a:ln>
        </p:spPr>
        <p:txBody>
          <a:bodyPr wrap="none">
            <a:spAutoFit/>
          </a:bodyPr>
          <a:lstStyle/>
          <a:p>
            <a:r>
              <a:rPr lang="zh-CN" altLang="en-US" sz="2400" b="1">
                <a:solidFill>
                  <a:srgbClr val="0070C0"/>
                </a:solidFill>
                <a:latin typeface="微软雅黑" pitchFamily="34" charset="-122"/>
                <a:ea typeface="微软雅黑" pitchFamily="34" charset="-122"/>
              </a:rPr>
              <a:t>2  </a:t>
            </a:r>
            <a:r>
              <a:rPr lang="zh-CN" altLang="zh-CN" sz="2400" b="1">
                <a:solidFill>
                  <a:srgbClr val="0070C0"/>
                </a:solidFill>
                <a:latin typeface="微软雅黑" pitchFamily="34" charset="-122"/>
                <a:ea typeface="微软雅黑" pitchFamily="34" charset="-122"/>
              </a:rPr>
              <a:t>健全人才培养机制，引导和培养大学生深阅读行为</a:t>
            </a:r>
            <a:endParaRPr lang="zh-CN" altLang="en-US" sz="2400" b="1">
              <a:solidFill>
                <a:srgbClr val="0070C0"/>
              </a:solidFill>
              <a:latin typeface="微软雅黑" pitchFamily="34" charset="-122"/>
              <a:ea typeface="微软雅黑" pitchFamily="34" charset="-122"/>
            </a:endParaRPr>
          </a:p>
        </p:txBody>
      </p:sp>
      <p:pic>
        <p:nvPicPr>
          <p:cNvPr id="18436" name="图片 1"/>
          <p:cNvPicPr>
            <a:picLocks noChangeAspect="1"/>
          </p:cNvPicPr>
          <p:nvPr/>
        </p:nvPicPr>
        <p:blipFill>
          <a:blip r:embed="rId3"/>
          <a:srcRect/>
          <a:stretch>
            <a:fillRect/>
          </a:stretch>
        </p:blipFill>
        <p:spPr bwMode="auto">
          <a:xfrm>
            <a:off x="1968500" y="1676400"/>
            <a:ext cx="5113338" cy="51816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19458" name="文本框 4"/>
          <p:cNvSpPr txBox="1">
            <a:spLocks noChangeArrowheads="1"/>
          </p:cNvSpPr>
          <p:nvPr/>
        </p:nvSpPr>
        <p:spPr bwMode="auto">
          <a:xfrm>
            <a:off x="579438" y="231775"/>
            <a:ext cx="5956300" cy="523875"/>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高校开展阅读推广工作的对策和建议</a:t>
            </a:r>
            <a:endParaRPr lang="zh-CN" altLang="en-US" sz="2800" b="1">
              <a:latin typeface="微软雅黑" pitchFamily="34" charset="-122"/>
              <a:ea typeface="微软雅黑" pitchFamily="34" charset="-122"/>
            </a:endParaRPr>
          </a:p>
        </p:txBody>
      </p:sp>
      <p:sp>
        <p:nvSpPr>
          <p:cNvPr id="19459" name="文本框 11"/>
          <p:cNvSpPr txBox="1">
            <a:spLocks noChangeArrowheads="1"/>
          </p:cNvSpPr>
          <p:nvPr/>
        </p:nvSpPr>
        <p:spPr bwMode="auto">
          <a:xfrm>
            <a:off x="579438" y="1065213"/>
            <a:ext cx="8477250" cy="457200"/>
          </a:xfrm>
          <a:prstGeom prst="rect">
            <a:avLst/>
          </a:prstGeom>
          <a:noFill/>
          <a:ln w="9525">
            <a:noFill/>
            <a:miter lim="800000"/>
            <a:headEnd/>
            <a:tailEnd/>
          </a:ln>
        </p:spPr>
        <p:txBody>
          <a:bodyPr wrap="none">
            <a:spAutoFit/>
          </a:bodyPr>
          <a:lstStyle/>
          <a:p>
            <a:r>
              <a:rPr lang="en-US" altLang="zh-CN" sz="2400" b="1">
                <a:solidFill>
                  <a:srgbClr val="0070C0"/>
                </a:solidFill>
                <a:latin typeface="微软雅黑" pitchFamily="34" charset="-122"/>
                <a:ea typeface="微软雅黑" pitchFamily="34" charset="-122"/>
              </a:rPr>
              <a:t>3  </a:t>
            </a:r>
            <a:r>
              <a:rPr lang="zh-CN" altLang="en-US" sz="2400" b="1">
                <a:solidFill>
                  <a:srgbClr val="0070C0"/>
                </a:solidFill>
                <a:latin typeface="微软雅黑" pitchFamily="34" charset="-122"/>
                <a:ea typeface="微软雅黑" pitchFamily="34" charset="-122"/>
              </a:rPr>
              <a:t>扩大读者组织推广阵地，开展多方合作的深度推广支持服务</a:t>
            </a:r>
          </a:p>
        </p:txBody>
      </p:sp>
      <p:pic>
        <p:nvPicPr>
          <p:cNvPr id="19460" name="Picture 3"/>
          <p:cNvPicPr>
            <a:picLocks noChangeAspect="1" noChangeArrowheads="1"/>
          </p:cNvPicPr>
          <p:nvPr/>
        </p:nvPicPr>
        <p:blipFill>
          <a:blip r:embed="rId3"/>
          <a:srcRect/>
          <a:stretch>
            <a:fillRect/>
          </a:stretch>
        </p:blipFill>
        <p:spPr bwMode="auto">
          <a:xfrm>
            <a:off x="273050" y="2214563"/>
            <a:ext cx="8870950" cy="3876675"/>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图片 3"/>
          <p:cNvPicPr>
            <a:picLocks noChangeAspect="1"/>
          </p:cNvPicPr>
          <p:nvPr/>
        </p:nvPicPr>
        <p:blipFill>
          <a:blip r:embed="rId2"/>
          <a:srcRect/>
          <a:stretch>
            <a:fillRect/>
          </a:stretch>
        </p:blipFill>
        <p:spPr bwMode="auto">
          <a:xfrm>
            <a:off x="-6350" y="6350"/>
            <a:ext cx="9139238" cy="6853238"/>
          </a:xfrm>
          <a:prstGeom prst="rect">
            <a:avLst/>
          </a:prstGeom>
          <a:noFill/>
          <a:ln w="9525">
            <a:noFill/>
            <a:miter lim="800000"/>
            <a:headEnd/>
            <a:tailEnd/>
          </a:ln>
        </p:spPr>
      </p:pic>
      <p:sp>
        <p:nvSpPr>
          <p:cNvPr id="20482" name="文本框 4"/>
          <p:cNvSpPr txBox="1">
            <a:spLocks noChangeArrowheads="1"/>
          </p:cNvSpPr>
          <p:nvPr/>
        </p:nvSpPr>
        <p:spPr bwMode="auto">
          <a:xfrm>
            <a:off x="579438" y="231775"/>
            <a:ext cx="5956300" cy="523875"/>
          </a:xfrm>
          <a:prstGeom prst="rect">
            <a:avLst/>
          </a:prstGeom>
          <a:noFill/>
          <a:ln w="9525">
            <a:noFill/>
            <a:miter lim="800000"/>
            <a:headEnd/>
            <a:tailEnd/>
          </a:ln>
        </p:spPr>
        <p:txBody>
          <a:bodyPr wrap="none">
            <a:spAutoFit/>
          </a:bodyPr>
          <a:lstStyle/>
          <a:p>
            <a:r>
              <a:rPr lang="zh-CN" altLang="zh-CN" sz="2800" b="1">
                <a:latin typeface="微软雅黑" pitchFamily="34" charset="-122"/>
                <a:ea typeface="微软雅黑" pitchFamily="34" charset="-122"/>
              </a:rPr>
              <a:t>高校开展阅读推广工作的对策和建议</a:t>
            </a:r>
            <a:endParaRPr lang="zh-CN" altLang="en-US" sz="2800" b="1">
              <a:latin typeface="微软雅黑" pitchFamily="34" charset="-122"/>
              <a:ea typeface="微软雅黑" pitchFamily="34" charset="-122"/>
            </a:endParaRPr>
          </a:p>
        </p:txBody>
      </p:sp>
      <p:sp>
        <p:nvSpPr>
          <p:cNvPr id="20483" name="文本框 11"/>
          <p:cNvSpPr txBox="1">
            <a:spLocks noChangeArrowheads="1"/>
          </p:cNvSpPr>
          <p:nvPr/>
        </p:nvSpPr>
        <p:spPr bwMode="auto">
          <a:xfrm>
            <a:off x="579438" y="1065213"/>
            <a:ext cx="7867650" cy="457200"/>
          </a:xfrm>
          <a:prstGeom prst="rect">
            <a:avLst/>
          </a:prstGeom>
          <a:noFill/>
          <a:ln w="9525">
            <a:noFill/>
            <a:miter lim="800000"/>
            <a:headEnd/>
            <a:tailEnd/>
          </a:ln>
        </p:spPr>
        <p:txBody>
          <a:bodyPr wrap="none">
            <a:spAutoFit/>
          </a:bodyPr>
          <a:lstStyle/>
          <a:p>
            <a:r>
              <a:rPr lang="en-US" altLang="zh-CN" sz="2400" b="1">
                <a:solidFill>
                  <a:srgbClr val="0070C0"/>
                </a:solidFill>
                <a:latin typeface="微软雅黑" pitchFamily="34" charset="-122"/>
                <a:ea typeface="微软雅黑" pitchFamily="34" charset="-122"/>
              </a:rPr>
              <a:t>4  </a:t>
            </a:r>
            <a:r>
              <a:rPr lang="zh-CN" altLang="en-US" sz="2400" b="1">
                <a:solidFill>
                  <a:srgbClr val="0070C0"/>
                </a:solidFill>
                <a:latin typeface="微软雅黑" pitchFamily="34" charset="-122"/>
                <a:ea typeface="微软雅黑" pitchFamily="34" charset="-122"/>
              </a:rPr>
              <a:t>利用全媒体扩大活动影响，多平台联动进行宣传与推广</a:t>
            </a:r>
          </a:p>
        </p:txBody>
      </p:sp>
      <p:pic>
        <p:nvPicPr>
          <p:cNvPr id="20484" name="图片 1"/>
          <p:cNvPicPr>
            <a:picLocks noChangeAspect="1"/>
          </p:cNvPicPr>
          <p:nvPr/>
        </p:nvPicPr>
        <p:blipFill>
          <a:blip r:embed="rId3"/>
          <a:srcRect/>
          <a:stretch>
            <a:fillRect/>
          </a:stretch>
        </p:blipFill>
        <p:spPr bwMode="auto">
          <a:xfrm>
            <a:off x="1346200" y="2217738"/>
            <a:ext cx="6445250" cy="4041775"/>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816</TotalTime>
  <Words>564</Words>
  <Application>Microsoft Office PowerPoint</Application>
  <PresentationFormat>全屏显示(4:3)</PresentationFormat>
  <Paragraphs>83</Paragraphs>
  <Slides>30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lenovo</cp:lastModifiedBy>
  <cp:revision>134</cp:revision>
  <dcterms:created xsi:type="dcterms:W3CDTF">2017-11-12T06:31:00Z</dcterms:created>
  <dcterms:modified xsi:type="dcterms:W3CDTF">2018-06-12T07:29:43Z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