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3"/>
  </p:notesMasterIdLst>
  <p:sldIdLst>
    <p:sldId id="258" r:id="rId3"/>
    <p:sldId id="257" r:id="rId4"/>
    <p:sldId id="264" r:id="rId5"/>
    <p:sldId id="259" r:id="rId6"/>
    <p:sldId id="261" r:id="rId7"/>
    <p:sldId id="284" r:id="rId8"/>
    <p:sldId id="285" r:id="rId9"/>
    <p:sldId id="263" r:id="rId10"/>
    <p:sldId id="262" r:id="rId11"/>
    <p:sldId id="287" r:id="rId12"/>
    <p:sldId id="288" r:id="rId13"/>
    <p:sldId id="278" r:id="rId14"/>
    <p:sldId id="286" r:id="rId15"/>
    <p:sldId id="292" r:id="rId16"/>
    <p:sldId id="325" r:id="rId17"/>
    <p:sldId id="301" r:id="rId18"/>
    <p:sldId id="322" r:id="rId19"/>
    <p:sldId id="277" r:id="rId20"/>
    <p:sldId id="313" r:id="rId21"/>
    <p:sldId id="265" r:id="rId22"/>
    <p:sldId id="272" r:id="rId23"/>
    <p:sldId id="271" r:id="rId24"/>
    <p:sldId id="274" r:id="rId25"/>
    <p:sldId id="273" r:id="rId26"/>
    <p:sldId id="275" r:id="rId27"/>
    <p:sldId id="276" r:id="rId28"/>
    <p:sldId id="290" r:id="rId29"/>
    <p:sldId id="321" r:id="rId30"/>
    <p:sldId id="293" r:id="rId31"/>
    <p:sldId id="307" r:id="rId32"/>
    <p:sldId id="311" r:id="rId33"/>
    <p:sldId id="309" r:id="rId34"/>
    <p:sldId id="296" r:id="rId35"/>
    <p:sldId id="310" r:id="rId36"/>
    <p:sldId id="270" r:id="rId37"/>
    <p:sldId id="260" r:id="rId38"/>
    <p:sldId id="314" r:id="rId39"/>
    <p:sldId id="279" r:id="rId40"/>
    <p:sldId id="298" r:id="rId41"/>
    <p:sldId id="329" r:id="rId42"/>
    <p:sldId id="280" r:id="rId43"/>
    <p:sldId id="315" r:id="rId44"/>
    <p:sldId id="317" r:id="rId45"/>
    <p:sldId id="318" r:id="rId46"/>
    <p:sldId id="281" r:id="rId47"/>
    <p:sldId id="302" r:id="rId48"/>
    <p:sldId id="327" r:id="rId49"/>
    <p:sldId id="328" r:id="rId50"/>
    <p:sldId id="306" r:id="rId51"/>
    <p:sldId id="323" r:id="rId52"/>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457200" algn="l" rtl="0" eaLnBrk="0" fontAlgn="base" hangingPunct="0">
      <a:spcBef>
        <a:spcPct val="0"/>
      </a:spcBef>
      <a:spcAft>
        <a:spcPct val="0"/>
      </a:spcAft>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914400" algn="l" rtl="0" eaLnBrk="0" fontAlgn="base" hangingPunct="0">
      <a:spcBef>
        <a:spcPct val="0"/>
      </a:spcBef>
      <a:spcAft>
        <a:spcPct val="0"/>
      </a:spcAft>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371600" algn="l" rtl="0" eaLnBrk="0" fontAlgn="base" hangingPunct="0">
      <a:spcBef>
        <a:spcPct val="0"/>
      </a:spcBef>
      <a:spcAft>
        <a:spcPct val="0"/>
      </a:spcAft>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1828800" algn="l" rtl="0" eaLnBrk="0" fontAlgn="base" hangingPunct="0">
      <a:spcBef>
        <a:spcPct val="0"/>
      </a:spcBef>
      <a:spcAft>
        <a:spcPct val="0"/>
      </a:spcAft>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286000" algn="l" defTabSz="914400" rtl="0" eaLnBrk="1" latinLnBrk="0" hangingPunct="1">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743200" algn="l" defTabSz="914400" rtl="0" eaLnBrk="1" latinLnBrk="0" hangingPunct="1">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200400" algn="l" defTabSz="914400" rtl="0" eaLnBrk="1" latinLnBrk="0" hangingPunct="1">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657600" algn="l" defTabSz="914400" rtl="0" eaLnBrk="1" latinLnBrk="0" hangingPunct="1">
      <a:defRPr sz="1000" kern="12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21680A"/>
    <a:srgbClr val="3475CD"/>
    <a:srgbClr val="002060"/>
    <a:srgbClr val="3B5293"/>
    <a:srgbClr val="7888B5"/>
    <a:srgbClr val="0E6B9F"/>
    <a:srgbClr val="D0D5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48"/>
    <p:restoredTop sz="94720"/>
  </p:normalViewPr>
  <p:slideViewPr>
    <p:cSldViewPr>
      <p:cViewPr varScale="1">
        <p:scale>
          <a:sx n="68" d="100"/>
          <a:sy n="68" d="100"/>
        </p:scale>
        <p:origin x="-588" y="9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2CDC7-B831-4446-959A-9E3B6FF31807}" type="doc">
      <dgm:prSet loTypeId="urn:microsoft.com/office/officeart/2005/8/layout/process1" loCatId="" qsTypeId="urn:microsoft.com/office/officeart/2005/8/quickstyle/simple1" qsCatId="simple" csTypeId="urn:microsoft.com/office/officeart/2005/8/colors/accent2_3" csCatId="accent2" phldr="1"/>
      <dgm:spPr/>
    </dgm:pt>
    <dgm:pt modelId="{4DC4107D-D841-B540-BD51-5E19C2AAA7D3}">
      <dgm:prSet phldrT="[文本]"/>
      <dgm:spPr/>
      <dgm:t>
        <a:bodyPr/>
        <a:lstStyle/>
        <a:p>
          <a:r>
            <a:rPr lang="zh-Hans" altLang="en-US" dirty="0"/>
            <a:t>传统</a:t>
          </a:r>
          <a:endParaRPr lang="en-US" altLang="zh-Hans" dirty="0"/>
        </a:p>
        <a:p>
          <a:r>
            <a:rPr lang="zh-Hans" altLang="en-US" dirty="0"/>
            <a:t>图书馆</a:t>
          </a:r>
          <a:endParaRPr lang="zh-CN" altLang="en-US" dirty="0"/>
        </a:p>
      </dgm:t>
    </dgm:pt>
    <dgm:pt modelId="{38876BB1-2236-2A4B-A865-8B85F2934E79}" type="parTrans" cxnId="{3C733914-FF27-7440-8F50-A6D093AE1847}">
      <dgm:prSet/>
      <dgm:spPr/>
      <dgm:t>
        <a:bodyPr/>
        <a:lstStyle/>
        <a:p>
          <a:endParaRPr lang="zh-CN" altLang="en-US"/>
        </a:p>
      </dgm:t>
    </dgm:pt>
    <dgm:pt modelId="{5D0C09C9-F82A-7246-A812-6079679F0241}" type="sibTrans" cxnId="{3C733914-FF27-7440-8F50-A6D093AE1847}">
      <dgm:prSet/>
      <dgm:spPr/>
      <dgm:t>
        <a:bodyPr/>
        <a:lstStyle/>
        <a:p>
          <a:endParaRPr lang="zh-CN" altLang="en-US"/>
        </a:p>
      </dgm:t>
    </dgm:pt>
    <dgm:pt modelId="{910BDFC7-DADC-A14A-8D4F-8D78E740828D}">
      <dgm:prSet phldrT="[文本]"/>
      <dgm:spPr/>
      <dgm:t>
        <a:bodyPr/>
        <a:lstStyle/>
        <a:p>
          <a:r>
            <a:rPr lang="zh-Hans" altLang="en-US" dirty="0"/>
            <a:t>数字</a:t>
          </a:r>
          <a:endParaRPr lang="en-US" altLang="zh-Hans" dirty="0"/>
        </a:p>
        <a:p>
          <a:r>
            <a:rPr lang="zh-Hans" altLang="en-US" dirty="0"/>
            <a:t>图书馆</a:t>
          </a:r>
          <a:endParaRPr lang="zh-CN" altLang="en-US" dirty="0"/>
        </a:p>
      </dgm:t>
    </dgm:pt>
    <dgm:pt modelId="{13546B2E-F5C9-3747-9867-32333B1EF2BC}" type="parTrans" cxnId="{47889C74-FBDD-6A4C-AFA6-14E4227F8A39}">
      <dgm:prSet/>
      <dgm:spPr/>
      <dgm:t>
        <a:bodyPr/>
        <a:lstStyle/>
        <a:p>
          <a:endParaRPr lang="zh-CN" altLang="en-US"/>
        </a:p>
      </dgm:t>
    </dgm:pt>
    <dgm:pt modelId="{8187A8CC-F499-784C-9FC4-AD191AA145E8}" type="sibTrans" cxnId="{47889C74-FBDD-6A4C-AFA6-14E4227F8A39}">
      <dgm:prSet/>
      <dgm:spPr/>
      <dgm:t>
        <a:bodyPr/>
        <a:lstStyle/>
        <a:p>
          <a:endParaRPr lang="zh-CN" altLang="en-US"/>
        </a:p>
      </dgm:t>
    </dgm:pt>
    <dgm:pt modelId="{FC686FD0-AE86-7C4B-ABCD-4E06C0D4F935}">
      <dgm:prSet phldrT="[文本]"/>
      <dgm:spPr/>
      <dgm:t>
        <a:bodyPr/>
        <a:lstStyle/>
        <a:p>
          <a:r>
            <a:rPr lang="zh-Hans" altLang="en-US" dirty="0"/>
            <a:t>智慧</a:t>
          </a:r>
          <a:endParaRPr lang="en-US" altLang="zh-Hans" dirty="0"/>
        </a:p>
        <a:p>
          <a:r>
            <a:rPr lang="zh-Hans" altLang="en-US" dirty="0"/>
            <a:t>图书馆</a:t>
          </a:r>
          <a:endParaRPr lang="zh-CN" altLang="en-US" dirty="0"/>
        </a:p>
      </dgm:t>
    </dgm:pt>
    <dgm:pt modelId="{1652C9E3-525A-1649-A72A-927F29E2564C}" type="parTrans" cxnId="{3FA68D03-2EFB-2840-AF18-0ADFDF7E761C}">
      <dgm:prSet/>
      <dgm:spPr/>
      <dgm:t>
        <a:bodyPr/>
        <a:lstStyle/>
        <a:p>
          <a:endParaRPr lang="zh-CN" altLang="en-US"/>
        </a:p>
      </dgm:t>
    </dgm:pt>
    <dgm:pt modelId="{B642679F-150A-054B-9B30-3345A84D741D}" type="sibTrans" cxnId="{3FA68D03-2EFB-2840-AF18-0ADFDF7E761C}">
      <dgm:prSet/>
      <dgm:spPr/>
      <dgm:t>
        <a:bodyPr/>
        <a:lstStyle/>
        <a:p>
          <a:endParaRPr lang="zh-CN" altLang="en-US"/>
        </a:p>
      </dgm:t>
    </dgm:pt>
    <dgm:pt modelId="{09DA82D0-A2E6-0C46-8CD3-11CDD91CF9C2}" type="pres">
      <dgm:prSet presAssocID="{8C62CDC7-B831-4446-959A-9E3B6FF31807}" presName="Name0" presStyleCnt="0">
        <dgm:presLayoutVars>
          <dgm:dir/>
          <dgm:resizeHandles val="exact"/>
        </dgm:presLayoutVars>
      </dgm:prSet>
      <dgm:spPr/>
    </dgm:pt>
    <dgm:pt modelId="{686C4B56-3994-BD43-B298-D2C5752E2D3C}" type="pres">
      <dgm:prSet presAssocID="{4DC4107D-D841-B540-BD51-5E19C2AAA7D3}" presName="node" presStyleLbl="node1" presStyleIdx="0" presStyleCnt="3">
        <dgm:presLayoutVars>
          <dgm:bulletEnabled val="1"/>
        </dgm:presLayoutVars>
      </dgm:prSet>
      <dgm:spPr/>
      <dgm:t>
        <a:bodyPr/>
        <a:lstStyle/>
        <a:p>
          <a:endParaRPr lang="zh-CN" altLang="en-US"/>
        </a:p>
      </dgm:t>
    </dgm:pt>
    <dgm:pt modelId="{CB9E62FF-27BA-6F49-B192-3C28F3DA8189}" type="pres">
      <dgm:prSet presAssocID="{5D0C09C9-F82A-7246-A812-6079679F0241}" presName="sibTrans" presStyleLbl="sibTrans2D1" presStyleIdx="0" presStyleCnt="2"/>
      <dgm:spPr/>
      <dgm:t>
        <a:bodyPr/>
        <a:lstStyle/>
        <a:p>
          <a:endParaRPr lang="zh-CN" altLang="en-US"/>
        </a:p>
      </dgm:t>
    </dgm:pt>
    <dgm:pt modelId="{1B7DA6CE-856C-4F4F-B865-EA88244FF8AE}" type="pres">
      <dgm:prSet presAssocID="{5D0C09C9-F82A-7246-A812-6079679F0241}" presName="connectorText" presStyleLbl="sibTrans2D1" presStyleIdx="0" presStyleCnt="2"/>
      <dgm:spPr/>
      <dgm:t>
        <a:bodyPr/>
        <a:lstStyle/>
        <a:p>
          <a:endParaRPr lang="zh-CN" altLang="en-US"/>
        </a:p>
      </dgm:t>
    </dgm:pt>
    <dgm:pt modelId="{948B3531-2470-2441-B308-23A34C786AA8}" type="pres">
      <dgm:prSet presAssocID="{910BDFC7-DADC-A14A-8D4F-8D78E740828D}" presName="node" presStyleLbl="node1" presStyleIdx="1" presStyleCnt="3">
        <dgm:presLayoutVars>
          <dgm:bulletEnabled val="1"/>
        </dgm:presLayoutVars>
      </dgm:prSet>
      <dgm:spPr/>
      <dgm:t>
        <a:bodyPr/>
        <a:lstStyle/>
        <a:p>
          <a:endParaRPr lang="zh-CN" altLang="en-US"/>
        </a:p>
      </dgm:t>
    </dgm:pt>
    <dgm:pt modelId="{2CEB3761-2ED5-8B4C-A275-F0883A1A8A85}" type="pres">
      <dgm:prSet presAssocID="{8187A8CC-F499-784C-9FC4-AD191AA145E8}" presName="sibTrans" presStyleLbl="sibTrans2D1" presStyleIdx="1" presStyleCnt="2"/>
      <dgm:spPr/>
      <dgm:t>
        <a:bodyPr/>
        <a:lstStyle/>
        <a:p>
          <a:endParaRPr lang="zh-CN" altLang="en-US"/>
        </a:p>
      </dgm:t>
    </dgm:pt>
    <dgm:pt modelId="{689505B7-A923-714F-9210-69EAD39BA09C}" type="pres">
      <dgm:prSet presAssocID="{8187A8CC-F499-784C-9FC4-AD191AA145E8}" presName="connectorText" presStyleLbl="sibTrans2D1" presStyleIdx="1" presStyleCnt="2"/>
      <dgm:spPr/>
      <dgm:t>
        <a:bodyPr/>
        <a:lstStyle/>
        <a:p>
          <a:endParaRPr lang="zh-CN" altLang="en-US"/>
        </a:p>
      </dgm:t>
    </dgm:pt>
    <dgm:pt modelId="{CC8B55DA-7FEA-774C-98E6-9ED4A2BF3A2F}" type="pres">
      <dgm:prSet presAssocID="{FC686FD0-AE86-7C4B-ABCD-4E06C0D4F935}" presName="node" presStyleLbl="node1" presStyleIdx="2" presStyleCnt="3">
        <dgm:presLayoutVars>
          <dgm:bulletEnabled val="1"/>
        </dgm:presLayoutVars>
      </dgm:prSet>
      <dgm:spPr/>
      <dgm:t>
        <a:bodyPr/>
        <a:lstStyle/>
        <a:p>
          <a:endParaRPr lang="zh-CN" altLang="en-US"/>
        </a:p>
      </dgm:t>
    </dgm:pt>
  </dgm:ptLst>
  <dgm:cxnLst>
    <dgm:cxn modelId="{29365C57-E5DC-294B-ACCE-5C5F1C215E78}" type="presOf" srcId="{8187A8CC-F499-784C-9FC4-AD191AA145E8}" destId="{2CEB3761-2ED5-8B4C-A275-F0883A1A8A85}" srcOrd="0" destOrd="0" presId="urn:microsoft.com/office/officeart/2005/8/layout/process1"/>
    <dgm:cxn modelId="{8E1AAF52-2832-844C-8309-5C79B8109D32}" type="presOf" srcId="{FC686FD0-AE86-7C4B-ABCD-4E06C0D4F935}" destId="{CC8B55DA-7FEA-774C-98E6-9ED4A2BF3A2F}" srcOrd="0" destOrd="0" presId="urn:microsoft.com/office/officeart/2005/8/layout/process1"/>
    <dgm:cxn modelId="{C172C145-A2BF-9846-AC91-80BF18929CF0}" type="presOf" srcId="{910BDFC7-DADC-A14A-8D4F-8D78E740828D}" destId="{948B3531-2470-2441-B308-23A34C786AA8}" srcOrd="0" destOrd="0" presId="urn:microsoft.com/office/officeart/2005/8/layout/process1"/>
    <dgm:cxn modelId="{A6E83BA3-7D6D-6E4F-A654-16B87B11B117}" type="presOf" srcId="{5D0C09C9-F82A-7246-A812-6079679F0241}" destId="{1B7DA6CE-856C-4F4F-B865-EA88244FF8AE}" srcOrd="1" destOrd="0" presId="urn:microsoft.com/office/officeart/2005/8/layout/process1"/>
    <dgm:cxn modelId="{C2A1432D-849A-444E-B65D-09B857085E45}" type="presOf" srcId="{5D0C09C9-F82A-7246-A812-6079679F0241}" destId="{CB9E62FF-27BA-6F49-B192-3C28F3DA8189}" srcOrd="0" destOrd="0" presId="urn:microsoft.com/office/officeart/2005/8/layout/process1"/>
    <dgm:cxn modelId="{3FA68D03-2EFB-2840-AF18-0ADFDF7E761C}" srcId="{8C62CDC7-B831-4446-959A-9E3B6FF31807}" destId="{FC686FD0-AE86-7C4B-ABCD-4E06C0D4F935}" srcOrd="2" destOrd="0" parTransId="{1652C9E3-525A-1649-A72A-927F29E2564C}" sibTransId="{B642679F-150A-054B-9B30-3345A84D741D}"/>
    <dgm:cxn modelId="{19402BF5-F38C-824A-9F10-DBA5A00AC46F}" type="presOf" srcId="{8C62CDC7-B831-4446-959A-9E3B6FF31807}" destId="{09DA82D0-A2E6-0C46-8CD3-11CDD91CF9C2}" srcOrd="0" destOrd="0" presId="urn:microsoft.com/office/officeart/2005/8/layout/process1"/>
    <dgm:cxn modelId="{84EF4CA8-3A15-5442-A1D9-B9FAD0E51AED}" type="presOf" srcId="{8187A8CC-F499-784C-9FC4-AD191AA145E8}" destId="{689505B7-A923-714F-9210-69EAD39BA09C}" srcOrd="1" destOrd="0" presId="urn:microsoft.com/office/officeart/2005/8/layout/process1"/>
    <dgm:cxn modelId="{3C733914-FF27-7440-8F50-A6D093AE1847}" srcId="{8C62CDC7-B831-4446-959A-9E3B6FF31807}" destId="{4DC4107D-D841-B540-BD51-5E19C2AAA7D3}" srcOrd="0" destOrd="0" parTransId="{38876BB1-2236-2A4B-A865-8B85F2934E79}" sibTransId="{5D0C09C9-F82A-7246-A812-6079679F0241}"/>
    <dgm:cxn modelId="{68E39DAC-B170-2D4F-A4C5-ED62359A70FB}" type="presOf" srcId="{4DC4107D-D841-B540-BD51-5E19C2AAA7D3}" destId="{686C4B56-3994-BD43-B298-D2C5752E2D3C}" srcOrd="0" destOrd="0" presId="urn:microsoft.com/office/officeart/2005/8/layout/process1"/>
    <dgm:cxn modelId="{47889C74-FBDD-6A4C-AFA6-14E4227F8A39}" srcId="{8C62CDC7-B831-4446-959A-9E3B6FF31807}" destId="{910BDFC7-DADC-A14A-8D4F-8D78E740828D}" srcOrd="1" destOrd="0" parTransId="{13546B2E-F5C9-3747-9867-32333B1EF2BC}" sibTransId="{8187A8CC-F499-784C-9FC4-AD191AA145E8}"/>
    <dgm:cxn modelId="{26B18827-FA84-7040-8982-05C7932B40B6}" type="presParOf" srcId="{09DA82D0-A2E6-0C46-8CD3-11CDD91CF9C2}" destId="{686C4B56-3994-BD43-B298-D2C5752E2D3C}" srcOrd="0" destOrd="0" presId="urn:microsoft.com/office/officeart/2005/8/layout/process1"/>
    <dgm:cxn modelId="{23EDA0C2-68E2-C94D-AC8E-442BA3D3E81E}" type="presParOf" srcId="{09DA82D0-A2E6-0C46-8CD3-11CDD91CF9C2}" destId="{CB9E62FF-27BA-6F49-B192-3C28F3DA8189}" srcOrd="1" destOrd="0" presId="urn:microsoft.com/office/officeart/2005/8/layout/process1"/>
    <dgm:cxn modelId="{D0327008-F4CC-F543-BFD3-66517E92EE28}" type="presParOf" srcId="{CB9E62FF-27BA-6F49-B192-3C28F3DA8189}" destId="{1B7DA6CE-856C-4F4F-B865-EA88244FF8AE}" srcOrd="0" destOrd="0" presId="urn:microsoft.com/office/officeart/2005/8/layout/process1"/>
    <dgm:cxn modelId="{1081FD56-C0F2-F94D-B8C7-966A0336E48D}" type="presParOf" srcId="{09DA82D0-A2E6-0C46-8CD3-11CDD91CF9C2}" destId="{948B3531-2470-2441-B308-23A34C786AA8}" srcOrd="2" destOrd="0" presId="urn:microsoft.com/office/officeart/2005/8/layout/process1"/>
    <dgm:cxn modelId="{EF6A6724-D10E-1B4B-912F-D84ADCB9931D}" type="presParOf" srcId="{09DA82D0-A2E6-0C46-8CD3-11CDD91CF9C2}" destId="{2CEB3761-2ED5-8B4C-A275-F0883A1A8A85}" srcOrd="3" destOrd="0" presId="urn:microsoft.com/office/officeart/2005/8/layout/process1"/>
    <dgm:cxn modelId="{0FF02F14-1209-3249-BF52-1701A3E5C6FB}" type="presParOf" srcId="{2CEB3761-2ED5-8B4C-A275-F0883A1A8A85}" destId="{689505B7-A923-714F-9210-69EAD39BA09C}" srcOrd="0" destOrd="0" presId="urn:microsoft.com/office/officeart/2005/8/layout/process1"/>
    <dgm:cxn modelId="{17C54B73-A4E0-1A49-A60A-DDEA12AC3F3C}" type="presParOf" srcId="{09DA82D0-A2E6-0C46-8CD3-11CDD91CF9C2}" destId="{CC8B55DA-7FEA-774C-98E6-9ED4A2BF3A2F}" srcOrd="4" destOrd="0" presId="urn:microsoft.com/office/officeart/2005/8/layout/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4614A-7737-8042-BAF3-9C0A8DE8B10C}" type="doc">
      <dgm:prSet loTypeId="urn:microsoft.com/office/officeart/2005/8/layout/default#1" loCatId="" qsTypeId="urn:microsoft.com/office/officeart/2005/8/quickstyle/simple1" qsCatId="simple" csTypeId="urn:microsoft.com/office/officeart/2005/8/colors/accent2_3" csCatId="accent2" phldr="1"/>
      <dgm:spPr/>
      <dgm:t>
        <a:bodyPr/>
        <a:lstStyle/>
        <a:p>
          <a:endParaRPr lang="zh-CN" altLang="en-US"/>
        </a:p>
      </dgm:t>
    </dgm:pt>
    <dgm:pt modelId="{DDC1F4D3-63CF-CB4B-A7EB-0DAFFDE9A055}">
      <dgm:prSet phldrT="[文本]"/>
      <dgm:spPr/>
      <dgm:t>
        <a:bodyPr/>
        <a:lstStyle/>
        <a:p>
          <a:pPr algn="l"/>
          <a:r>
            <a:rPr lang="zh-Hans" altLang="en-US" b="1" dirty="0"/>
            <a:t>互联互通</a:t>
          </a:r>
          <a:endParaRPr lang="zh-CN" altLang="en-US" b="1" dirty="0"/>
        </a:p>
      </dgm:t>
    </dgm:pt>
    <dgm:pt modelId="{3E2E32AA-751E-1848-A64E-FCB1C9F3F227}" type="parTrans" cxnId="{31112DAF-08D2-084C-833F-16DCB617E044}">
      <dgm:prSet/>
      <dgm:spPr/>
      <dgm:t>
        <a:bodyPr/>
        <a:lstStyle/>
        <a:p>
          <a:endParaRPr lang="zh-CN" altLang="en-US"/>
        </a:p>
      </dgm:t>
    </dgm:pt>
    <dgm:pt modelId="{11812BCA-8A4B-1A47-ADCA-F34B6C723E8E}" type="sibTrans" cxnId="{31112DAF-08D2-084C-833F-16DCB617E044}">
      <dgm:prSet/>
      <dgm:spPr/>
      <dgm:t>
        <a:bodyPr/>
        <a:lstStyle/>
        <a:p>
          <a:endParaRPr lang="zh-CN" altLang="en-US"/>
        </a:p>
      </dgm:t>
    </dgm:pt>
    <dgm:pt modelId="{2EE8DE45-6A26-2A4C-9DCF-190E6FDEC5C6}">
      <dgm:prSet phldrT="[文本]"/>
      <dgm:spPr/>
      <dgm:t>
        <a:bodyPr/>
        <a:lstStyle/>
        <a:p>
          <a:pPr algn="r"/>
          <a:r>
            <a:rPr lang="zh-Hans" altLang="en-US" b="1" dirty="0"/>
            <a:t>透彻感知</a:t>
          </a:r>
          <a:endParaRPr lang="zh-CN" altLang="en-US" b="1" dirty="0"/>
        </a:p>
      </dgm:t>
    </dgm:pt>
    <dgm:pt modelId="{F8340237-605B-DD46-9E23-4FE86AF994AD}" type="parTrans" cxnId="{B9597D54-50DC-EB45-B0BB-AF40E91E003E}">
      <dgm:prSet/>
      <dgm:spPr/>
      <dgm:t>
        <a:bodyPr/>
        <a:lstStyle/>
        <a:p>
          <a:endParaRPr lang="zh-CN" altLang="en-US"/>
        </a:p>
      </dgm:t>
    </dgm:pt>
    <dgm:pt modelId="{9B7805BA-AAA2-064E-A171-C1FC63ADDFD5}" type="sibTrans" cxnId="{B9597D54-50DC-EB45-B0BB-AF40E91E003E}">
      <dgm:prSet/>
      <dgm:spPr/>
      <dgm:t>
        <a:bodyPr/>
        <a:lstStyle/>
        <a:p>
          <a:endParaRPr lang="zh-CN" altLang="en-US"/>
        </a:p>
      </dgm:t>
    </dgm:pt>
    <dgm:pt modelId="{4023B904-D2A9-2C46-859D-4A7470538E9B}">
      <dgm:prSet phldrT="[文本]"/>
      <dgm:spPr/>
      <dgm:t>
        <a:bodyPr/>
        <a:lstStyle/>
        <a:p>
          <a:pPr algn="l"/>
          <a:r>
            <a:rPr lang="zh-Hans" altLang="en-US" b="1" dirty="0"/>
            <a:t>深度整合</a:t>
          </a:r>
          <a:endParaRPr lang="zh-CN" altLang="en-US" b="1" dirty="0"/>
        </a:p>
      </dgm:t>
    </dgm:pt>
    <dgm:pt modelId="{624BB4CB-B93D-BD47-833B-EEA1441CC258}" type="parTrans" cxnId="{D2E3F76D-8911-2140-A020-E7142989B081}">
      <dgm:prSet/>
      <dgm:spPr/>
      <dgm:t>
        <a:bodyPr/>
        <a:lstStyle/>
        <a:p>
          <a:endParaRPr lang="zh-CN" altLang="en-US"/>
        </a:p>
      </dgm:t>
    </dgm:pt>
    <dgm:pt modelId="{33E65E80-539A-DA4C-9A38-AD9649ADAD2A}" type="sibTrans" cxnId="{D2E3F76D-8911-2140-A020-E7142989B081}">
      <dgm:prSet/>
      <dgm:spPr/>
      <dgm:t>
        <a:bodyPr/>
        <a:lstStyle/>
        <a:p>
          <a:endParaRPr lang="zh-CN" altLang="en-US"/>
        </a:p>
      </dgm:t>
    </dgm:pt>
    <dgm:pt modelId="{A541BB61-2F35-954C-AC86-1A0CDC953AAD}">
      <dgm:prSet phldrT="[文本]"/>
      <dgm:spPr/>
      <dgm:t>
        <a:bodyPr/>
        <a:lstStyle/>
        <a:p>
          <a:pPr algn="r"/>
          <a:r>
            <a:rPr lang="zh-Hans" altLang="en-US" b="1" dirty="0"/>
            <a:t>高效便捷</a:t>
          </a:r>
          <a:endParaRPr lang="zh-CN" altLang="en-US" b="1" dirty="0"/>
        </a:p>
      </dgm:t>
    </dgm:pt>
    <dgm:pt modelId="{824B45F5-D477-D94B-BE52-A3764DB0D549}" type="parTrans" cxnId="{B67BE989-B9CF-5A49-8284-A532E19565FB}">
      <dgm:prSet/>
      <dgm:spPr/>
      <dgm:t>
        <a:bodyPr/>
        <a:lstStyle/>
        <a:p>
          <a:endParaRPr lang="zh-CN" altLang="en-US"/>
        </a:p>
      </dgm:t>
    </dgm:pt>
    <dgm:pt modelId="{40D771FA-6BB5-6B4F-BA7A-E38C0C80F817}" type="sibTrans" cxnId="{B67BE989-B9CF-5A49-8284-A532E19565FB}">
      <dgm:prSet/>
      <dgm:spPr/>
      <dgm:t>
        <a:bodyPr/>
        <a:lstStyle/>
        <a:p>
          <a:endParaRPr lang="zh-CN" altLang="en-US"/>
        </a:p>
      </dgm:t>
    </dgm:pt>
    <dgm:pt modelId="{46228CF0-1EF2-A549-9613-6BC22FB74A00}">
      <dgm:prSet phldrT="[文本]"/>
      <dgm:spPr>
        <a:solidFill>
          <a:schemeClr val="accent4"/>
        </a:solidFill>
        <a:ln>
          <a:noFill/>
        </a:ln>
      </dgm:spPr>
      <dgm:t>
        <a:bodyPr/>
        <a:lstStyle/>
        <a:p>
          <a:pPr algn="ctr"/>
          <a:r>
            <a:rPr lang="zh-Hans" altLang="en-US" b="1" dirty="0"/>
            <a:t>服务创新</a:t>
          </a:r>
          <a:endParaRPr lang="zh-CN" altLang="en-US" b="1" dirty="0"/>
        </a:p>
      </dgm:t>
    </dgm:pt>
    <dgm:pt modelId="{CCCC428E-2D26-FE43-B22F-0B1A3E940FBB}" type="parTrans" cxnId="{F1919664-DFD9-764B-8178-79E74AFD40B0}">
      <dgm:prSet/>
      <dgm:spPr/>
      <dgm:t>
        <a:bodyPr/>
        <a:lstStyle/>
        <a:p>
          <a:endParaRPr lang="zh-CN" altLang="en-US"/>
        </a:p>
      </dgm:t>
    </dgm:pt>
    <dgm:pt modelId="{6E7BF4A7-028C-1A4C-A39A-30FC0A0AA40B}" type="sibTrans" cxnId="{F1919664-DFD9-764B-8178-79E74AFD40B0}">
      <dgm:prSet/>
      <dgm:spPr/>
      <dgm:t>
        <a:bodyPr/>
        <a:lstStyle/>
        <a:p>
          <a:endParaRPr lang="zh-CN" altLang="en-US"/>
        </a:p>
      </dgm:t>
    </dgm:pt>
    <dgm:pt modelId="{E9994534-6B31-5547-91C4-EA3EAB4F4143}">
      <dgm:prSet/>
      <dgm:spPr/>
      <dgm:t>
        <a:bodyPr/>
        <a:lstStyle/>
        <a:p>
          <a:pPr algn="just"/>
          <a:r>
            <a:rPr lang="zh-CN" b="1" dirty="0"/>
            <a:t>连接、交互、共享用户电子设备、知识服务平台和组织间的信息</a:t>
          </a:r>
          <a:r>
            <a:rPr lang="zh-CN" altLang="en-US" b="1" dirty="0"/>
            <a:t>，</a:t>
          </a:r>
          <a:r>
            <a:rPr lang="zh-CN" b="1" dirty="0"/>
            <a:t>确保用户、组织和图书馆的连通性与协同性，并满足知识服务主体内外部之间的交互与合作</a:t>
          </a:r>
          <a:r>
            <a:rPr lang="zh-CN" altLang="en-US" b="1" dirty="0"/>
            <a:t>。</a:t>
          </a:r>
        </a:p>
      </dgm:t>
    </dgm:pt>
    <dgm:pt modelId="{DF6B17E4-4C7F-D04F-9464-7860FFCA866A}" type="parTrans" cxnId="{9E298123-DB18-B64E-9814-5E4265C02725}">
      <dgm:prSet/>
      <dgm:spPr/>
      <dgm:t>
        <a:bodyPr/>
        <a:lstStyle/>
        <a:p>
          <a:endParaRPr lang="zh-CN" altLang="en-US"/>
        </a:p>
      </dgm:t>
    </dgm:pt>
    <dgm:pt modelId="{494BA182-1651-F84E-AA3F-B3EE77251E6E}" type="sibTrans" cxnId="{9E298123-DB18-B64E-9814-5E4265C02725}">
      <dgm:prSet/>
      <dgm:spPr/>
      <dgm:t>
        <a:bodyPr/>
        <a:lstStyle/>
        <a:p>
          <a:endParaRPr lang="zh-CN" altLang="en-US"/>
        </a:p>
      </dgm:t>
    </dgm:pt>
    <dgm:pt modelId="{9BEFE548-0441-FA4D-B616-14DB94CCC7E7}">
      <dgm:prSet phldrT="[文本]"/>
      <dgm:spPr/>
      <dgm:t>
        <a:bodyPr/>
        <a:lstStyle/>
        <a:p>
          <a:pPr algn="just"/>
          <a:r>
            <a:rPr lang="zh-Hans" altLang="en-US" b="1" dirty="0"/>
            <a:t>结合</a:t>
          </a:r>
          <a:r>
            <a:rPr lang="zh-CN" b="1" dirty="0"/>
            <a:t>物理空间</a:t>
          </a:r>
          <a:r>
            <a:rPr lang="zh-Hans" altLang="en-US" b="1" dirty="0"/>
            <a:t>的</a:t>
          </a:r>
          <a:r>
            <a:rPr lang="zh-CN" b="1" dirty="0"/>
            <a:t>智能传感器</a:t>
          </a:r>
          <a:r>
            <a:rPr lang="zh-Hans" altLang="en-US" b="1" dirty="0"/>
            <a:t>与</a:t>
          </a:r>
          <a:r>
            <a:rPr lang="zh-CN" b="1" dirty="0"/>
            <a:t>虚拟空间</a:t>
          </a:r>
          <a:r>
            <a:rPr lang="zh-Hans" altLang="en-US" b="1" dirty="0"/>
            <a:t>的</a:t>
          </a:r>
          <a:r>
            <a:rPr lang="zh-CN" b="1" dirty="0"/>
            <a:t>用户的浏览、检索、下载等行为数据，经智能化分析，为图书馆提供决策参考信息。</a:t>
          </a:r>
          <a:endParaRPr lang="zh-CN" altLang="en-US" b="1" dirty="0"/>
        </a:p>
      </dgm:t>
    </dgm:pt>
    <dgm:pt modelId="{FCDC067B-113D-D440-99F5-114948C88BFC}" type="parTrans" cxnId="{3D4E4B46-6F79-0746-ADC3-A48E0B9ED487}">
      <dgm:prSet/>
      <dgm:spPr/>
      <dgm:t>
        <a:bodyPr/>
        <a:lstStyle/>
        <a:p>
          <a:endParaRPr lang="zh-CN" altLang="en-US"/>
        </a:p>
      </dgm:t>
    </dgm:pt>
    <dgm:pt modelId="{0E78FBB0-6837-894C-9980-ABCC87034EAB}" type="sibTrans" cxnId="{3D4E4B46-6F79-0746-ADC3-A48E0B9ED487}">
      <dgm:prSet/>
      <dgm:spPr/>
      <dgm:t>
        <a:bodyPr/>
        <a:lstStyle/>
        <a:p>
          <a:endParaRPr lang="zh-CN" altLang="en-US"/>
        </a:p>
      </dgm:t>
    </dgm:pt>
    <dgm:pt modelId="{52477122-CF30-4E4B-B755-150F907A2F70}">
      <dgm:prSet phldrT="[文本]"/>
      <dgm:spPr/>
      <dgm:t>
        <a:bodyPr/>
        <a:lstStyle/>
        <a:p>
          <a:pPr algn="just"/>
          <a:r>
            <a:rPr lang="zh-CN" b="1" dirty="0"/>
            <a:t>通过广播电视网、电信网、互联网</a:t>
          </a:r>
          <a:r>
            <a:rPr lang="zh-CN" altLang="en-US" b="1" dirty="0"/>
            <a:t>、</a:t>
          </a:r>
          <a:r>
            <a:rPr lang="zh-Hans" altLang="en-US" b="1" dirty="0"/>
            <a:t>物联网等</a:t>
          </a:r>
          <a:r>
            <a:rPr lang="zh-CN" b="1" dirty="0"/>
            <a:t>，集成基于云计算平台的多源异构数据，实现知识服务的同步、融合与同化，形成具有高度整合性的信息基础设施。</a:t>
          </a:r>
          <a:endParaRPr lang="zh-CN" altLang="en-US" b="1" dirty="0"/>
        </a:p>
      </dgm:t>
    </dgm:pt>
    <dgm:pt modelId="{02CC66DE-5CCA-9F41-9236-9D0370B78615}" type="parTrans" cxnId="{3ED0C1BF-114C-E847-8965-280EEAB93F7E}">
      <dgm:prSet/>
      <dgm:spPr/>
      <dgm:t>
        <a:bodyPr/>
        <a:lstStyle/>
        <a:p>
          <a:endParaRPr lang="zh-CN" altLang="en-US"/>
        </a:p>
      </dgm:t>
    </dgm:pt>
    <dgm:pt modelId="{FAFC7884-0324-F045-975A-60FA155F512F}" type="sibTrans" cxnId="{3ED0C1BF-114C-E847-8965-280EEAB93F7E}">
      <dgm:prSet/>
      <dgm:spPr/>
      <dgm:t>
        <a:bodyPr/>
        <a:lstStyle/>
        <a:p>
          <a:endParaRPr lang="zh-CN" altLang="en-US"/>
        </a:p>
      </dgm:t>
    </dgm:pt>
    <dgm:pt modelId="{747FD8F6-7F99-B844-BB72-D912C60670E4}">
      <dgm:prSet phldrT="[文本]"/>
      <dgm:spPr/>
      <dgm:t>
        <a:bodyPr/>
        <a:lstStyle/>
        <a:p>
          <a:pPr algn="l"/>
          <a:r>
            <a:rPr lang="zh-CN" b="1" dirty="0"/>
            <a:t>实现节能低碳的成本控制和准确快捷的智能预警功能。根据对互联、整合数据的挖掘，以更低的成本和更高的效率为用户提供不同要求、不同层次的个性化服务。</a:t>
          </a:r>
          <a:endParaRPr lang="zh-CN" altLang="en-US" b="1" dirty="0"/>
        </a:p>
      </dgm:t>
    </dgm:pt>
    <dgm:pt modelId="{A1AD67F0-8A21-A249-8E15-7BE9A1D9E49D}" type="parTrans" cxnId="{0031B0E1-E3E5-5E4E-9B1A-3704D6E4A5B0}">
      <dgm:prSet/>
      <dgm:spPr/>
      <dgm:t>
        <a:bodyPr/>
        <a:lstStyle/>
        <a:p>
          <a:endParaRPr lang="zh-CN" altLang="en-US"/>
        </a:p>
      </dgm:t>
    </dgm:pt>
    <dgm:pt modelId="{B0B7EEE7-32FD-9A4D-BF2C-0B4784DEB083}" type="sibTrans" cxnId="{0031B0E1-E3E5-5E4E-9B1A-3704D6E4A5B0}">
      <dgm:prSet/>
      <dgm:spPr/>
      <dgm:t>
        <a:bodyPr/>
        <a:lstStyle/>
        <a:p>
          <a:endParaRPr lang="zh-CN" altLang="en-US"/>
        </a:p>
      </dgm:t>
    </dgm:pt>
    <dgm:pt modelId="{5128BBD0-95AD-A942-A22A-26B7C39BADAE}">
      <dgm:prSet phldrT="[文本]"/>
      <dgm:spPr>
        <a:solidFill>
          <a:schemeClr val="accent4"/>
        </a:solidFill>
        <a:ln>
          <a:noFill/>
        </a:ln>
      </dgm:spPr>
      <dgm:t>
        <a:bodyPr/>
        <a:lstStyle/>
        <a:p>
          <a:pPr algn="l"/>
          <a:r>
            <a:rPr lang="zh-CN" b="1" dirty="0"/>
            <a:t>依托互联、感知、整合的信息基础设施，构建新的服务模式或服务结构体系，同时建立使用户、组织和图书馆具有了更加多样化的联系与合作关系，它们在互联的信息基础设施上实现广泛而深入的创新服务。</a:t>
          </a:r>
          <a:endParaRPr lang="zh-CN" altLang="en-US" b="1" dirty="0"/>
        </a:p>
      </dgm:t>
    </dgm:pt>
    <dgm:pt modelId="{AB25B07E-357F-4049-A562-AC591A271FEE}" type="parTrans" cxnId="{73361531-94E2-D541-A4F2-C7A0EE861359}">
      <dgm:prSet/>
      <dgm:spPr/>
      <dgm:t>
        <a:bodyPr/>
        <a:lstStyle/>
        <a:p>
          <a:endParaRPr lang="zh-CN" altLang="en-US"/>
        </a:p>
      </dgm:t>
    </dgm:pt>
    <dgm:pt modelId="{D3016B90-B353-1640-A92E-BA2DC45930E3}" type="sibTrans" cxnId="{73361531-94E2-D541-A4F2-C7A0EE861359}">
      <dgm:prSet/>
      <dgm:spPr/>
      <dgm:t>
        <a:bodyPr/>
        <a:lstStyle/>
        <a:p>
          <a:endParaRPr lang="zh-CN" altLang="en-US"/>
        </a:p>
      </dgm:t>
    </dgm:pt>
    <dgm:pt modelId="{0C8692DF-FEDD-434D-B148-CA1C0AE4B73E}" type="pres">
      <dgm:prSet presAssocID="{5554614A-7737-8042-BAF3-9C0A8DE8B10C}" presName="diagram" presStyleCnt="0">
        <dgm:presLayoutVars>
          <dgm:dir/>
          <dgm:resizeHandles val="exact"/>
        </dgm:presLayoutVars>
      </dgm:prSet>
      <dgm:spPr/>
      <dgm:t>
        <a:bodyPr/>
        <a:lstStyle/>
        <a:p>
          <a:endParaRPr lang="zh-CN" altLang="en-US"/>
        </a:p>
      </dgm:t>
    </dgm:pt>
    <dgm:pt modelId="{E4D68B99-3338-774D-8F8C-8E9375C13B76}" type="pres">
      <dgm:prSet presAssocID="{DDC1F4D3-63CF-CB4B-A7EB-0DAFFDE9A055}" presName="node" presStyleLbl="node1" presStyleIdx="0" presStyleCnt="5" custLinFactNeighborX="-16748" custLinFactNeighborY="-141">
        <dgm:presLayoutVars>
          <dgm:bulletEnabled val="1"/>
        </dgm:presLayoutVars>
      </dgm:prSet>
      <dgm:spPr/>
      <dgm:t>
        <a:bodyPr/>
        <a:lstStyle/>
        <a:p>
          <a:endParaRPr lang="zh-CN" altLang="en-US"/>
        </a:p>
      </dgm:t>
    </dgm:pt>
    <dgm:pt modelId="{22355BE1-FDF0-E649-ABC6-C2000B445098}" type="pres">
      <dgm:prSet presAssocID="{11812BCA-8A4B-1A47-ADCA-F34B6C723E8E}" presName="sibTrans" presStyleCnt="0"/>
      <dgm:spPr/>
    </dgm:pt>
    <dgm:pt modelId="{41673141-828B-5044-8388-EE8C4A3193A3}" type="pres">
      <dgm:prSet presAssocID="{2EE8DE45-6A26-2A4C-9DCF-190E6FDEC5C6}" presName="node" presStyleLbl="node1" presStyleIdx="1" presStyleCnt="5">
        <dgm:presLayoutVars>
          <dgm:bulletEnabled val="1"/>
        </dgm:presLayoutVars>
      </dgm:prSet>
      <dgm:spPr/>
      <dgm:t>
        <a:bodyPr/>
        <a:lstStyle/>
        <a:p>
          <a:endParaRPr lang="zh-CN" altLang="en-US"/>
        </a:p>
      </dgm:t>
    </dgm:pt>
    <dgm:pt modelId="{C7D5AE7E-95DB-634C-B5B9-5F2A78A46B30}" type="pres">
      <dgm:prSet presAssocID="{9B7805BA-AAA2-064E-A171-C1FC63ADDFD5}" presName="sibTrans" presStyleCnt="0"/>
      <dgm:spPr/>
    </dgm:pt>
    <dgm:pt modelId="{3160B3E2-5E04-3247-8EE5-26882F271A78}" type="pres">
      <dgm:prSet presAssocID="{4023B904-D2A9-2C46-859D-4A7470538E9B}" presName="node" presStyleLbl="node1" presStyleIdx="2" presStyleCnt="5" custLinFactNeighborX="-14473" custLinFactNeighborY="38627">
        <dgm:presLayoutVars>
          <dgm:bulletEnabled val="1"/>
        </dgm:presLayoutVars>
      </dgm:prSet>
      <dgm:spPr/>
      <dgm:t>
        <a:bodyPr/>
        <a:lstStyle/>
        <a:p>
          <a:endParaRPr lang="zh-CN" altLang="en-US"/>
        </a:p>
      </dgm:t>
    </dgm:pt>
    <dgm:pt modelId="{7044A30C-4237-594F-A913-8518D225CE3C}" type="pres">
      <dgm:prSet presAssocID="{33E65E80-539A-DA4C-9A38-AD9649ADAD2A}" presName="sibTrans" presStyleCnt="0"/>
      <dgm:spPr/>
    </dgm:pt>
    <dgm:pt modelId="{7C387B2A-B92B-4A45-AB35-4CF80B87C12C}" type="pres">
      <dgm:prSet presAssocID="{A541BB61-2F35-954C-AC86-1A0CDC953AAD}" presName="node" presStyleLbl="node1" presStyleIdx="3" presStyleCnt="5" custLinFactNeighborX="5182" custLinFactNeighborY="38627">
        <dgm:presLayoutVars>
          <dgm:bulletEnabled val="1"/>
        </dgm:presLayoutVars>
      </dgm:prSet>
      <dgm:spPr/>
      <dgm:t>
        <a:bodyPr/>
        <a:lstStyle/>
        <a:p>
          <a:endParaRPr lang="zh-CN" altLang="en-US"/>
        </a:p>
      </dgm:t>
    </dgm:pt>
    <dgm:pt modelId="{A6B7029B-E597-014E-A1BB-E473D855FE31}" type="pres">
      <dgm:prSet presAssocID="{40D771FA-6BB5-6B4F-BA7A-E38C0C80F817}" presName="sibTrans" presStyleCnt="0"/>
      <dgm:spPr/>
    </dgm:pt>
    <dgm:pt modelId="{632E5780-DDC9-6E4D-803C-298856EBCF1C}" type="pres">
      <dgm:prSet presAssocID="{46228CF0-1EF2-A549-9613-6BC22FB74A00}" presName="node" presStyleLbl="node1" presStyleIdx="4" presStyleCnt="5" custLinFactY="-57652" custLinFactNeighborX="-5782" custLinFactNeighborY="-100000">
        <dgm:presLayoutVars>
          <dgm:bulletEnabled val="1"/>
        </dgm:presLayoutVars>
      </dgm:prSet>
      <dgm:spPr/>
      <dgm:t>
        <a:bodyPr/>
        <a:lstStyle/>
        <a:p>
          <a:endParaRPr lang="zh-CN" altLang="en-US"/>
        </a:p>
      </dgm:t>
    </dgm:pt>
  </dgm:ptLst>
  <dgm:cxnLst>
    <dgm:cxn modelId="{EC15DD21-69E2-1147-8646-93C980C698D7}" type="presOf" srcId="{747FD8F6-7F99-B844-BB72-D912C60670E4}" destId="{7C387B2A-B92B-4A45-AB35-4CF80B87C12C}" srcOrd="0" destOrd="1" presId="urn:microsoft.com/office/officeart/2005/8/layout/default#1"/>
    <dgm:cxn modelId="{3D4E4B46-6F79-0746-ADC3-A48E0B9ED487}" srcId="{2EE8DE45-6A26-2A4C-9DCF-190E6FDEC5C6}" destId="{9BEFE548-0441-FA4D-B616-14DB94CCC7E7}" srcOrd="0" destOrd="0" parTransId="{FCDC067B-113D-D440-99F5-114948C88BFC}" sibTransId="{0E78FBB0-6837-894C-9980-ABCC87034EAB}"/>
    <dgm:cxn modelId="{E667EEA8-4E2E-1C48-AE76-AD7E1C8A242C}" type="presOf" srcId="{2EE8DE45-6A26-2A4C-9DCF-190E6FDEC5C6}" destId="{41673141-828B-5044-8388-EE8C4A3193A3}" srcOrd="0" destOrd="0" presId="urn:microsoft.com/office/officeart/2005/8/layout/default#1"/>
    <dgm:cxn modelId="{D60538EC-EED7-CB45-8CCB-9668A6A78B9A}" type="presOf" srcId="{A541BB61-2F35-954C-AC86-1A0CDC953AAD}" destId="{7C387B2A-B92B-4A45-AB35-4CF80B87C12C}" srcOrd="0" destOrd="0" presId="urn:microsoft.com/office/officeart/2005/8/layout/default#1"/>
    <dgm:cxn modelId="{6643F71C-12CD-C043-94BE-94A91D0A560E}" type="presOf" srcId="{5128BBD0-95AD-A942-A22A-26B7C39BADAE}" destId="{632E5780-DDC9-6E4D-803C-298856EBCF1C}" srcOrd="0" destOrd="1" presId="urn:microsoft.com/office/officeart/2005/8/layout/default#1"/>
    <dgm:cxn modelId="{B67BE989-B9CF-5A49-8284-A532E19565FB}" srcId="{5554614A-7737-8042-BAF3-9C0A8DE8B10C}" destId="{A541BB61-2F35-954C-AC86-1A0CDC953AAD}" srcOrd="3" destOrd="0" parTransId="{824B45F5-D477-D94B-BE52-A3764DB0D549}" sibTransId="{40D771FA-6BB5-6B4F-BA7A-E38C0C80F817}"/>
    <dgm:cxn modelId="{3ED0C1BF-114C-E847-8965-280EEAB93F7E}" srcId="{4023B904-D2A9-2C46-859D-4A7470538E9B}" destId="{52477122-CF30-4E4B-B755-150F907A2F70}" srcOrd="0" destOrd="0" parTransId="{02CC66DE-5CCA-9F41-9236-9D0370B78615}" sibTransId="{FAFC7884-0324-F045-975A-60FA155F512F}"/>
    <dgm:cxn modelId="{0EFCAC84-C3DB-5846-AC43-9426ECDDDA2F}" type="presOf" srcId="{5554614A-7737-8042-BAF3-9C0A8DE8B10C}" destId="{0C8692DF-FEDD-434D-B148-CA1C0AE4B73E}" srcOrd="0" destOrd="0" presId="urn:microsoft.com/office/officeart/2005/8/layout/default#1"/>
    <dgm:cxn modelId="{A660DF28-386C-B74B-B118-DF79E8FF4C2E}" type="presOf" srcId="{9BEFE548-0441-FA4D-B616-14DB94CCC7E7}" destId="{41673141-828B-5044-8388-EE8C4A3193A3}" srcOrd="0" destOrd="1" presId="urn:microsoft.com/office/officeart/2005/8/layout/default#1"/>
    <dgm:cxn modelId="{D2E3F76D-8911-2140-A020-E7142989B081}" srcId="{5554614A-7737-8042-BAF3-9C0A8DE8B10C}" destId="{4023B904-D2A9-2C46-859D-4A7470538E9B}" srcOrd="2" destOrd="0" parTransId="{624BB4CB-B93D-BD47-833B-EEA1441CC258}" sibTransId="{33E65E80-539A-DA4C-9A38-AD9649ADAD2A}"/>
    <dgm:cxn modelId="{6AA64D8F-3DBD-3743-B747-4423F2B0F095}" type="presOf" srcId="{52477122-CF30-4E4B-B755-150F907A2F70}" destId="{3160B3E2-5E04-3247-8EE5-26882F271A78}" srcOrd="0" destOrd="1" presId="urn:microsoft.com/office/officeart/2005/8/layout/default#1"/>
    <dgm:cxn modelId="{4A2A6C77-588D-DA46-84C2-87D3ADBF40B5}" type="presOf" srcId="{4023B904-D2A9-2C46-859D-4A7470538E9B}" destId="{3160B3E2-5E04-3247-8EE5-26882F271A78}" srcOrd="0" destOrd="0" presId="urn:microsoft.com/office/officeart/2005/8/layout/default#1"/>
    <dgm:cxn modelId="{F1919664-DFD9-764B-8178-79E74AFD40B0}" srcId="{5554614A-7737-8042-BAF3-9C0A8DE8B10C}" destId="{46228CF0-1EF2-A549-9613-6BC22FB74A00}" srcOrd="4" destOrd="0" parTransId="{CCCC428E-2D26-FE43-B22F-0B1A3E940FBB}" sibTransId="{6E7BF4A7-028C-1A4C-A39A-30FC0A0AA40B}"/>
    <dgm:cxn modelId="{524D3C5F-D055-C545-8BD9-7FB57D41FD01}" type="presOf" srcId="{46228CF0-1EF2-A549-9613-6BC22FB74A00}" destId="{632E5780-DDC9-6E4D-803C-298856EBCF1C}" srcOrd="0" destOrd="0" presId="urn:microsoft.com/office/officeart/2005/8/layout/default#1"/>
    <dgm:cxn modelId="{3BFB69CB-CACC-244D-B12F-CFF447ED1807}" type="presOf" srcId="{DDC1F4D3-63CF-CB4B-A7EB-0DAFFDE9A055}" destId="{E4D68B99-3338-774D-8F8C-8E9375C13B76}" srcOrd="0" destOrd="0" presId="urn:microsoft.com/office/officeart/2005/8/layout/default#1"/>
    <dgm:cxn modelId="{B9597D54-50DC-EB45-B0BB-AF40E91E003E}" srcId="{5554614A-7737-8042-BAF3-9C0A8DE8B10C}" destId="{2EE8DE45-6A26-2A4C-9DCF-190E6FDEC5C6}" srcOrd="1" destOrd="0" parTransId="{F8340237-605B-DD46-9E23-4FE86AF994AD}" sibTransId="{9B7805BA-AAA2-064E-A171-C1FC63ADDFD5}"/>
    <dgm:cxn modelId="{31112DAF-08D2-084C-833F-16DCB617E044}" srcId="{5554614A-7737-8042-BAF3-9C0A8DE8B10C}" destId="{DDC1F4D3-63CF-CB4B-A7EB-0DAFFDE9A055}" srcOrd="0" destOrd="0" parTransId="{3E2E32AA-751E-1848-A64E-FCB1C9F3F227}" sibTransId="{11812BCA-8A4B-1A47-ADCA-F34B6C723E8E}"/>
    <dgm:cxn modelId="{73361531-94E2-D541-A4F2-C7A0EE861359}" srcId="{46228CF0-1EF2-A549-9613-6BC22FB74A00}" destId="{5128BBD0-95AD-A942-A22A-26B7C39BADAE}" srcOrd="0" destOrd="0" parTransId="{AB25B07E-357F-4049-A562-AC591A271FEE}" sibTransId="{D3016B90-B353-1640-A92E-BA2DC45930E3}"/>
    <dgm:cxn modelId="{0031B0E1-E3E5-5E4E-9B1A-3704D6E4A5B0}" srcId="{A541BB61-2F35-954C-AC86-1A0CDC953AAD}" destId="{747FD8F6-7F99-B844-BB72-D912C60670E4}" srcOrd="0" destOrd="0" parTransId="{A1AD67F0-8A21-A249-8E15-7BE9A1D9E49D}" sibTransId="{B0B7EEE7-32FD-9A4D-BF2C-0B4784DEB083}"/>
    <dgm:cxn modelId="{7FF068E9-41D6-2A4C-9056-AA89693A80FB}" type="presOf" srcId="{E9994534-6B31-5547-91C4-EA3EAB4F4143}" destId="{E4D68B99-3338-774D-8F8C-8E9375C13B76}" srcOrd="0" destOrd="1" presId="urn:microsoft.com/office/officeart/2005/8/layout/default#1"/>
    <dgm:cxn modelId="{9E298123-DB18-B64E-9814-5E4265C02725}" srcId="{DDC1F4D3-63CF-CB4B-A7EB-0DAFFDE9A055}" destId="{E9994534-6B31-5547-91C4-EA3EAB4F4143}" srcOrd="0" destOrd="0" parTransId="{DF6B17E4-4C7F-D04F-9464-7860FFCA866A}" sibTransId="{494BA182-1651-F84E-AA3F-B3EE77251E6E}"/>
    <dgm:cxn modelId="{6CBEE387-C6B3-BB46-BE50-BD26FCBE2D44}" type="presParOf" srcId="{0C8692DF-FEDD-434D-B148-CA1C0AE4B73E}" destId="{E4D68B99-3338-774D-8F8C-8E9375C13B76}" srcOrd="0" destOrd="0" presId="urn:microsoft.com/office/officeart/2005/8/layout/default#1"/>
    <dgm:cxn modelId="{AD3807C8-A54E-1249-B158-E2F963B17FFF}" type="presParOf" srcId="{0C8692DF-FEDD-434D-B148-CA1C0AE4B73E}" destId="{22355BE1-FDF0-E649-ABC6-C2000B445098}" srcOrd="1" destOrd="0" presId="urn:microsoft.com/office/officeart/2005/8/layout/default#1"/>
    <dgm:cxn modelId="{D8FA014D-77B8-884B-8CDE-FA583B93A5B8}" type="presParOf" srcId="{0C8692DF-FEDD-434D-B148-CA1C0AE4B73E}" destId="{41673141-828B-5044-8388-EE8C4A3193A3}" srcOrd="2" destOrd="0" presId="urn:microsoft.com/office/officeart/2005/8/layout/default#1"/>
    <dgm:cxn modelId="{A4BB7315-034D-D84D-B8BA-859134C96F45}" type="presParOf" srcId="{0C8692DF-FEDD-434D-B148-CA1C0AE4B73E}" destId="{C7D5AE7E-95DB-634C-B5B9-5F2A78A46B30}" srcOrd="3" destOrd="0" presId="urn:microsoft.com/office/officeart/2005/8/layout/default#1"/>
    <dgm:cxn modelId="{8D84B910-A574-6F4E-8DF4-98F816E58C65}" type="presParOf" srcId="{0C8692DF-FEDD-434D-B148-CA1C0AE4B73E}" destId="{3160B3E2-5E04-3247-8EE5-26882F271A78}" srcOrd="4" destOrd="0" presId="urn:microsoft.com/office/officeart/2005/8/layout/default#1"/>
    <dgm:cxn modelId="{4E63060A-477E-684D-9C21-D37841B97BF8}" type="presParOf" srcId="{0C8692DF-FEDD-434D-B148-CA1C0AE4B73E}" destId="{7044A30C-4237-594F-A913-8518D225CE3C}" srcOrd="5" destOrd="0" presId="urn:microsoft.com/office/officeart/2005/8/layout/default#1"/>
    <dgm:cxn modelId="{35CE78D7-3066-DC45-BB68-F953883BE3EF}" type="presParOf" srcId="{0C8692DF-FEDD-434D-B148-CA1C0AE4B73E}" destId="{7C387B2A-B92B-4A45-AB35-4CF80B87C12C}" srcOrd="6" destOrd="0" presId="urn:microsoft.com/office/officeart/2005/8/layout/default#1"/>
    <dgm:cxn modelId="{699A3E5C-6088-CC4F-9273-9EE85EB51C01}" type="presParOf" srcId="{0C8692DF-FEDD-434D-B148-CA1C0AE4B73E}" destId="{A6B7029B-E597-014E-A1BB-E473D855FE31}" srcOrd="7" destOrd="0" presId="urn:microsoft.com/office/officeart/2005/8/layout/default#1"/>
    <dgm:cxn modelId="{3D91468A-3EFB-0748-97F4-DD924C930657}" type="presParOf" srcId="{0C8692DF-FEDD-434D-B148-CA1C0AE4B73E}" destId="{632E5780-DDC9-6E4D-803C-298856EBCF1C}" srcOrd="8"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7140D-A840-944C-B89B-6F165034E082}" type="doc">
      <dgm:prSet loTypeId="urn:microsoft.com/office/officeart/2005/8/layout/pyramid1" loCatId="" qsTypeId="urn:microsoft.com/office/officeart/2005/8/quickstyle/simple1" qsCatId="simple" csTypeId="urn:microsoft.com/office/officeart/2005/8/colors/accent2_3" csCatId="accent2" phldr="1"/>
      <dgm:spPr/>
    </dgm:pt>
    <dgm:pt modelId="{4A4B95F5-9B8C-9A47-8A63-AFB03E0DA10F}">
      <dgm:prSet phldrT="[文本]" custT="1"/>
      <dgm:spPr/>
      <dgm:t>
        <a:bodyPr/>
        <a:lstStyle/>
        <a:p>
          <a:endParaRPr lang="en-US" altLang="zh-Hans" sz="2000" b="1" dirty="0">
            <a:solidFill>
              <a:schemeClr val="bg1"/>
            </a:solidFill>
          </a:endParaRPr>
        </a:p>
        <a:p>
          <a:endParaRPr lang="en-US" altLang="zh-Hans" sz="2000" b="1" dirty="0">
            <a:solidFill>
              <a:schemeClr val="bg1"/>
            </a:solidFill>
          </a:endParaRPr>
        </a:p>
        <a:p>
          <a:r>
            <a:rPr lang="zh-Hans" altLang="en-US" sz="2000" b="1" dirty="0">
              <a:solidFill>
                <a:schemeClr val="bg1"/>
              </a:solidFill>
            </a:rPr>
            <a:t>知识</a:t>
          </a:r>
          <a:endParaRPr lang="zh-CN" altLang="en-US" sz="2000" b="1" dirty="0">
            <a:solidFill>
              <a:schemeClr val="bg1"/>
            </a:solidFill>
          </a:endParaRPr>
        </a:p>
      </dgm:t>
    </dgm:pt>
    <dgm:pt modelId="{4D118F36-5D69-FA46-8445-B3A4F13B7359}" type="parTrans" cxnId="{F8E603B6-1C90-104F-8C8B-A2835394DA4D}">
      <dgm:prSet/>
      <dgm:spPr/>
      <dgm:t>
        <a:bodyPr/>
        <a:lstStyle/>
        <a:p>
          <a:endParaRPr lang="zh-CN" altLang="en-US" sz="3600"/>
        </a:p>
      </dgm:t>
    </dgm:pt>
    <dgm:pt modelId="{B2957FD8-3426-9E43-8E1D-4ED94A50BC6B}" type="sibTrans" cxnId="{F8E603B6-1C90-104F-8C8B-A2835394DA4D}">
      <dgm:prSet/>
      <dgm:spPr/>
      <dgm:t>
        <a:bodyPr/>
        <a:lstStyle/>
        <a:p>
          <a:endParaRPr lang="zh-CN" altLang="en-US" sz="3600"/>
        </a:p>
      </dgm:t>
    </dgm:pt>
    <dgm:pt modelId="{7CA3AA06-83F4-BF4B-87B3-645A102D6EFE}">
      <dgm:prSet phldrT="[文本]" custT="1"/>
      <dgm:spPr/>
      <dgm:t>
        <a:bodyPr/>
        <a:lstStyle/>
        <a:p>
          <a:r>
            <a:rPr lang="zh-Hans" altLang="en-US" sz="2400" b="1" dirty="0">
              <a:solidFill>
                <a:schemeClr val="bg1"/>
              </a:solidFill>
            </a:rPr>
            <a:t>数据、信息</a:t>
          </a:r>
          <a:endParaRPr lang="zh-CN" altLang="en-US" sz="2400" b="1" dirty="0">
            <a:solidFill>
              <a:schemeClr val="bg1"/>
            </a:solidFill>
          </a:endParaRPr>
        </a:p>
      </dgm:t>
    </dgm:pt>
    <dgm:pt modelId="{1436C180-75BC-C64F-A586-E60371E3DFB6}" type="parTrans" cxnId="{181BB2C5-3A81-EC44-B4D7-039FAC69B727}">
      <dgm:prSet/>
      <dgm:spPr/>
      <dgm:t>
        <a:bodyPr/>
        <a:lstStyle/>
        <a:p>
          <a:endParaRPr lang="zh-CN" altLang="en-US" sz="3600"/>
        </a:p>
      </dgm:t>
    </dgm:pt>
    <dgm:pt modelId="{6FD8A014-11BD-484D-A090-834E1635462A}" type="sibTrans" cxnId="{181BB2C5-3A81-EC44-B4D7-039FAC69B727}">
      <dgm:prSet/>
      <dgm:spPr/>
      <dgm:t>
        <a:bodyPr/>
        <a:lstStyle/>
        <a:p>
          <a:endParaRPr lang="zh-CN" altLang="en-US" sz="3600"/>
        </a:p>
      </dgm:t>
    </dgm:pt>
    <dgm:pt modelId="{738A4505-0928-D940-B101-F5DA4902D405}" type="pres">
      <dgm:prSet presAssocID="{7687140D-A840-944C-B89B-6F165034E082}" presName="Name0" presStyleCnt="0">
        <dgm:presLayoutVars>
          <dgm:dir/>
          <dgm:animLvl val="lvl"/>
          <dgm:resizeHandles val="exact"/>
        </dgm:presLayoutVars>
      </dgm:prSet>
      <dgm:spPr/>
    </dgm:pt>
    <dgm:pt modelId="{335E18E7-2E53-024D-ABF3-02BCDF570576}" type="pres">
      <dgm:prSet presAssocID="{4A4B95F5-9B8C-9A47-8A63-AFB03E0DA10F}" presName="Name8" presStyleCnt="0"/>
      <dgm:spPr/>
    </dgm:pt>
    <dgm:pt modelId="{D0AE91B3-364B-0C45-9220-1D1C8012D167}" type="pres">
      <dgm:prSet presAssocID="{4A4B95F5-9B8C-9A47-8A63-AFB03E0DA10F}" presName="level" presStyleLbl="node1" presStyleIdx="0" presStyleCnt="2">
        <dgm:presLayoutVars>
          <dgm:chMax val="1"/>
          <dgm:bulletEnabled val="1"/>
        </dgm:presLayoutVars>
      </dgm:prSet>
      <dgm:spPr/>
      <dgm:t>
        <a:bodyPr/>
        <a:lstStyle/>
        <a:p>
          <a:endParaRPr lang="zh-CN" altLang="en-US"/>
        </a:p>
      </dgm:t>
    </dgm:pt>
    <dgm:pt modelId="{310FFA93-57D1-C34D-9D3E-9CADEBC4E129}" type="pres">
      <dgm:prSet presAssocID="{4A4B95F5-9B8C-9A47-8A63-AFB03E0DA10F}" presName="levelTx" presStyleLbl="revTx" presStyleIdx="0" presStyleCnt="0">
        <dgm:presLayoutVars>
          <dgm:chMax val="1"/>
          <dgm:bulletEnabled val="1"/>
        </dgm:presLayoutVars>
      </dgm:prSet>
      <dgm:spPr/>
      <dgm:t>
        <a:bodyPr/>
        <a:lstStyle/>
        <a:p>
          <a:endParaRPr lang="zh-CN" altLang="en-US"/>
        </a:p>
      </dgm:t>
    </dgm:pt>
    <dgm:pt modelId="{F37464C4-EE72-3249-81BD-D6478A6B9D8D}" type="pres">
      <dgm:prSet presAssocID="{7CA3AA06-83F4-BF4B-87B3-645A102D6EFE}" presName="Name8" presStyleCnt="0"/>
      <dgm:spPr/>
    </dgm:pt>
    <dgm:pt modelId="{AE8AACBB-BBB2-1B4A-B6C6-426C677DB5CE}" type="pres">
      <dgm:prSet presAssocID="{7CA3AA06-83F4-BF4B-87B3-645A102D6EFE}" presName="level" presStyleLbl="node1" presStyleIdx="1" presStyleCnt="2">
        <dgm:presLayoutVars>
          <dgm:chMax val="1"/>
          <dgm:bulletEnabled val="1"/>
        </dgm:presLayoutVars>
      </dgm:prSet>
      <dgm:spPr/>
      <dgm:t>
        <a:bodyPr/>
        <a:lstStyle/>
        <a:p>
          <a:endParaRPr lang="zh-CN" altLang="en-US"/>
        </a:p>
      </dgm:t>
    </dgm:pt>
    <dgm:pt modelId="{33163E07-4C18-1D44-902B-9BC6ADDD992B}" type="pres">
      <dgm:prSet presAssocID="{7CA3AA06-83F4-BF4B-87B3-645A102D6EFE}" presName="levelTx" presStyleLbl="revTx" presStyleIdx="0" presStyleCnt="0">
        <dgm:presLayoutVars>
          <dgm:chMax val="1"/>
          <dgm:bulletEnabled val="1"/>
        </dgm:presLayoutVars>
      </dgm:prSet>
      <dgm:spPr/>
      <dgm:t>
        <a:bodyPr/>
        <a:lstStyle/>
        <a:p>
          <a:endParaRPr lang="zh-CN" altLang="en-US"/>
        </a:p>
      </dgm:t>
    </dgm:pt>
  </dgm:ptLst>
  <dgm:cxnLst>
    <dgm:cxn modelId="{3B773A98-7E22-2441-95B3-7D9187613670}" type="presOf" srcId="{7CA3AA06-83F4-BF4B-87B3-645A102D6EFE}" destId="{33163E07-4C18-1D44-902B-9BC6ADDD992B}" srcOrd="1" destOrd="0" presId="urn:microsoft.com/office/officeart/2005/8/layout/pyramid1"/>
    <dgm:cxn modelId="{174E0226-8508-DA47-B377-7BD804EAE1CA}" type="presOf" srcId="{7687140D-A840-944C-B89B-6F165034E082}" destId="{738A4505-0928-D940-B101-F5DA4902D405}" srcOrd="0" destOrd="0" presId="urn:microsoft.com/office/officeart/2005/8/layout/pyramid1"/>
    <dgm:cxn modelId="{F8E603B6-1C90-104F-8C8B-A2835394DA4D}" srcId="{7687140D-A840-944C-B89B-6F165034E082}" destId="{4A4B95F5-9B8C-9A47-8A63-AFB03E0DA10F}" srcOrd="0" destOrd="0" parTransId="{4D118F36-5D69-FA46-8445-B3A4F13B7359}" sibTransId="{B2957FD8-3426-9E43-8E1D-4ED94A50BC6B}"/>
    <dgm:cxn modelId="{181BB2C5-3A81-EC44-B4D7-039FAC69B727}" srcId="{7687140D-A840-944C-B89B-6F165034E082}" destId="{7CA3AA06-83F4-BF4B-87B3-645A102D6EFE}" srcOrd="1" destOrd="0" parTransId="{1436C180-75BC-C64F-A586-E60371E3DFB6}" sibTransId="{6FD8A014-11BD-484D-A090-834E1635462A}"/>
    <dgm:cxn modelId="{D9824B94-BADA-5946-AA54-CBC965CC7B25}" type="presOf" srcId="{4A4B95F5-9B8C-9A47-8A63-AFB03E0DA10F}" destId="{D0AE91B3-364B-0C45-9220-1D1C8012D167}" srcOrd="0" destOrd="0" presId="urn:microsoft.com/office/officeart/2005/8/layout/pyramid1"/>
    <dgm:cxn modelId="{0957D22B-89F0-9A43-B24F-8DE104DE2C43}" type="presOf" srcId="{4A4B95F5-9B8C-9A47-8A63-AFB03E0DA10F}" destId="{310FFA93-57D1-C34D-9D3E-9CADEBC4E129}" srcOrd="1" destOrd="0" presId="urn:microsoft.com/office/officeart/2005/8/layout/pyramid1"/>
    <dgm:cxn modelId="{438B93DF-F2D2-664D-99D0-BD197E619C88}" type="presOf" srcId="{7CA3AA06-83F4-BF4B-87B3-645A102D6EFE}" destId="{AE8AACBB-BBB2-1B4A-B6C6-426C677DB5CE}" srcOrd="0" destOrd="0" presId="urn:microsoft.com/office/officeart/2005/8/layout/pyramid1"/>
    <dgm:cxn modelId="{19DF65F8-3517-4B41-8A48-FA1E9DBD56DD}" type="presParOf" srcId="{738A4505-0928-D940-B101-F5DA4902D405}" destId="{335E18E7-2E53-024D-ABF3-02BCDF570576}" srcOrd="0" destOrd="0" presId="urn:microsoft.com/office/officeart/2005/8/layout/pyramid1"/>
    <dgm:cxn modelId="{BC5B2E89-5E3C-A548-8B8B-91DF102D0C5C}" type="presParOf" srcId="{335E18E7-2E53-024D-ABF3-02BCDF570576}" destId="{D0AE91B3-364B-0C45-9220-1D1C8012D167}" srcOrd="0" destOrd="0" presId="urn:microsoft.com/office/officeart/2005/8/layout/pyramid1"/>
    <dgm:cxn modelId="{148A51F1-CB7B-374E-8E06-AEEFF5F1C8F8}" type="presParOf" srcId="{335E18E7-2E53-024D-ABF3-02BCDF570576}" destId="{310FFA93-57D1-C34D-9D3E-9CADEBC4E129}" srcOrd="1" destOrd="0" presId="urn:microsoft.com/office/officeart/2005/8/layout/pyramid1"/>
    <dgm:cxn modelId="{E38B42B9-E618-7A49-8661-FF77876BDA24}" type="presParOf" srcId="{738A4505-0928-D940-B101-F5DA4902D405}" destId="{F37464C4-EE72-3249-81BD-D6478A6B9D8D}" srcOrd="1" destOrd="0" presId="urn:microsoft.com/office/officeart/2005/8/layout/pyramid1"/>
    <dgm:cxn modelId="{CD91A83B-5297-3B4E-84FC-FBBCDBC3271E}" type="presParOf" srcId="{F37464C4-EE72-3249-81BD-D6478A6B9D8D}" destId="{AE8AACBB-BBB2-1B4A-B6C6-426C677DB5CE}" srcOrd="0" destOrd="0" presId="urn:microsoft.com/office/officeart/2005/8/layout/pyramid1"/>
    <dgm:cxn modelId="{35CC6E72-7634-B64A-A577-0DD751CA006A}" type="presParOf" srcId="{F37464C4-EE72-3249-81BD-D6478A6B9D8D}" destId="{33163E07-4C18-1D44-902B-9BC6ADDD992B}" srcOrd="1" destOrd="0" presId="urn:microsoft.com/office/officeart/2005/8/layout/pyramid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2C3E2-9D01-134E-A1CA-42CD12850839}" type="doc">
      <dgm:prSet loTypeId="urn:microsoft.com/office/officeart/2005/8/layout/hierarchy5" loCatId="" qsTypeId="urn:microsoft.com/office/officeart/2005/8/quickstyle/simple1" qsCatId="simple" csTypeId="urn:microsoft.com/office/officeart/2005/8/colors/colorful5" csCatId="colorful" phldr="1"/>
      <dgm:spPr/>
      <dgm:t>
        <a:bodyPr/>
        <a:lstStyle/>
        <a:p>
          <a:endParaRPr lang="zh-CN" altLang="en-US"/>
        </a:p>
      </dgm:t>
    </dgm:pt>
    <dgm:pt modelId="{A72AEDD1-8D22-B349-959D-55E45EB303CA}">
      <dgm:prSet phldrT="[文本]" custT="1"/>
      <dgm:spPr/>
      <dgm:t>
        <a:bodyPr/>
        <a:lstStyle/>
        <a:p>
          <a:r>
            <a:rPr lang="zh-CN" altLang="en-US" sz="1100" b="1" dirty="0"/>
            <a:t>面向</a:t>
          </a:r>
          <a:r>
            <a:rPr lang="zh-Hans" altLang="en-US" sz="1100" b="1" dirty="0"/>
            <a:t>智慧图书馆</a:t>
          </a:r>
          <a:endParaRPr lang="en-US" altLang="zh-Hans" sz="1100" b="1" dirty="0"/>
        </a:p>
        <a:p>
          <a:r>
            <a:rPr lang="zh-Hans" altLang="en-US" sz="1100" b="1" dirty="0"/>
            <a:t>知识服务要素</a:t>
          </a:r>
          <a:endParaRPr lang="zh-CN" altLang="en-US" sz="1100" b="1" dirty="0"/>
        </a:p>
      </dgm:t>
    </dgm:pt>
    <dgm:pt modelId="{79774B46-EAF2-0A47-81BF-CCD8B5B1F016}" type="parTrans" cxnId="{65350C67-7172-6F42-8CF1-BE75B499A04D}">
      <dgm:prSet/>
      <dgm:spPr/>
      <dgm:t>
        <a:bodyPr/>
        <a:lstStyle/>
        <a:p>
          <a:endParaRPr lang="zh-CN" altLang="en-US" sz="2400" b="1"/>
        </a:p>
      </dgm:t>
    </dgm:pt>
    <dgm:pt modelId="{EED27FAB-A8D6-A945-A419-908D679EBED7}" type="sibTrans" cxnId="{65350C67-7172-6F42-8CF1-BE75B499A04D}">
      <dgm:prSet/>
      <dgm:spPr/>
      <dgm:t>
        <a:bodyPr/>
        <a:lstStyle/>
        <a:p>
          <a:endParaRPr lang="zh-CN" altLang="en-US" sz="2400" b="1"/>
        </a:p>
      </dgm:t>
    </dgm:pt>
    <dgm:pt modelId="{59F01F9D-FD30-B548-8052-239FDFCF782D}">
      <dgm:prSet phldrT="[文本]" custT="1"/>
      <dgm:spPr/>
      <dgm:t>
        <a:bodyPr/>
        <a:lstStyle/>
        <a:p>
          <a:r>
            <a:rPr lang="zh-Hans" altLang="en-US" sz="1100" b="1" dirty="0"/>
            <a:t>主体要素</a:t>
          </a:r>
          <a:endParaRPr lang="zh-CN" altLang="en-US" sz="1100" b="1" dirty="0"/>
        </a:p>
      </dgm:t>
    </dgm:pt>
    <dgm:pt modelId="{FCDF6112-FE82-D64D-A36C-1B3654073297}" type="parTrans" cxnId="{0156894C-AB96-FE44-9B3D-6AAA8BC577D7}">
      <dgm:prSet custT="1"/>
      <dgm:spPr/>
      <dgm:t>
        <a:bodyPr/>
        <a:lstStyle/>
        <a:p>
          <a:endParaRPr lang="zh-CN" altLang="en-US" sz="900" b="1"/>
        </a:p>
      </dgm:t>
    </dgm:pt>
    <dgm:pt modelId="{7FC0C3DB-F9F1-0649-B560-F988F07A0792}" type="sibTrans" cxnId="{0156894C-AB96-FE44-9B3D-6AAA8BC577D7}">
      <dgm:prSet/>
      <dgm:spPr/>
      <dgm:t>
        <a:bodyPr/>
        <a:lstStyle/>
        <a:p>
          <a:endParaRPr lang="zh-CN" altLang="en-US" sz="2400" b="1"/>
        </a:p>
      </dgm:t>
    </dgm:pt>
    <dgm:pt modelId="{6A74375B-AA2A-BF4F-AE0F-F68AE2566EB4}">
      <dgm:prSet phldrT="[文本]" custT="1"/>
      <dgm:spPr/>
      <dgm:t>
        <a:bodyPr/>
        <a:lstStyle/>
        <a:p>
          <a:r>
            <a:rPr lang="zh-Hans" altLang="en-US" sz="1100" b="1" dirty="0"/>
            <a:t>专业馆员</a:t>
          </a:r>
          <a:endParaRPr lang="zh-CN" altLang="en-US" sz="1100" b="1" dirty="0"/>
        </a:p>
      </dgm:t>
    </dgm:pt>
    <dgm:pt modelId="{D2253410-9C8D-9147-9DA4-0571818B0255}" type="parTrans" cxnId="{AD397D8C-9839-D14B-ABEA-22CEB92B69B7}">
      <dgm:prSet custT="1"/>
      <dgm:spPr/>
      <dgm:t>
        <a:bodyPr/>
        <a:lstStyle/>
        <a:p>
          <a:endParaRPr lang="zh-CN" altLang="en-US" sz="700" b="1"/>
        </a:p>
      </dgm:t>
    </dgm:pt>
    <dgm:pt modelId="{182EF9A9-075D-7A40-BFCD-32862C9C7E78}" type="sibTrans" cxnId="{AD397D8C-9839-D14B-ABEA-22CEB92B69B7}">
      <dgm:prSet/>
      <dgm:spPr/>
      <dgm:t>
        <a:bodyPr/>
        <a:lstStyle/>
        <a:p>
          <a:endParaRPr lang="zh-CN" altLang="en-US" sz="2400" b="1"/>
        </a:p>
      </dgm:t>
    </dgm:pt>
    <dgm:pt modelId="{D933AEC3-6AF2-BC4D-AC5D-E964F7FBD3F0}">
      <dgm:prSet phldrT="[文本]" custT="1"/>
      <dgm:spPr/>
      <dgm:t>
        <a:bodyPr/>
        <a:lstStyle/>
        <a:p>
          <a:r>
            <a:rPr lang="zh-Hans" altLang="en-US" sz="1100" b="1" dirty="0"/>
            <a:t>用户个体</a:t>
          </a:r>
          <a:endParaRPr lang="zh-CN" altLang="en-US" sz="1100" b="1" dirty="0"/>
        </a:p>
      </dgm:t>
    </dgm:pt>
    <dgm:pt modelId="{F0522968-1D4E-C54A-A5B6-2570B91865AB}" type="parTrans" cxnId="{B8B95668-2BCD-D04A-93C4-9BD676C85B34}">
      <dgm:prSet custT="1"/>
      <dgm:spPr/>
      <dgm:t>
        <a:bodyPr/>
        <a:lstStyle/>
        <a:p>
          <a:endParaRPr lang="zh-CN" altLang="en-US" sz="700" b="1"/>
        </a:p>
      </dgm:t>
    </dgm:pt>
    <dgm:pt modelId="{7CCF0F58-46CE-7E48-A7C6-0FCA17724BCA}" type="sibTrans" cxnId="{B8B95668-2BCD-D04A-93C4-9BD676C85B34}">
      <dgm:prSet/>
      <dgm:spPr/>
      <dgm:t>
        <a:bodyPr/>
        <a:lstStyle/>
        <a:p>
          <a:endParaRPr lang="zh-CN" altLang="en-US" sz="2400" b="1"/>
        </a:p>
      </dgm:t>
    </dgm:pt>
    <dgm:pt modelId="{20D769D5-DB85-0E45-AD33-EEADD5CB51EE}">
      <dgm:prSet phldrT="[文本]" custT="1"/>
      <dgm:spPr/>
      <dgm:t>
        <a:bodyPr/>
        <a:lstStyle/>
        <a:p>
          <a:r>
            <a:rPr lang="zh-Hans" altLang="en-US" sz="1100" b="1" dirty="0"/>
            <a:t>本体要素</a:t>
          </a:r>
          <a:endParaRPr lang="zh-CN" altLang="en-US" sz="1100" b="1" dirty="0"/>
        </a:p>
      </dgm:t>
    </dgm:pt>
    <dgm:pt modelId="{76ED4F86-1D40-4640-B862-BD8B87571B95}" type="parTrans" cxnId="{326B13E8-39FE-3E49-81C4-C4FD4C89C90E}">
      <dgm:prSet custT="1"/>
      <dgm:spPr/>
      <dgm:t>
        <a:bodyPr/>
        <a:lstStyle/>
        <a:p>
          <a:endParaRPr lang="zh-CN" altLang="en-US" sz="700" b="1"/>
        </a:p>
      </dgm:t>
    </dgm:pt>
    <dgm:pt modelId="{AF63E904-3D97-034E-BEF0-8F37081AFCFF}" type="sibTrans" cxnId="{326B13E8-39FE-3E49-81C4-C4FD4C89C90E}">
      <dgm:prSet/>
      <dgm:spPr/>
      <dgm:t>
        <a:bodyPr/>
        <a:lstStyle/>
        <a:p>
          <a:endParaRPr lang="zh-CN" altLang="en-US" sz="2400" b="1"/>
        </a:p>
      </dgm:t>
    </dgm:pt>
    <dgm:pt modelId="{714060F8-753A-F44F-A1B0-AE40FC5674F8}">
      <dgm:prSet phldrT="[文本]" custT="1"/>
      <dgm:spPr/>
      <dgm:t>
        <a:bodyPr/>
        <a:lstStyle/>
        <a:p>
          <a:r>
            <a:rPr lang="zh-Hans" altLang="en-US" sz="1100" b="1" dirty="0"/>
            <a:t>资源特色库</a:t>
          </a:r>
          <a:endParaRPr lang="zh-CN" altLang="en-US" sz="1100" b="1" dirty="0"/>
        </a:p>
      </dgm:t>
    </dgm:pt>
    <dgm:pt modelId="{029A7B7A-377D-194E-B37E-3D2525FBDE78}" type="parTrans" cxnId="{F54614FC-F7CD-044A-8411-54766E7ED5B7}">
      <dgm:prSet custT="1"/>
      <dgm:spPr/>
      <dgm:t>
        <a:bodyPr/>
        <a:lstStyle/>
        <a:p>
          <a:endParaRPr lang="zh-CN" altLang="en-US" sz="700" b="1"/>
        </a:p>
      </dgm:t>
    </dgm:pt>
    <dgm:pt modelId="{97909FB6-7D94-CB41-8D61-99AA6A1DEBF2}" type="sibTrans" cxnId="{F54614FC-F7CD-044A-8411-54766E7ED5B7}">
      <dgm:prSet/>
      <dgm:spPr/>
      <dgm:t>
        <a:bodyPr/>
        <a:lstStyle/>
        <a:p>
          <a:endParaRPr lang="zh-CN" altLang="en-US" sz="2400" b="1"/>
        </a:p>
      </dgm:t>
    </dgm:pt>
    <dgm:pt modelId="{F5835521-86A6-E84E-9947-E93293C8C321}">
      <dgm:prSet phldrT="[文本]" custT="1"/>
      <dgm:spPr/>
      <dgm:t>
        <a:bodyPr/>
        <a:lstStyle/>
        <a:p>
          <a:r>
            <a:rPr lang="zh-Hans" altLang="en-US" sz="1100" b="1" dirty="0"/>
            <a:t>管控主体</a:t>
          </a:r>
          <a:endParaRPr lang="zh-CN" altLang="en-US" sz="1100" b="1" dirty="0"/>
        </a:p>
      </dgm:t>
    </dgm:pt>
    <dgm:pt modelId="{015110FE-1454-4544-8063-81CEFBB03DDB}" type="parTrans" cxnId="{A18DC817-E3F4-C640-9D54-B493237809A8}">
      <dgm:prSet custT="1"/>
      <dgm:spPr/>
      <dgm:t>
        <a:bodyPr/>
        <a:lstStyle/>
        <a:p>
          <a:endParaRPr lang="zh-CN" altLang="en-US" sz="700" b="1"/>
        </a:p>
      </dgm:t>
    </dgm:pt>
    <dgm:pt modelId="{DA893810-19FC-E244-9E10-D7C459A21B9D}" type="sibTrans" cxnId="{A18DC817-E3F4-C640-9D54-B493237809A8}">
      <dgm:prSet/>
      <dgm:spPr/>
      <dgm:t>
        <a:bodyPr/>
        <a:lstStyle/>
        <a:p>
          <a:endParaRPr lang="zh-CN" altLang="en-US" sz="2400" b="1"/>
        </a:p>
      </dgm:t>
    </dgm:pt>
    <dgm:pt modelId="{71319C91-1367-4A45-AD5B-A1D291ED0676}">
      <dgm:prSet phldrT="[文本]" custT="1"/>
      <dgm:spPr/>
      <dgm:t>
        <a:bodyPr/>
        <a:lstStyle/>
        <a:p>
          <a:r>
            <a:rPr lang="zh-Hans" altLang="en-US" sz="1100" b="1" dirty="0"/>
            <a:t>资源再造产品</a:t>
          </a:r>
          <a:endParaRPr lang="zh-CN" altLang="en-US" sz="1100" b="1" dirty="0"/>
        </a:p>
      </dgm:t>
    </dgm:pt>
    <dgm:pt modelId="{16514A52-3ECA-6543-A0AA-A8B9C4688997}" type="parTrans" cxnId="{95D38458-B06A-444C-AB4C-683E7076D40C}">
      <dgm:prSet custT="1"/>
      <dgm:spPr/>
      <dgm:t>
        <a:bodyPr/>
        <a:lstStyle/>
        <a:p>
          <a:endParaRPr lang="zh-CN" altLang="en-US" sz="700" b="1"/>
        </a:p>
      </dgm:t>
    </dgm:pt>
    <dgm:pt modelId="{2B6D3A7E-686F-0241-895E-E2E201360366}" type="sibTrans" cxnId="{95D38458-B06A-444C-AB4C-683E7076D40C}">
      <dgm:prSet/>
      <dgm:spPr/>
      <dgm:t>
        <a:bodyPr/>
        <a:lstStyle/>
        <a:p>
          <a:endParaRPr lang="zh-CN" altLang="en-US" sz="2400" b="1"/>
        </a:p>
      </dgm:t>
    </dgm:pt>
    <dgm:pt modelId="{CA790538-5915-B745-A7EA-EE2EFE23D5C7}">
      <dgm:prSet phldrT="[文本]" custT="1"/>
      <dgm:spPr/>
      <dgm:t>
        <a:bodyPr/>
        <a:lstStyle/>
        <a:p>
          <a:r>
            <a:rPr lang="zh-Hans" altLang="en-US" sz="1100" b="1" dirty="0"/>
            <a:t>媒体要素</a:t>
          </a:r>
          <a:endParaRPr lang="zh-CN" altLang="en-US" sz="1100" b="1" dirty="0"/>
        </a:p>
      </dgm:t>
    </dgm:pt>
    <dgm:pt modelId="{9336B366-33D9-ED47-A34A-92B69E8DFBA9}" type="parTrans" cxnId="{0DC05D51-95E9-BA45-A084-A21D36BE8422}">
      <dgm:prSet custT="1"/>
      <dgm:spPr/>
      <dgm:t>
        <a:bodyPr/>
        <a:lstStyle/>
        <a:p>
          <a:endParaRPr lang="zh-CN" altLang="en-US" sz="700" b="1"/>
        </a:p>
      </dgm:t>
    </dgm:pt>
    <dgm:pt modelId="{38689514-CD3F-BD41-8C6E-F9FB020D3335}" type="sibTrans" cxnId="{0DC05D51-95E9-BA45-A084-A21D36BE8422}">
      <dgm:prSet/>
      <dgm:spPr/>
      <dgm:t>
        <a:bodyPr/>
        <a:lstStyle/>
        <a:p>
          <a:endParaRPr lang="zh-CN" altLang="en-US" sz="2400" b="1"/>
        </a:p>
      </dgm:t>
    </dgm:pt>
    <dgm:pt modelId="{18A1D353-7EB1-3649-BF7B-FC1DA42E5B18}">
      <dgm:prSet phldrT="[文本]" custT="1"/>
      <dgm:spPr/>
      <dgm:t>
        <a:bodyPr/>
        <a:lstStyle/>
        <a:p>
          <a:r>
            <a:rPr lang="zh-Hans" altLang="en-US" sz="1100" b="1" dirty="0"/>
            <a:t>互联端工具</a:t>
          </a:r>
          <a:endParaRPr lang="en-US" altLang="zh-Hans" sz="1100" b="1" dirty="0"/>
        </a:p>
      </dgm:t>
    </dgm:pt>
    <dgm:pt modelId="{0A9FB56F-6DB1-F34C-B7D8-FC594BBBF602}" type="parTrans" cxnId="{585208B7-33B6-7D45-8A91-0D427D57C2C0}">
      <dgm:prSet custT="1"/>
      <dgm:spPr/>
      <dgm:t>
        <a:bodyPr/>
        <a:lstStyle/>
        <a:p>
          <a:endParaRPr lang="zh-CN" altLang="en-US" sz="700" b="1"/>
        </a:p>
      </dgm:t>
    </dgm:pt>
    <dgm:pt modelId="{B91D5883-8012-0A41-8977-24B2773BEE04}" type="sibTrans" cxnId="{585208B7-33B6-7D45-8A91-0D427D57C2C0}">
      <dgm:prSet/>
      <dgm:spPr/>
      <dgm:t>
        <a:bodyPr/>
        <a:lstStyle/>
        <a:p>
          <a:endParaRPr lang="zh-CN" altLang="en-US" sz="2400" b="1"/>
        </a:p>
      </dgm:t>
    </dgm:pt>
    <dgm:pt modelId="{FA60AC9F-D13B-DD48-90AB-806F62A35322}">
      <dgm:prSet phldrT="[文本]" custT="1"/>
      <dgm:spPr/>
      <dgm:t>
        <a:bodyPr/>
        <a:lstStyle/>
        <a:p>
          <a:r>
            <a:rPr lang="zh-Hans" altLang="en-US" sz="1100" b="1" dirty="0"/>
            <a:t>知识服务技术平台</a:t>
          </a:r>
          <a:endParaRPr lang="en-US" altLang="zh-Hans" sz="1100" b="1" dirty="0"/>
        </a:p>
      </dgm:t>
    </dgm:pt>
    <dgm:pt modelId="{1E7B016E-9047-7A4E-B888-D00918076A4D}" type="parTrans" cxnId="{EE5AE6FF-E0F7-CA48-A63F-1B0BEA42998D}">
      <dgm:prSet custT="1"/>
      <dgm:spPr/>
      <dgm:t>
        <a:bodyPr/>
        <a:lstStyle/>
        <a:p>
          <a:endParaRPr lang="zh-CN" altLang="en-US" sz="700" b="1"/>
        </a:p>
      </dgm:t>
    </dgm:pt>
    <dgm:pt modelId="{7D43D087-AFE4-DD41-83F9-90BA5AAF6C54}" type="sibTrans" cxnId="{EE5AE6FF-E0F7-CA48-A63F-1B0BEA42998D}">
      <dgm:prSet/>
      <dgm:spPr/>
      <dgm:t>
        <a:bodyPr/>
        <a:lstStyle/>
        <a:p>
          <a:endParaRPr lang="zh-CN" altLang="en-US" sz="2400" b="1"/>
        </a:p>
      </dgm:t>
    </dgm:pt>
    <dgm:pt modelId="{37A81D86-69CF-CC48-9ECE-17EFCA63FBF7}">
      <dgm:prSet phldrT="[文本]" custT="1"/>
      <dgm:spPr/>
      <dgm:t>
        <a:bodyPr/>
        <a:lstStyle/>
        <a:p>
          <a:r>
            <a:rPr lang="zh-Hans" altLang="en-US" sz="1100" b="1" dirty="0"/>
            <a:t>空间要素</a:t>
          </a:r>
          <a:endParaRPr lang="en-US" altLang="zh-Hans" sz="1100" b="1" dirty="0"/>
        </a:p>
      </dgm:t>
    </dgm:pt>
    <dgm:pt modelId="{12DF7DCD-7AFA-9C43-B88F-FAC97E4E78BA}" type="parTrans" cxnId="{2E2C2792-81CC-1D4C-9824-5DBC8238E205}">
      <dgm:prSet custT="1"/>
      <dgm:spPr/>
      <dgm:t>
        <a:bodyPr/>
        <a:lstStyle/>
        <a:p>
          <a:endParaRPr lang="zh-CN" altLang="en-US" sz="900" b="1"/>
        </a:p>
      </dgm:t>
    </dgm:pt>
    <dgm:pt modelId="{E0E796CD-FBC0-5741-8156-D770F1410F36}" type="sibTrans" cxnId="{2E2C2792-81CC-1D4C-9824-5DBC8238E205}">
      <dgm:prSet/>
      <dgm:spPr/>
      <dgm:t>
        <a:bodyPr/>
        <a:lstStyle/>
        <a:p>
          <a:endParaRPr lang="zh-CN" altLang="en-US" sz="2400" b="1"/>
        </a:p>
      </dgm:t>
    </dgm:pt>
    <dgm:pt modelId="{CF36865A-70E4-4449-ACBF-CFD8D8A8E096}">
      <dgm:prSet phldrT="[文本]" custT="1"/>
      <dgm:spPr/>
      <dgm:t>
        <a:bodyPr/>
        <a:lstStyle/>
        <a:p>
          <a:r>
            <a:rPr lang="zh-Hans" altLang="en-US" sz="1100" b="1" dirty="0"/>
            <a:t>信息时空</a:t>
          </a:r>
          <a:endParaRPr lang="en-US" altLang="zh-Hans" sz="1100" b="1" dirty="0"/>
        </a:p>
      </dgm:t>
    </dgm:pt>
    <dgm:pt modelId="{1A5A0260-9DFC-F646-ABF9-3C693CE740DC}" type="parTrans" cxnId="{F1DDF84E-6580-794C-92E0-65601F6068E0}">
      <dgm:prSet custT="1"/>
      <dgm:spPr/>
      <dgm:t>
        <a:bodyPr/>
        <a:lstStyle/>
        <a:p>
          <a:endParaRPr lang="zh-CN" altLang="en-US" sz="700" b="1"/>
        </a:p>
      </dgm:t>
    </dgm:pt>
    <dgm:pt modelId="{DCE2504C-CF0B-E74A-9FB1-C255F482FC37}" type="sibTrans" cxnId="{F1DDF84E-6580-794C-92E0-65601F6068E0}">
      <dgm:prSet/>
      <dgm:spPr/>
      <dgm:t>
        <a:bodyPr/>
        <a:lstStyle/>
        <a:p>
          <a:endParaRPr lang="zh-CN" altLang="en-US" sz="2400" b="1"/>
        </a:p>
      </dgm:t>
    </dgm:pt>
    <dgm:pt modelId="{1E1C079C-E594-0540-8707-79CA7FEFF336}">
      <dgm:prSet phldrT="[文本]" custT="1"/>
      <dgm:spPr/>
      <dgm:t>
        <a:bodyPr/>
        <a:lstStyle/>
        <a:p>
          <a:r>
            <a:rPr lang="zh-Hans" altLang="en-US" sz="1100" b="1" dirty="0"/>
            <a:t>信息伦理</a:t>
          </a:r>
          <a:endParaRPr lang="en-US" altLang="zh-Hans" sz="1100" b="1" dirty="0"/>
        </a:p>
      </dgm:t>
    </dgm:pt>
    <dgm:pt modelId="{0AEB3776-1A4E-334D-B90F-BC2184A0D4A3}" type="parTrans" cxnId="{CAD6ED89-583F-684F-AB7D-ADD6572BC55F}">
      <dgm:prSet custT="1"/>
      <dgm:spPr/>
      <dgm:t>
        <a:bodyPr/>
        <a:lstStyle/>
        <a:p>
          <a:endParaRPr lang="zh-CN" altLang="en-US" sz="700" b="1"/>
        </a:p>
      </dgm:t>
    </dgm:pt>
    <dgm:pt modelId="{C51FCE65-92B4-A94A-8417-ED452B3E8A03}" type="sibTrans" cxnId="{CAD6ED89-583F-684F-AB7D-ADD6572BC55F}">
      <dgm:prSet/>
      <dgm:spPr/>
      <dgm:t>
        <a:bodyPr/>
        <a:lstStyle/>
        <a:p>
          <a:endParaRPr lang="zh-CN" altLang="en-US" sz="2400" b="1"/>
        </a:p>
      </dgm:t>
    </dgm:pt>
    <dgm:pt modelId="{C7C79393-0326-1247-B44E-9B423899B67D}">
      <dgm:prSet phldrT="[文本]" custT="1"/>
      <dgm:spPr/>
      <dgm:t>
        <a:bodyPr/>
        <a:lstStyle/>
        <a:p>
          <a:r>
            <a:rPr lang="zh-Hans" altLang="en-US" sz="1100" b="1" dirty="0"/>
            <a:t>信息制度</a:t>
          </a:r>
          <a:endParaRPr lang="en-US" altLang="zh-Hans" sz="1100" b="1" dirty="0"/>
        </a:p>
      </dgm:t>
    </dgm:pt>
    <dgm:pt modelId="{69EEB7B6-31F9-194F-A843-127A111DA9E9}" type="parTrans" cxnId="{EA3A79D3-692A-794D-987D-0FA5CEB35570}">
      <dgm:prSet custT="1"/>
      <dgm:spPr/>
      <dgm:t>
        <a:bodyPr/>
        <a:lstStyle/>
        <a:p>
          <a:endParaRPr lang="zh-CN" altLang="en-US" sz="700" b="1"/>
        </a:p>
      </dgm:t>
    </dgm:pt>
    <dgm:pt modelId="{C500DF3A-632B-9C4B-A812-9A0A8FDE510E}" type="sibTrans" cxnId="{EA3A79D3-692A-794D-987D-0FA5CEB35570}">
      <dgm:prSet/>
      <dgm:spPr/>
      <dgm:t>
        <a:bodyPr/>
        <a:lstStyle/>
        <a:p>
          <a:endParaRPr lang="zh-CN" altLang="en-US" sz="2400" b="1"/>
        </a:p>
      </dgm:t>
    </dgm:pt>
    <dgm:pt modelId="{94568DD4-4414-6144-A35B-922B75674A8E}">
      <dgm:prSet phldrT="[文本]" custT="1"/>
      <dgm:spPr/>
      <dgm:t>
        <a:bodyPr/>
        <a:lstStyle/>
        <a:p>
          <a:r>
            <a:rPr lang="zh-Hans" altLang="en-US" sz="1100" b="1" dirty="0"/>
            <a:t>受体要素</a:t>
          </a:r>
          <a:endParaRPr lang="en-US" altLang="zh-Hans" sz="1100" b="1" dirty="0"/>
        </a:p>
      </dgm:t>
    </dgm:pt>
    <dgm:pt modelId="{3A52B959-0011-854D-A717-1A15B96ECDAB}" type="parTrans" cxnId="{FC0399CF-1F88-E740-B90E-B235E0E0C43E}">
      <dgm:prSet/>
      <dgm:spPr/>
      <dgm:t>
        <a:bodyPr/>
        <a:lstStyle/>
        <a:p>
          <a:endParaRPr lang="zh-CN" altLang="en-US"/>
        </a:p>
      </dgm:t>
    </dgm:pt>
    <dgm:pt modelId="{51617244-9901-E846-8465-DD00BEF64577}" type="sibTrans" cxnId="{FC0399CF-1F88-E740-B90E-B235E0E0C43E}">
      <dgm:prSet/>
      <dgm:spPr/>
      <dgm:t>
        <a:bodyPr/>
        <a:lstStyle/>
        <a:p>
          <a:endParaRPr lang="zh-CN" altLang="en-US"/>
        </a:p>
      </dgm:t>
    </dgm:pt>
    <dgm:pt modelId="{60D3CE65-779C-EE48-8A03-3A157A6A60A8}" type="pres">
      <dgm:prSet presAssocID="{2122C3E2-9D01-134E-A1CA-42CD12850839}" presName="mainComposite" presStyleCnt="0">
        <dgm:presLayoutVars>
          <dgm:chPref val="1"/>
          <dgm:dir/>
          <dgm:animOne val="branch"/>
          <dgm:animLvl val="lvl"/>
          <dgm:resizeHandles val="exact"/>
        </dgm:presLayoutVars>
      </dgm:prSet>
      <dgm:spPr/>
      <dgm:t>
        <a:bodyPr/>
        <a:lstStyle/>
        <a:p>
          <a:endParaRPr lang="zh-CN" altLang="en-US"/>
        </a:p>
      </dgm:t>
    </dgm:pt>
    <dgm:pt modelId="{0D55254C-B6EB-334E-8D3C-F4F954870073}" type="pres">
      <dgm:prSet presAssocID="{2122C3E2-9D01-134E-A1CA-42CD12850839}" presName="hierFlow" presStyleCnt="0"/>
      <dgm:spPr/>
    </dgm:pt>
    <dgm:pt modelId="{FDF2FF07-F3B6-9644-9D64-9D208792446B}" type="pres">
      <dgm:prSet presAssocID="{2122C3E2-9D01-134E-A1CA-42CD12850839}" presName="hierChild1" presStyleCnt="0">
        <dgm:presLayoutVars>
          <dgm:chPref val="1"/>
          <dgm:animOne val="branch"/>
          <dgm:animLvl val="lvl"/>
        </dgm:presLayoutVars>
      </dgm:prSet>
      <dgm:spPr/>
    </dgm:pt>
    <dgm:pt modelId="{007996F0-873D-D040-9F0C-627817FDA5B2}" type="pres">
      <dgm:prSet presAssocID="{A72AEDD1-8D22-B349-959D-55E45EB303CA}" presName="Name17" presStyleCnt="0"/>
      <dgm:spPr/>
    </dgm:pt>
    <dgm:pt modelId="{446969F3-6B7B-4F41-878C-646BECCCE443}" type="pres">
      <dgm:prSet presAssocID="{A72AEDD1-8D22-B349-959D-55E45EB303CA}" presName="level1Shape" presStyleLbl="node0" presStyleIdx="0" presStyleCnt="1" custScaleX="154074" custScaleY="268052">
        <dgm:presLayoutVars>
          <dgm:chPref val="3"/>
        </dgm:presLayoutVars>
      </dgm:prSet>
      <dgm:spPr/>
      <dgm:t>
        <a:bodyPr/>
        <a:lstStyle/>
        <a:p>
          <a:endParaRPr lang="zh-CN" altLang="en-US"/>
        </a:p>
      </dgm:t>
    </dgm:pt>
    <dgm:pt modelId="{4AF5F18D-5B8A-764C-95CC-4318F3C3E960}" type="pres">
      <dgm:prSet presAssocID="{A72AEDD1-8D22-B349-959D-55E45EB303CA}" presName="hierChild2" presStyleCnt="0"/>
      <dgm:spPr/>
    </dgm:pt>
    <dgm:pt modelId="{C40437DC-938B-CE4E-A704-C2B3ACBDA746}" type="pres">
      <dgm:prSet presAssocID="{FCDF6112-FE82-D64D-A36C-1B3654073297}" presName="Name25" presStyleLbl="parChTrans1D2" presStyleIdx="0" presStyleCnt="5"/>
      <dgm:spPr/>
      <dgm:t>
        <a:bodyPr/>
        <a:lstStyle/>
        <a:p>
          <a:endParaRPr lang="zh-CN" altLang="en-US"/>
        </a:p>
      </dgm:t>
    </dgm:pt>
    <dgm:pt modelId="{EB1C072F-0625-274B-8FB6-B03111D690DB}" type="pres">
      <dgm:prSet presAssocID="{FCDF6112-FE82-D64D-A36C-1B3654073297}" presName="connTx" presStyleLbl="parChTrans1D2" presStyleIdx="0" presStyleCnt="5"/>
      <dgm:spPr/>
      <dgm:t>
        <a:bodyPr/>
        <a:lstStyle/>
        <a:p>
          <a:endParaRPr lang="zh-CN" altLang="en-US"/>
        </a:p>
      </dgm:t>
    </dgm:pt>
    <dgm:pt modelId="{0054CDA5-1300-6249-BE71-E5961948A347}" type="pres">
      <dgm:prSet presAssocID="{59F01F9D-FD30-B548-8052-239FDFCF782D}" presName="Name30" presStyleCnt="0"/>
      <dgm:spPr/>
    </dgm:pt>
    <dgm:pt modelId="{05E5E275-77C6-B349-9014-375482C8D871}" type="pres">
      <dgm:prSet presAssocID="{59F01F9D-FD30-B548-8052-239FDFCF782D}" presName="level2Shape" presStyleLbl="node2" presStyleIdx="0" presStyleCnt="5"/>
      <dgm:spPr/>
      <dgm:t>
        <a:bodyPr/>
        <a:lstStyle/>
        <a:p>
          <a:endParaRPr lang="zh-CN" altLang="en-US"/>
        </a:p>
      </dgm:t>
    </dgm:pt>
    <dgm:pt modelId="{CF34422F-1C6A-8A49-90CD-DB7563918446}" type="pres">
      <dgm:prSet presAssocID="{59F01F9D-FD30-B548-8052-239FDFCF782D}" presName="hierChild3" presStyleCnt="0"/>
      <dgm:spPr/>
    </dgm:pt>
    <dgm:pt modelId="{54784D84-6C9E-1149-8498-74263B0A574D}" type="pres">
      <dgm:prSet presAssocID="{D2253410-9C8D-9147-9DA4-0571818B0255}" presName="Name25" presStyleLbl="parChTrans1D3" presStyleIdx="0" presStyleCnt="10"/>
      <dgm:spPr/>
      <dgm:t>
        <a:bodyPr/>
        <a:lstStyle/>
        <a:p>
          <a:endParaRPr lang="zh-CN" altLang="en-US"/>
        </a:p>
      </dgm:t>
    </dgm:pt>
    <dgm:pt modelId="{DAB714FF-22BD-BE4F-A4C3-C249DA19FA88}" type="pres">
      <dgm:prSet presAssocID="{D2253410-9C8D-9147-9DA4-0571818B0255}" presName="connTx" presStyleLbl="parChTrans1D3" presStyleIdx="0" presStyleCnt="10"/>
      <dgm:spPr/>
      <dgm:t>
        <a:bodyPr/>
        <a:lstStyle/>
        <a:p>
          <a:endParaRPr lang="zh-CN" altLang="en-US"/>
        </a:p>
      </dgm:t>
    </dgm:pt>
    <dgm:pt modelId="{8AAB8FD2-9AF7-6844-BE2D-54363633A325}" type="pres">
      <dgm:prSet presAssocID="{6A74375B-AA2A-BF4F-AE0F-F68AE2566EB4}" presName="Name30" presStyleCnt="0"/>
      <dgm:spPr/>
    </dgm:pt>
    <dgm:pt modelId="{D5D4911D-9DB4-1A4B-80C4-D6950A488185}" type="pres">
      <dgm:prSet presAssocID="{6A74375B-AA2A-BF4F-AE0F-F68AE2566EB4}" presName="level2Shape" presStyleLbl="node3" presStyleIdx="0" presStyleCnt="10"/>
      <dgm:spPr/>
      <dgm:t>
        <a:bodyPr/>
        <a:lstStyle/>
        <a:p>
          <a:endParaRPr lang="zh-CN" altLang="en-US"/>
        </a:p>
      </dgm:t>
    </dgm:pt>
    <dgm:pt modelId="{42038F3B-AD5A-6246-8BD8-7F4708DE4313}" type="pres">
      <dgm:prSet presAssocID="{6A74375B-AA2A-BF4F-AE0F-F68AE2566EB4}" presName="hierChild3" presStyleCnt="0"/>
      <dgm:spPr/>
    </dgm:pt>
    <dgm:pt modelId="{CB17A27B-E1CD-5942-911C-FFE680EB4973}" type="pres">
      <dgm:prSet presAssocID="{F0522968-1D4E-C54A-A5B6-2570B91865AB}" presName="Name25" presStyleLbl="parChTrans1D3" presStyleIdx="1" presStyleCnt="10"/>
      <dgm:spPr/>
      <dgm:t>
        <a:bodyPr/>
        <a:lstStyle/>
        <a:p>
          <a:endParaRPr lang="zh-CN" altLang="en-US"/>
        </a:p>
      </dgm:t>
    </dgm:pt>
    <dgm:pt modelId="{9363015F-5594-AC45-B687-F3AD93FD6C55}" type="pres">
      <dgm:prSet presAssocID="{F0522968-1D4E-C54A-A5B6-2570B91865AB}" presName="connTx" presStyleLbl="parChTrans1D3" presStyleIdx="1" presStyleCnt="10"/>
      <dgm:spPr/>
      <dgm:t>
        <a:bodyPr/>
        <a:lstStyle/>
        <a:p>
          <a:endParaRPr lang="zh-CN" altLang="en-US"/>
        </a:p>
      </dgm:t>
    </dgm:pt>
    <dgm:pt modelId="{F8E37756-2284-9B46-B998-9D556EA0BAF2}" type="pres">
      <dgm:prSet presAssocID="{D933AEC3-6AF2-BC4D-AC5D-E964F7FBD3F0}" presName="Name30" presStyleCnt="0"/>
      <dgm:spPr/>
    </dgm:pt>
    <dgm:pt modelId="{04CB9B0B-0AA6-7D4E-8B28-A2F4A9F4C626}" type="pres">
      <dgm:prSet presAssocID="{D933AEC3-6AF2-BC4D-AC5D-E964F7FBD3F0}" presName="level2Shape" presStyleLbl="node3" presStyleIdx="1" presStyleCnt="10"/>
      <dgm:spPr/>
      <dgm:t>
        <a:bodyPr/>
        <a:lstStyle/>
        <a:p>
          <a:endParaRPr lang="zh-CN" altLang="en-US"/>
        </a:p>
      </dgm:t>
    </dgm:pt>
    <dgm:pt modelId="{59F61549-F1A8-EA44-AC16-255FBA2EA540}" type="pres">
      <dgm:prSet presAssocID="{D933AEC3-6AF2-BC4D-AC5D-E964F7FBD3F0}" presName="hierChild3" presStyleCnt="0"/>
      <dgm:spPr/>
    </dgm:pt>
    <dgm:pt modelId="{0C49979D-30CC-9345-96BA-51A7761E74E8}" type="pres">
      <dgm:prSet presAssocID="{015110FE-1454-4544-8063-81CEFBB03DDB}" presName="Name25" presStyleLbl="parChTrans1D3" presStyleIdx="2" presStyleCnt="10"/>
      <dgm:spPr/>
      <dgm:t>
        <a:bodyPr/>
        <a:lstStyle/>
        <a:p>
          <a:endParaRPr lang="zh-CN" altLang="en-US"/>
        </a:p>
      </dgm:t>
    </dgm:pt>
    <dgm:pt modelId="{34B7267E-6223-2E44-A68A-A5137FFF6C0B}" type="pres">
      <dgm:prSet presAssocID="{015110FE-1454-4544-8063-81CEFBB03DDB}" presName="connTx" presStyleLbl="parChTrans1D3" presStyleIdx="2" presStyleCnt="10"/>
      <dgm:spPr/>
      <dgm:t>
        <a:bodyPr/>
        <a:lstStyle/>
        <a:p>
          <a:endParaRPr lang="zh-CN" altLang="en-US"/>
        </a:p>
      </dgm:t>
    </dgm:pt>
    <dgm:pt modelId="{8D586DF4-3C89-7647-AD0C-9EBB48622830}" type="pres">
      <dgm:prSet presAssocID="{F5835521-86A6-E84E-9947-E93293C8C321}" presName="Name30" presStyleCnt="0"/>
      <dgm:spPr/>
    </dgm:pt>
    <dgm:pt modelId="{74CA065B-0047-FE4F-835E-BC46F3302C7C}" type="pres">
      <dgm:prSet presAssocID="{F5835521-86A6-E84E-9947-E93293C8C321}" presName="level2Shape" presStyleLbl="node3" presStyleIdx="2" presStyleCnt="10"/>
      <dgm:spPr/>
      <dgm:t>
        <a:bodyPr/>
        <a:lstStyle/>
        <a:p>
          <a:endParaRPr lang="zh-CN" altLang="en-US"/>
        </a:p>
      </dgm:t>
    </dgm:pt>
    <dgm:pt modelId="{F96D7AC8-840C-BB4D-90DB-10DECF1C2756}" type="pres">
      <dgm:prSet presAssocID="{F5835521-86A6-E84E-9947-E93293C8C321}" presName="hierChild3" presStyleCnt="0"/>
      <dgm:spPr/>
    </dgm:pt>
    <dgm:pt modelId="{908DB5BF-7DE0-D047-B76E-454E21F7D9CE}" type="pres">
      <dgm:prSet presAssocID="{76ED4F86-1D40-4640-B862-BD8B87571B95}" presName="Name25" presStyleLbl="parChTrans1D2" presStyleIdx="1" presStyleCnt="5"/>
      <dgm:spPr/>
      <dgm:t>
        <a:bodyPr/>
        <a:lstStyle/>
        <a:p>
          <a:endParaRPr lang="zh-CN" altLang="en-US"/>
        </a:p>
      </dgm:t>
    </dgm:pt>
    <dgm:pt modelId="{DAFB57F7-B908-9342-B577-91FBCF22AF08}" type="pres">
      <dgm:prSet presAssocID="{76ED4F86-1D40-4640-B862-BD8B87571B95}" presName="connTx" presStyleLbl="parChTrans1D2" presStyleIdx="1" presStyleCnt="5"/>
      <dgm:spPr/>
      <dgm:t>
        <a:bodyPr/>
        <a:lstStyle/>
        <a:p>
          <a:endParaRPr lang="zh-CN" altLang="en-US"/>
        </a:p>
      </dgm:t>
    </dgm:pt>
    <dgm:pt modelId="{506E2B12-F0AF-444F-AD93-15C19A19C369}" type="pres">
      <dgm:prSet presAssocID="{20D769D5-DB85-0E45-AD33-EEADD5CB51EE}" presName="Name30" presStyleCnt="0"/>
      <dgm:spPr/>
    </dgm:pt>
    <dgm:pt modelId="{367D2049-EA81-A24A-B540-4C55FE22F621}" type="pres">
      <dgm:prSet presAssocID="{20D769D5-DB85-0E45-AD33-EEADD5CB51EE}" presName="level2Shape" presStyleLbl="node2" presStyleIdx="1" presStyleCnt="5"/>
      <dgm:spPr/>
      <dgm:t>
        <a:bodyPr/>
        <a:lstStyle/>
        <a:p>
          <a:endParaRPr lang="zh-CN" altLang="en-US"/>
        </a:p>
      </dgm:t>
    </dgm:pt>
    <dgm:pt modelId="{E7CC0915-BFE7-7F49-8E11-389E9B820A9B}" type="pres">
      <dgm:prSet presAssocID="{20D769D5-DB85-0E45-AD33-EEADD5CB51EE}" presName="hierChild3" presStyleCnt="0"/>
      <dgm:spPr/>
    </dgm:pt>
    <dgm:pt modelId="{DB8BAD70-DF71-B843-BEC4-F7B920520FC7}" type="pres">
      <dgm:prSet presAssocID="{029A7B7A-377D-194E-B37E-3D2525FBDE78}" presName="Name25" presStyleLbl="parChTrans1D3" presStyleIdx="3" presStyleCnt="10"/>
      <dgm:spPr/>
      <dgm:t>
        <a:bodyPr/>
        <a:lstStyle/>
        <a:p>
          <a:endParaRPr lang="zh-CN" altLang="en-US"/>
        </a:p>
      </dgm:t>
    </dgm:pt>
    <dgm:pt modelId="{6F7430D5-A107-A441-B0F6-0A643555E2DC}" type="pres">
      <dgm:prSet presAssocID="{029A7B7A-377D-194E-B37E-3D2525FBDE78}" presName="connTx" presStyleLbl="parChTrans1D3" presStyleIdx="3" presStyleCnt="10"/>
      <dgm:spPr/>
      <dgm:t>
        <a:bodyPr/>
        <a:lstStyle/>
        <a:p>
          <a:endParaRPr lang="zh-CN" altLang="en-US"/>
        </a:p>
      </dgm:t>
    </dgm:pt>
    <dgm:pt modelId="{6590DE1B-4274-E741-800D-59A93CA90A33}" type="pres">
      <dgm:prSet presAssocID="{714060F8-753A-F44F-A1B0-AE40FC5674F8}" presName="Name30" presStyleCnt="0"/>
      <dgm:spPr/>
    </dgm:pt>
    <dgm:pt modelId="{5F83E559-9B69-BF45-B405-3F49DAC46625}" type="pres">
      <dgm:prSet presAssocID="{714060F8-753A-F44F-A1B0-AE40FC5674F8}" presName="level2Shape" presStyleLbl="node3" presStyleIdx="3" presStyleCnt="10"/>
      <dgm:spPr/>
      <dgm:t>
        <a:bodyPr/>
        <a:lstStyle/>
        <a:p>
          <a:endParaRPr lang="zh-CN" altLang="en-US"/>
        </a:p>
      </dgm:t>
    </dgm:pt>
    <dgm:pt modelId="{042383DA-6A00-904C-B0E3-B936F003DBD7}" type="pres">
      <dgm:prSet presAssocID="{714060F8-753A-F44F-A1B0-AE40FC5674F8}" presName="hierChild3" presStyleCnt="0"/>
      <dgm:spPr/>
    </dgm:pt>
    <dgm:pt modelId="{2C6D5C7B-A8EC-AC49-B421-57845FEC8B7E}" type="pres">
      <dgm:prSet presAssocID="{16514A52-3ECA-6543-A0AA-A8B9C4688997}" presName="Name25" presStyleLbl="parChTrans1D3" presStyleIdx="4" presStyleCnt="10"/>
      <dgm:spPr/>
      <dgm:t>
        <a:bodyPr/>
        <a:lstStyle/>
        <a:p>
          <a:endParaRPr lang="zh-CN" altLang="en-US"/>
        </a:p>
      </dgm:t>
    </dgm:pt>
    <dgm:pt modelId="{7E0995F4-048E-2B4A-ABFC-E89D0B7D78C7}" type="pres">
      <dgm:prSet presAssocID="{16514A52-3ECA-6543-A0AA-A8B9C4688997}" presName="connTx" presStyleLbl="parChTrans1D3" presStyleIdx="4" presStyleCnt="10"/>
      <dgm:spPr/>
      <dgm:t>
        <a:bodyPr/>
        <a:lstStyle/>
        <a:p>
          <a:endParaRPr lang="zh-CN" altLang="en-US"/>
        </a:p>
      </dgm:t>
    </dgm:pt>
    <dgm:pt modelId="{F9C82C74-AD10-3041-A116-F5D16ABAF5C1}" type="pres">
      <dgm:prSet presAssocID="{71319C91-1367-4A45-AD5B-A1D291ED0676}" presName="Name30" presStyleCnt="0"/>
      <dgm:spPr/>
    </dgm:pt>
    <dgm:pt modelId="{2E6B93E3-8A53-B94E-A275-300718B7A928}" type="pres">
      <dgm:prSet presAssocID="{71319C91-1367-4A45-AD5B-A1D291ED0676}" presName="level2Shape" presStyleLbl="node3" presStyleIdx="4" presStyleCnt="10"/>
      <dgm:spPr/>
      <dgm:t>
        <a:bodyPr/>
        <a:lstStyle/>
        <a:p>
          <a:endParaRPr lang="zh-CN" altLang="en-US"/>
        </a:p>
      </dgm:t>
    </dgm:pt>
    <dgm:pt modelId="{37AA3D4C-127A-FD4A-BF57-85777A5D36DA}" type="pres">
      <dgm:prSet presAssocID="{71319C91-1367-4A45-AD5B-A1D291ED0676}" presName="hierChild3" presStyleCnt="0"/>
      <dgm:spPr/>
    </dgm:pt>
    <dgm:pt modelId="{49241FB0-32C3-EF4A-964E-C9FE61B70AA8}" type="pres">
      <dgm:prSet presAssocID="{9336B366-33D9-ED47-A34A-92B69E8DFBA9}" presName="Name25" presStyleLbl="parChTrans1D2" presStyleIdx="2" presStyleCnt="5"/>
      <dgm:spPr/>
      <dgm:t>
        <a:bodyPr/>
        <a:lstStyle/>
        <a:p>
          <a:endParaRPr lang="zh-CN" altLang="en-US"/>
        </a:p>
      </dgm:t>
    </dgm:pt>
    <dgm:pt modelId="{D8AE6F0F-5F15-474F-925E-99AFAC6071F1}" type="pres">
      <dgm:prSet presAssocID="{9336B366-33D9-ED47-A34A-92B69E8DFBA9}" presName="connTx" presStyleLbl="parChTrans1D2" presStyleIdx="2" presStyleCnt="5"/>
      <dgm:spPr/>
      <dgm:t>
        <a:bodyPr/>
        <a:lstStyle/>
        <a:p>
          <a:endParaRPr lang="zh-CN" altLang="en-US"/>
        </a:p>
      </dgm:t>
    </dgm:pt>
    <dgm:pt modelId="{AA451B3A-25A7-0D4A-AC53-69695578ACAA}" type="pres">
      <dgm:prSet presAssocID="{CA790538-5915-B745-A7EA-EE2EFE23D5C7}" presName="Name30" presStyleCnt="0"/>
      <dgm:spPr/>
    </dgm:pt>
    <dgm:pt modelId="{59DAF047-11D2-9044-AC5B-C239BB69DF20}" type="pres">
      <dgm:prSet presAssocID="{CA790538-5915-B745-A7EA-EE2EFE23D5C7}" presName="level2Shape" presStyleLbl="node2" presStyleIdx="2" presStyleCnt="5"/>
      <dgm:spPr/>
      <dgm:t>
        <a:bodyPr/>
        <a:lstStyle/>
        <a:p>
          <a:endParaRPr lang="zh-CN" altLang="en-US"/>
        </a:p>
      </dgm:t>
    </dgm:pt>
    <dgm:pt modelId="{F403471E-F545-FA4C-9BBD-239B5D6EC834}" type="pres">
      <dgm:prSet presAssocID="{CA790538-5915-B745-A7EA-EE2EFE23D5C7}" presName="hierChild3" presStyleCnt="0"/>
      <dgm:spPr/>
    </dgm:pt>
    <dgm:pt modelId="{50B4B940-D25D-7B49-877C-0B630D3B520B}" type="pres">
      <dgm:prSet presAssocID="{0A9FB56F-6DB1-F34C-B7D8-FC594BBBF602}" presName="Name25" presStyleLbl="parChTrans1D3" presStyleIdx="5" presStyleCnt="10"/>
      <dgm:spPr/>
      <dgm:t>
        <a:bodyPr/>
        <a:lstStyle/>
        <a:p>
          <a:endParaRPr lang="zh-CN" altLang="en-US"/>
        </a:p>
      </dgm:t>
    </dgm:pt>
    <dgm:pt modelId="{4B9CEB8B-0B33-1940-A256-C53B64C8B330}" type="pres">
      <dgm:prSet presAssocID="{0A9FB56F-6DB1-F34C-B7D8-FC594BBBF602}" presName="connTx" presStyleLbl="parChTrans1D3" presStyleIdx="5" presStyleCnt="10"/>
      <dgm:spPr/>
      <dgm:t>
        <a:bodyPr/>
        <a:lstStyle/>
        <a:p>
          <a:endParaRPr lang="zh-CN" altLang="en-US"/>
        </a:p>
      </dgm:t>
    </dgm:pt>
    <dgm:pt modelId="{7BFA24AA-F1B2-2841-BE1A-CE702FB7E55F}" type="pres">
      <dgm:prSet presAssocID="{18A1D353-7EB1-3649-BF7B-FC1DA42E5B18}" presName="Name30" presStyleCnt="0"/>
      <dgm:spPr/>
    </dgm:pt>
    <dgm:pt modelId="{2447321F-538C-FA47-B7AB-58EB552CAB00}" type="pres">
      <dgm:prSet presAssocID="{18A1D353-7EB1-3649-BF7B-FC1DA42E5B18}" presName="level2Shape" presStyleLbl="node3" presStyleIdx="5" presStyleCnt="10"/>
      <dgm:spPr/>
      <dgm:t>
        <a:bodyPr/>
        <a:lstStyle/>
        <a:p>
          <a:endParaRPr lang="zh-CN" altLang="en-US"/>
        </a:p>
      </dgm:t>
    </dgm:pt>
    <dgm:pt modelId="{8DCF61BA-15F3-CD49-8EF8-9F51E2E4ED74}" type="pres">
      <dgm:prSet presAssocID="{18A1D353-7EB1-3649-BF7B-FC1DA42E5B18}" presName="hierChild3" presStyleCnt="0"/>
      <dgm:spPr/>
    </dgm:pt>
    <dgm:pt modelId="{9EEA2C8A-46B7-7C40-A470-B87EF0FCE021}" type="pres">
      <dgm:prSet presAssocID="{1E7B016E-9047-7A4E-B888-D00918076A4D}" presName="Name25" presStyleLbl="parChTrans1D3" presStyleIdx="6" presStyleCnt="10"/>
      <dgm:spPr/>
      <dgm:t>
        <a:bodyPr/>
        <a:lstStyle/>
        <a:p>
          <a:endParaRPr lang="zh-CN" altLang="en-US"/>
        </a:p>
      </dgm:t>
    </dgm:pt>
    <dgm:pt modelId="{84727EBA-22A2-CC47-BF2A-8E3172591020}" type="pres">
      <dgm:prSet presAssocID="{1E7B016E-9047-7A4E-B888-D00918076A4D}" presName="connTx" presStyleLbl="parChTrans1D3" presStyleIdx="6" presStyleCnt="10"/>
      <dgm:spPr/>
      <dgm:t>
        <a:bodyPr/>
        <a:lstStyle/>
        <a:p>
          <a:endParaRPr lang="zh-CN" altLang="en-US"/>
        </a:p>
      </dgm:t>
    </dgm:pt>
    <dgm:pt modelId="{67889C01-30F0-7447-8D9D-1EEA17844CBF}" type="pres">
      <dgm:prSet presAssocID="{FA60AC9F-D13B-DD48-90AB-806F62A35322}" presName="Name30" presStyleCnt="0"/>
      <dgm:spPr/>
    </dgm:pt>
    <dgm:pt modelId="{A8A82702-0B09-8843-9FD0-66369463844E}" type="pres">
      <dgm:prSet presAssocID="{FA60AC9F-D13B-DD48-90AB-806F62A35322}" presName="level2Shape" presStyleLbl="node3" presStyleIdx="6" presStyleCnt="10"/>
      <dgm:spPr/>
      <dgm:t>
        <a:bodyPr/>
        <a:lstStyle/>
        <a:p>
          <a:endParaRPr lang="zh-CN" altLang="en-US"/>
        </a:p>
      </dgm:t>
    </dgm:pt>
    <dgm:pt modelId="{DE2C0965-F9E0-B34D-A200-F8CD0A6C9589}" type="pres">
      <dgm:prSet presAssocID="{FA60AC9F-D13B-DD48-90AB-806F62A35322}" presName="hierChild3" presStyleCnt="0"/>
      <dgm:spPr/>
    </dgm:pt>
    <dgm:pt modelId="{6556C317-FB7D-BF48-897A-F8E05653B984}" type="pres">
      <dgm:prSet presAssocID="{12DF7DCD-7AFA-9C43-B88F-FAC97E4E78BA}" presName="Name25" presStyleLbl="parChTrans1D2" presStyleIdx="3" presStyleCnt="5"/>
      <dgm:spPr/>
      <dgm:t>
        <a:bodyPr/>
        <a:lstStyle/>
        <a:p>
          <a:endParaRPr lang="zh-CN" altLang="en-US"/>
        </a:p>
      </dgm:t>
    </dgm:pt>
    <dgm:pt modelId="{1793D048-C4C4-F148-B2DC-1C7B681BD7F6}" type="pres">
      <dgm:prSet presAssocID="{12DF7DCD-7AFA-9C43-B88F-FAC97E4E78BA}" presName="connTx" presStyleLbl="parChTrans1D2" presStyleIdx="3" presStyleCnt="5"/>
      <dgm:spPr/>
      <dgm:t>
        <a:bodyPr/>
        <a:lstStyle/>
        <a:p>
          <a:endParaRPr lang="zh-CN" altLang="en-US"/>
        </a:p>
      </dgm:t>
    </dgm:pt>
    <dgm:pt modelId="{341FC128-8512-4E46-A44E-1B2F108E03FD}" type="pres">
      <dgm:prSet presAssocID="{37A81D86-69CF-CC48-9ECE-17EFCA63FBF7}" presName="Name30" presStyleCnt="0"/>
      <dgm:spPr/>
    </dgm:pt>
    <dgm:pt modelId="{3F34F69F-5128-664C-B13B-0E2E23D06145}" type="pres">
      <dgm:prSet presAssocID="{37A81D86-69CF-CC48-9ECE-17EFCA63FBF7}" presName="level2Shape" presStyleLbl="node2" presStyleIdx="3" presStyleCnt="5"/>
      <dgm:spPr/>
      <dgm:t>
        <a:bodyPr/>
        <a:lstStyle/>
        <a:p>
          <a:endParaRPr lang="zh-CN" altLang="en-US"/>
        </a:p>
      </dgm:t>
    </dgm:pt>
    <dgm:pt modelId="{DE11E25A-1B37-E54A-95FF-BE3C5772D4AB}" type="pres">
      <dgm:prSet presAssocID="{37A81D86-69CF-CC48-9ECE-17EFCA63FBF7}" presName="hierChild3" presStyleCnt="0"/>
      <dgm:spPr/>
    </dgm:pt>
    <dgm:pt modelId="{202E5588-C945-1E48-99D6-4130D63B8089}" type="pres">
      <dgm:prSet presAssocID="{1A5A0260-9DFC-F646-ABF9-3C693CE740DC}" presName="Name25" presStyleLbl="parChTrans1D3" presStyleIdx="7" presStyleCnt="10"/>
      <dgm:spPr/>
      <dgm:t>
        <a:bodyPr/>
        <a:lstStyle/>
        <a:p>
          <a:endParaRPr lang="zh-CN" altLang="en-US"/>
        </a:p>
      </dgm:t>
    </dgm:pt>
    <dgm:pt modelId="{CCC388AB-B770-B148-9489-9888588F0664}" type="pres">
      <dgm:prSet presAssocID="{1A5A0260-9DFC-F646-ABF9-3C693CE740DC}" presName="connTx" presStyleLbl="parChTrans1D3" presStyleIdx="7" presStyleCnt="10"/>
      <dgm:spPr/>
      <dgm:t>
        <a:bodyPr/>
        <a:lstStyle/>
        <a:p>
          <a:endParaRPr lang="zh-CN" altLang="en-US"/>
        </a:p>
      </dgm:t>
    </dgm:pt>
    <dgm:pt modelId="{E258774C-02A6-8542-AA0D-646F7EEA762A}" type="pres">
      <dgm:prSet presAssocID="{CF36865A-70E4-4449-ACBF-CFD8D8A8E096}" presName="Name30" presStyleCnt="0"/>
      <dgm:spPr/>
    </dgm:pt>
    <dgm:pt modelId="{4DA6F63D-0E71-5F41-A583-E664CB32736D}" type="pres">
      <dgm:prSet presAssocID="{CF36865A-70E4-4449-ACBF-CFD8D8A8E096}" presName="level2Shape" presStyleLbl="node3" presStyleIdx="7" presStyleCnt="10"/>
      <dgm:spPr/>
      <dgm:t>
        <a:bodyPr/>
        <a:lstStyle/>
        <a:p>
          <a:endParaRPr lang="zh-CN" altLang="en-US"/>
        </a:p>
      </dgm:t>
    </dgm:pt>
    <dgm:pt modelId="{E066CB26-CEBD-F748-B8F5-BAE75F887518}" type="pres">
      <dgm:prSet presAssocID="{CF36865A-70E4-4449-ACBF-CFD8D8A8E096}" presName="hierChild3" presStyleCnt="0"/>
      <dgm:spPr/>
    </dgm:pt>
    <dgm:pt modelId="{28740F17-76DF-4E40-9FE8-4DEC9F1D1AA0}" type="pres">
      <dgm:prSet presAssocID="{0AEB3776-1A4E-334D-B90F-BC2184A0D4A3}" presName="Name25" presStyleLbl="parChTrans1D3" presStyleIdx="8" presStyleCnt="10"/>
      <dgm:spPr/>
      <dgm:t>
        <a:bodyPr/>
        <a:lstStyle/>
        <a:p>
          <a:endParaRPr lang="zh-CN" altLang="en-US"/>
        </a:p>
      </dgm:t>
    </dgm:pt>
    <dgm:pt modelId="{4F267B83-7501-A64E-9BC9-9031D041B7D5}" type="pres">
      <dgm:prSet presAssocID="{0AEB3776-1A4E-334D-B90F-BC2184A0D4A3}" presName="connTx" presStyleLbl="parChTrans1D3" presStyleIdx="8" presStyleCnt="10"/>
      <dgm:spPr/>
      <dgm:t>
        <a:bodyPr/>
        <a:lstStyle/>
        <a:p>
          <a:endParaRPr lang="zh-CN" altLang="en-US"/>
        </a:p>
      </dgm:t>
    </dgm:pt>
    <dgm:pt modelId="{541E5A01-3B9B-BF4E-948D-93E142AA627E}" type="pres">
      <dgm:prSet presAssocID="{1E1C079C-E594-0540-8707-79CA7FEFF336}" presName="Name30" presStyleCnt="0"/>
      <dgm:spPr/>
    </dgm:pt>
    <dgm:pt modelId="{134404ED-E1E8-654E-8EBF-0DC4D37F70D0}" type="pres">
      <dgm:prSet presAssocID="{1E1C079C-E594-0540-8707-79CA7FEFF336}" presName="level2Shape" presStyleLbl="node3" presStyleIdx="8" presStyleCnt="10"/>
      <dgm:spPr/>
      <dgm:t>
        <a:bodyPr/>
        <a:lstStyle/>
        <a:p>
          <a:endParaRPr lang="zh-CN" altLang="en-US"/>
        </a:p>
      </dgm:t>
    </dgm:pt>
    <dgm:pt modelId="{C6484072-C666-4746-A952-337B1366360E}" type="pres">
      <dgm:prSet presAssocID="{1E1C079C-E594-0540-8707-79CA7FEFF336}" presName="hierChild3" presStyleCnt="0"/>
      <dgm:spPr/>
    </dgm:pt>
    <dgm:pt modelId="{B739338E-DA0E-BA45-B530-0582F103C129}" type="pres">
      <dgm:prSet presAssocID="{69EEB7B6-31F9-194F-A843-127A111DA9E9}" presName="Name25" presStyleLbl="parChTrans1D3" presStyleIdx="9" presStyleCnt="10"/>
      <dgm:spPr/>
      <dgm:t>
        <a:bodyPr/>
        <a:lstStyle/>
        <a:p>
          <a:endParaRPr lang="zh-CN" altLang="en-US"/>
        </a:p>
      </dgm:t>
    </dgm:pt>
    <dgm:pt modelId="{77D69A9C-B74E-D747-8004-94360223B09F}" type="pres">
      <dgm:prSet presAssocID="{69EEB7B6-31F9-194F-A843-127A111DA9E9}" presName="connTx" presStyleLbl="parChTrans1D3" presStyleIdx="9" presStyleCnt="10"/>
      <dgm:spPr/>
      <dgm:t>
        <a:bodyPr/>
        <a:lstStyle/>
        <a:p>
          <a:endParaRPr lang="zh-CN" altLang="en-US"/>
        </a:p>
      </dgm:t>
    </dgm:pt>
    <dgm:pt modelId="{4526E833-A22F-CA48-9E6C-D6C7F62B7E78}" type="pres">
      <dgm:prSet presAssocID="{C7C79393-0326-1247-B44E-9B423899B67D}" presName="Name30" presStyleCnt="0"/>
      <dgm:spPr/>
    </dgm:pt>
    <dgm:pt modelId="{3CB7C30D-C799-2747-B8AA-63D565A27E88}" type="pres">
      <dgm:prSet presAssocID="{C7C79393-0326-1247-B44E-9B423899B67D}" presName="level2Shape" presStyleLbl="node3" presStyleIdx="9" presStyleCnt="10"/>
      <dgm:spPr/>
      <dgm:t>
        <a:bodyPr/>
        <a:lstStyle/>
        <a:p>
          <a:endParaRPr lang="zh-CN" altLang="en-US"/>
        </a:p>
      </dgm:t>
    </dgm:pt>
    <dgm:pt modelId="{B7438E98-A724-484F-BCBE-78413C1188BD}" type="pres">
      <dgm:prSet presAssocID="{C7C79393-0326-1247-B44E-9B423899B67D}" presName="hierChild3" presStyleCnt="0"/>
      <dgm:spPr/>
    </dgm:pt>
    <dgm:pt modelId="{8EA46A94-6533-7244-8563-40D8AB5DD5CE}" type="pres">
      <dgm:prSet presAssocID="{3A52B959-0011-854D-A717-1A15B96ECDAB}" presName="Name25" presStyleLbl="parChTrans1D2" presStyleIdx="4" presStyleCnt="5"/>
      <dgm:spPr/>
      <dgm:t>
        <a:bodyPr/>
        <a:lstStyle/>
        <a:p>
          <a:endParaRPr lang="zh-CN" altLang="en-US"/>
        </a:p>
      </dgm:t>
    </dgm:pt>
    <dgm:pt modelId="{F82347C9-D2CE-D040-84CD-4AE07D047030}" type="pres">
      <dgm:prSet presAssocID="{3A52B959-0011-854D-A717-1A15B96ECDAB}" presName="connTx" presStyleLbl="parChTrans1D2" presStyleIdx="4" presStyleCnt="5"/>
      <dgm:spPr/>
      <dgm:t>
        <a:bodyPr/>
        <a:lstStyle/>
        <a:p>
          <a:endParaRPr lang="zh-CN" altLang="en-US"/>
        </a:p>
      </dgm:t>
    </dgm:pt>
    <dgm:pt modelId="{6A51E683-D12A-8448-93C1-355A8DA5F8CA}" type="pres">
      <dgm:prSet presAssocID="{94568DD4-4414-6144-A35B-922B75674A8E}" presName="Name30" presStyleCnt="0"/>
      <dgm:spPr/>
    </dgm:pt>
    <dgm:pt modelId="{C6CDF16A-5AFD-A64E-9DF6-1FA804F8D295}" type="pres">
      <dgm:prSet presAssocID="{94568DD4-4414-6144-A35B-922B75674A8E}" presName="level2Shape" presStyleLbl="node2" presStyleIdx="4" presStyleCnt="5"/>
      <dgm:spPr/>
      <dgm:t>
        <a:bodyPr/>
        <a:lstStyle/>
        <a:p>
          <a:endParaRPr lang="zh-CN" altLang="en-US"/>
        </a:p>
      </dgm:t>
    </dgm:pt>
    <dgm:pt modelId="{F5983D5A-44E8-F242-9DBE-D10BAA9FB7DD}" type="pres">
      <dgm:prSet presAssocID="{94568DD4-4414-6144-A35B-922B75674A8E}" presName="hierChild3" presStyleCnt="0"/>
      <dgm:spPr/>
    </dgm:pt>
    <dgm:pt modelId="{71166850-183D-C240-B712-7E024F463A93}" type="pres">
      <dgm:prSet presAssocID="{2122C3E2-9D01-134E-A1CA-42CD12850839}" presName="bgShapesFlow" presStyleCnt="0"/>
      <dgm:spPr/>
    </dgm:pt>
  </dgm:ptLst>
  <dgm:cxnLst>
    <dgm:cxn modelId="{65350C67-7172-6F42-8CF1-BE75B499A04D}" srcId="{2122C3E2-9D01-134E-A1CA-42CD12850839}" destId="{A72AEDD1-8D22-B349-959D-55E45EB303CA}" srcOrd="0" destOrd="0" parTransId="{79774B46-EAF2-0A47-81BF-CCD8B5B1F016}" sibTransId="{EED27FAB-A8D6-A945-A419-908D679EBED7}"/>
    <dgm:cxn modelId="{FC0399CF-1F88-E740-B90E-B235E0E0C43E}" srcId="{A72AEDD1-8D22-B349-959D-55E45EB303CA}" destId="{94568DD4-4414-6144-A35B-922B75674A8E}" srcOrd="4" destOrd="0" parTransId="{3A52B959-0011-854D-A717-1A15B96ECDAB}" sibTransId="{51617244-9901-E846-8465-DD00BEF64577}"/>
    <dgm:cxn modelId="{9D7F2A51-7F84-474D-B586-9DF2EC3A4EE3}" type="presOf" srcId="{16514A52-3ECA-6543-A0AA-A8B9C4688997}" destId="{2C6D5C7B-A8EC-AC49-B421-57845FEC8B7E}" srcOrd="0" destOrd="0" presId="urn:microsoft.com/office/officeart/2005/8/layout/hierarchy5"/>
    <dgm:cxn modelId="{0DC05D51-95E9-BA45-A084-A21D36BE8422}" srcId="{A72AEDD1-8D22-B349-959D-55E45EB303CA}" destId="{CA790538-5915-B745-A7EA-EE2EFE23D5C7}" srcOrd="2" destOrd="0" parTransId="{9336B366-33D9-ED47-A34A-92B69E8DFBA9}" sibTransId="{38689514-CD3F-BD41-8C6E-F9FB020D3335}"/>
    <dgm:cxn modelId="{97660875-7866-C040-B02E-408291FEC63A}" type="presOf" srcId="{9336B366-33D9-ED47-A34A-92B69E8DFBA9}" destId="{D8AE6F0F-5F15-474F-925E-99AFAC6071F1}" srcOrd="1" destOrd="0" presId="urn:microsoft.com/office/officeart/2005/8/layout/hierarchy5"/>
    <dgm:cxn modelId="{30DCF5B2-BC00-DD4C-B304-68CD14BF71AE}" type="presOf" srcId="{9336B366-33D9-ED47-A34A-92B69E8DFBA9}" destId="{49241FB0-32C3-EF4A-964E-C9FE61B70AA8}" srcOrd="0" destOrd="0" presId="urn:microsoft.com/office/officeart/2005/8/layout/hierarchy5"/>
    <dgm:cxn modelId="{41EB02DB-B545-2649-AABE-7B4FCA3A8786}" type="presOf" srcId="{18A1D353-7EB1-3649-BF7B-FC1DA42E5B18}" destId="{2447321F-538C-FA47-B7AB-58EB552CAB00}" srcOrd="0" destOrd="0" presId="urn:microsoft.com/office/officeart/2005/8/layout/hierarchy5"/>
    <dgm:cxn modelId="{585208B7-33B6-7D45-8A91-0D427D57C2C0}" srcId="{CA790538-5915-B745-A7EA-EE2EFE23D5C7}" destId="{18A1D353-7EB1-3649-BF7B-FC1DA42E5B18}" srcOrd="0" destOrd="0" parTransId="{0A9FB56F-6DB1-F34C-B7D8-FC594BBBF602}" sibTransId="{B91D5883-8012-0A41-8977-24B2773BEE04}"/>
    <dgm:cxn modelId="{00C84C9D-3489-934C-9FD5-83F9CA3BC35D}" type="presOf" srcId="{FCDF6112-FE82-D64D-A36C-1B3654073297}" destId="{EB1C072F-0625-274B-8FB6-B03111D690DB}" srcOrd="1" destOrd="0" presId="urn:microsoft.com/office/officeart/2005/8/layout/hierarchy5"/>
    <dgm:cxn modelId="{5E8B1C58-F980-E242-9514-9114D8D2B09C}" type="presOf" srcId="{D2253410-9C8D-9147-9DA4-0571818B0255}" destId="{54784D84-6C9E-1149-8498-74263B0A574D}" srcOrd="0" destOrd="0" presId="urn:microsoft.com/office/officeart/2005/8/layout/hierarchy5"/>
    <dgm:cxn modelId="{4FE6EC22-7F14-5F4A-BA6F-B5BA40BE3116}" type="presOf" srcId="{FCDF6112-FE82-D64D-A36C-1B3654073297}" destId="{C40437DC-938B-CE4E-A704-C2B3ACBDA746}" srcOrd="0" destOrd="0" presId="urn:microsoft.com/office/officeart/2005/8/layout/hierarchy5"/>
    <dgm:cxn modelId="{520B4A53-75CA-F14B-B394-BC8C831C6647}" type="presOf" srcId="{FA60AC9F-D13B-DD48-90AB-806F62A35322}" destId="{A8A82702-0B09-8843-9FD0-66369463844E}" srcOrd="0" destOrd="0" presId="urn:microsoft.com/office/officeart/2005/8/layout/hierarchy5"/>
    <dgm:cxn modelId="{B8B95668-2BCD-D04A-93C4-9BD676C85B34}" srcId="{59F01F9D-FD30-B548-8052-239FDFCF782D}" destId="{D933AEC3-6AF2-BC4D-AC5D-E964F7FBD3F0}" srcOrd="1" destOrd="0" parTransId="{F0522968-1D4E-C54A-A5B6-2570B91865AB}" sibTransId="{7CCF0F58-46CE-7E48-A7C6-0FCA17724BCA}"/>
    <dgm:cxn modelId="{A6D0A903-4676-D246-84D4-1EFD093D3C54}" type="presOf" srcId="{1A5A0260-9DFC-F646-ABF9-3C693CE740DC}" destId="{202E5588-C945-1E48-99D6-4130D63B8089}" srcOrd="0" destOrd="0" presId="urn:microsoft.com/office/officeart/2005/8/layout/hierarchy5"/>
    <dgm:cxn modelId="{0891C677-0F30-184F-8096-C319E6EE918E}" type="presOf" srcId="{714060F8-753A-F44F-A1B0-AE40FC5674F8}" destId="{5F83E559-9B69-BF45-B405-3F49DAC46625}" srcOrd="0" destOrd="0" presId="urn:microsoft.com/office/officeart/2005/8/layout/hierarchy5"/>
    <dgm:cxn modelId="{F0067730-6F08-8746-8C8F-4611CDB83745}" type="presOf" srcId="{6A74375B-AA2A-BF4F-AE0F-F68AE2566EB4}" destId="{D5D4911D-9DB4-1A4B-80C4-D6950A488185}" srcOrd="0" destOrd="0" presId="urn:microsoft.com/office/officeart/2005/8/layout/hierarchy5"/>
    <dgm:cxn modelId="{F54614FC-F7CD-044A-8411-54766E7ED5B7}" srcId="{20D769D5-DB85-0E45-AD33-EEADD5CB51EE}" destId="{714060F8-753A-F44F-A1B0-AE40FC5674F8}" srcOrd="0" destOrd="0" parTransId="{029A7B7A-377D-194E-B37E-3D2525FBDE78}" sibTransId="{97909FB6-7D94-CB41-8D61-99AA6A1DEBF2}"/>
    <dgm:cxn modelId="{7931BEAD-ECC4-3B44-A909-71B691A564C4}" type="presOf" srcId="{F5835521-86A6-E84E-9947-E93293C8C321}" destId="{74CA065B-0047-FE4F-835E-BC46F3302C7C}" srcOrd="0" destOrd="0" presId="urn:microsoft.com/office/officeart/2005/8/layout/hierarchy5"/>
    <dgm:cxn modelId="{FB4D39DB-1F59-A645-99D7-10B08D2C57F2}" type="presOf" srcId="{D933AEC3-6AF2-BC4D-AC5D-E964F7FBD3F0}" destId="{04CB9B0B-0AA6-7D4E-8B28-A2F4A9F4C626}" srcOrd="0" destOrd="0" presId="urn:microsoft.com/office/officeart/2005/8/layout/hierarchy5"/>
    <dgm:cxn modelId="{D91ACDB3-85FC-7E4D-AB5D-C26D9B16A723}" type="presOf" srcId="{CF36865A-70E4-4449-ACBF-CFD8D8A8E096}" destId="{4DA6F63D-0E71-5F41-A583-E664CB32736D}" srcOrd="0" destOrd="0" presId="urn:microsoft.com/office/officeart/2005/8/layout/hierarchy5"/>
    <dgm:cxn modelId="{8C9603E7-DEB3-B542-AFE1-EB41E91E7518}" type="presOf" srcId="{A72AEDD1-8D22-B349-959D-55E45EB303CA}" destId="{446969F3-6B7B-4F41-878C-646BECCCE443}" srcOrd="0" destOrd="0" presId="urn:microsoft.com/office/officeart/2005/8/layout/hierarchy5"/>
    <dgm:cxn modelId="{68FEEE9A-053B-0641-BC65-F3A2FBFB3C94}" type="presOf" srcId="{C7C79393-0326-1247-B44E-9B423899B67D}" destId="{3CB7C30D-C799-2747-B8AA-63D565A27E88}" srcOrd="0" destOrd="0" presId="urn:microsoft.com/office/officeart/2005/8/layout/hierarchy5"/>
    <dgm:cxn modelId="{40A27D97-872C-3F4F-AF87-9088CA5E02E4}" type="presOf" srcId="{37A81D86-69CF-CC48-9ECE-17EFCA63FBF7}" destId="{3F34F69F-5128-664C-B13B-0E2E23D06145}" srcOrd="0" destOrd="0" presId="urn:microsoft.com/office/officeart/2005/8/layout/hierarchy5"/>
    <dgm:cxn modelId="{0156894C-AB96-FE44-9B3D-6AAA8BC577D7}" srcId="{A72AEDD1-8D22-B349-959D-55E45EB303CA}" destId="{59F01F9D-FD30-B548-8052-239FDFCF782D}" srcOrd="0" destOrd="0" parTransId="{FCDF6112-FE82-D64D-A36C-1B3654073297}" sibTransId="{7FC0C3DB-F9F1-0649-B560-F988F07A0792}"/>
    <dgm:cxn modelId="{1D8168C9-7CCC-A24D-A635-F122F2FDF73E}" type="presOf" srcId="{69EEB7B6-31F9-194F-A843-127A111DA9E9}" destId="{B739338E-DA0E-BA45-B530-0582F103C129}" srcOrd="0" destOrd="0" presId="urn:microsoft.com/office/officeart/2005/8/layout/hierarchy5"/>
    <dgm:cxn modelId="{26FEB597-10A2-2842-99AB-D6BBB4BB21BD}" type="presOf" srcId="{1E1C079C-E594-0540-8707-79CA7FEFF336}" destId="{134404ED-E1E8-654E-8EBF-0DC4D37F70D0}" srcOrd="0" destOrd="0" presId="urn:microsoft.com/office/officeart/2005/8/layout/hierarchy5"/>
    <dgm:cxn modelId="{8A4D3F9C-71B0-C043-B5A8-176BC3A008B4}" type="presOf" srcId="{16514A52-3ECA-6543-A0AA-A8B9C4688997}" destId="{7E0995F4-048E-2B4A-ABFC-E89D0B7D78C7}" srcOrd="1" destOrd="0" presId="urn:microsoft.com/office/officeart/2005/8/layout/hierarchy5"/>
    <dgm:cxn modelId="{80D029F2-E8FC-714F-9BA6-571A9E0C866E}" type="presOf" srcId="{015110FE-1454-4544-8063-81CEFBB03DDB}" destId="{0C49979D-30CC-9345-96BA-51A7761E74E8}" srcOrd="0" destOrd="0" presId="urn:microsoft.com/office/officeart/2005/8/layout/hierarchy5"/>
    <dgm:cxn modelId="{F1DDF84E-6580-794C-92E0-65601F6068E0}" srcId="{37A81D86-69CF-CC48-9ECE-17EFCA63FBF7}" destId="{CF36865A-70E4-4449-ACBF-CFD8D8A8E096}" srcOrd="0" destOrd="0" parTransId="{1A5A0260-9DFC-F646-ABF9-3C693CE740DC}" sibTransId="{DCE2504C-CF0B-E74A-9FB1-C255F482FC37}"/>
    <dgm:cxn modelId="{652D2646-E80B-0842-9EED-4B0D4C762CCC}" type="presOf" srcId="{69EEB7B6-31F9-194F-A843-127A111DA9E9}" destId="{77D69A9C-B74E-D747-8004-94360223B09F}" srcOrd="1" destOrd="0" presId="urn:microsoft.com/office/officeart/2005/8/layout/hierarchy5"/>
    <dgm:cxn modelId="{95D38458-B06A-444C-AB4C-683E7076D40C}" srcId="{20D769D5-DB85-0E45-AD33-EEADD5CB51EE}" destId="{71319C91-1367-4A45-AD5B-A1D291ED0676}" srcOrd="1" destOrd="0" parTransId="{16514A52-3ECA-6543-A0AA-A8B9C4688997}" sibTransId="{2B6D3A7E-686F-0241-895E-E2E201360366}"/>
    <dgm:cxn modelId="{F2FC2AF7-CB26-FF4B-B476-14E16B0C5B3A}" type="presOf" srcId="{3A52B959-0011-854D-A717-1A15B96ECDAB}" destId="{F82347C9-D2CE-D040-84CD-4AE07D047030}" srcOrd="1" destOrd="0" presId="urn:microsoft.com/office/officeart/2005/8/layout/hierarchy5"/>
    <dgm:cxn modelId="{396308FE-87C9-464C-8142-2A9578B76A0B}" type="presOf" srcId="{1E7B016E-9047-7A4E-B888-D00918076A4D}" destId="{9EEA2C8A-46B7-7C40-A470-B87EF0FCE021}" srcOrd="0" destOrd="0" presId="urn:microsoft.com/office/officeart/2005/8/layout/hierarchy5"/>
    <dgm:cxn modelId="{61177896-56ED-EE4B-B10D-30F3509027F1}" type="presOf" srcId="{94568DD4-4414-6144-A35B-922B75674A8E}" destId="{C6CDF16A-5AFD-A64E-9DF6-1FA804F8D295}" srcOrd="0" destOrd="0" presId="urn:microsoft.com/office/officeart/2005/8/layout/hierarchy5"/>
    <dgm:cxn modelId="{A8C7A04A-39F7-6B4B-B643-B31036376785}" type="presOf" srcId="{0A9FB56F-6DB1-F34C-B7D8-FC594BBBF602}" destId="{50B4B940-D25D-7B49-877C-0B630D3B520B}" srcOrd="0" destOrd="0" presId="urn:microsoft.com/office/officeart/2005/8/layout/hierarchy5"/>
    <dgm:cxn modelId="{CEBE2A86-6974-464D-A2C4-7B298ECD1B0E}" type="presOf" srcId="{F0522968-1D4E-C54A-A5B6-2570B91865AB}" destId="{9363015F-5594-AC45-B687-F3AD93FD6C55}" srcOrd="1" destOrd="0" presId="urn:microsoft.com/office/officeart/2005/8/layout/hierarchy5"/>
    <dgm:cxn modelId="{AA0C3FA6-42A7-B64B-8B48-F471D1393094}" type="presOf" srcId="{1E7B016E-9047-7A4E-B888-D00918076A4D}" destId="{84727EBA-22A2-CC47-BF2A-8E3172591020}" srcOrd="1" destOrd="0" presId="urn:microsoft.com/office/officeart/2005/8/layout/hierarchy5"/>
    <dgm:cxn modelId="{4191DAAF-183B-2844-A3BC-CD6C728A3C88}" type="presOf" srcId="{029A7B7A-377D-194E-B37E-3D2525FBDE78}" destId="{DB8BAD70-DF71-B843-BEC4-F7B920520FC7}" srcOrd="0" destOrd="0" presId="urn:microsoft.com/office/officeart/2005/8/layout/hierarchy5"/>
    <dgm:cxn modelId="{1119F52B-5F1E-8040-A083-76B535C02D01}" type="presOf" srcId="{20D769D5-DB85-0E45-AD33-EEADD5CB51EE}" destId="{367D2049-EA81-A24A-B540-4C55FE22F621}" srcOrd="0" destOrd="0" presId="urn:microsoft.com/office/officeart/2005/8/layout/hierarchy5"/>
    <dgm:cxn modelId="{EA3A79D3-692A-794D-987D-0FA5CEB35570}" srcId="{37A81D86-69CF-CC48-9ECE-17EFCA63FBF7}" destId="{C7C79393-0326-1247-B44E-9B423899B67D}" srcOrd="2" destOrd="0" parTransId="{69EEB7B6-31F9-194F-A843-127A111DA9E9}" sibTransId="{C500DF3A-632B-9C4B-A812-9A0A8FDE510E}"/>
    <dgm:cxn modelId="{43C92166-6D34-CD4D-8F64-CCA998589D4B}" type="presOf" srcId="{F0522968-1D4E-C54A-A5B6-2570B91865AB}" destId="{CB17A27B-E1CD-5942-911C-FFE680EB4973}" srcOrd="0" destOrd="0" presId="urn:microsoft.com/office/officeart/2005/8/layout/hierarchy5"/>
    <dgm:cxn modelId="{FAEEE26D-A075-C948-924B-6739A83A3D59}" type="presOf" srcId="{1A5A0260-9DFC-F646-ABF9-3C693CE740DC}" destId="{CCC388AB-B770-B148-9489-9888588F0664}" srcOrd="1" destOrd="0" presId="urn:microsoft.com/office/officeart/2005/8/layout/hierarchy5"/>
    <dgm:cxn modelId="{39721050-8ECF-954B-8976-077D012696ED}" type="presOf" srcId="{76ED4F86-1D40-4640-B862-BD8B87571B95}" destId="{908DB5BF-7DE0-D047-B76E-454E21F7D9CE}" srcOrd="0" destOrd="0" presId="urn:microsoft.com/office/officeart/2005/8/layout/hierarchy5"/>
    <dgm:cxn modelId="{A18DC817-E3F4-C640-9D54-B493237809A8}" srcId="{59F01F9D-FD30-B548-8052-239FDFCF782D}" destId="{F5835521-86A6-E84E-9947-E93293C8C321}" srcOrd="2" destOrd="0" parTransId="{015110FE-1454-4544-8063-81CEFBB03DDB}" sibTransId="{DA893810-19FC-E244-9E10-D7C459A21B9D}"/>
    <dgm:cxn modelId="{8E2C6702-9146-FA4F-AAD8-A08C172DF6C2}" type="presOf" srcId="{029A7B7A-377D-194E-B37E-3D2525FBDE78}" destId="{6F7430D5-A107-A441-B0F6-0A643555E2DC}" srcOrd="1" destOrd="0" presId="urn:microsoft.com/office/officeart/2005/8/layout/hierarchy5"/>
    <dgm:cxn modelId="{E6843A95-B375-A046-905E-5284E6E55A68}" type="presOf" srcId="{0AEB3776-1A4E-334D-B90F-BC2184A0D4A3}" destId="{4F267B83-7501-A64E-9BC9-9031D041B7D5}" srcOrd="1" destOrd="0" presId="urn:microsoft.com/office/officeart/2005/8/layout/hierarchy5"/>
    <dgm:cxn modelId="{F0E8A1FA-4254-8849-AD0E-9F92BC04A50E}" type="presOf" srcId="{3A52B959-0011-854D-A717-1A15B96ECDAB}" destId="{8EA46A94-6533-7244-8563-40D8AB5DD5CE}" srcOrd="0" destOrd="0" presId="urn:microsoft.com/office/officeart/2005/8/layout/hierarchy5"/>
    <dgm:cxn modelId="{16D35BA2-69C2-1E44-B290-4AE5395D653B}" type="presOf" srcId="{12DF7DCD-7AFA-9C43-B88F-FAC97E4E78BA}" destId="{1793D048-C4C4-F148-B2DC-1C7B681BD7F6}" srcOrd="1" destOrd="0" presId="urn:microsoft.com/office/officeart/2005/8/layout/hierarchy5"/>
    <dgm:cxn modelId="{93F0BA22-8922-6D4A-8067-1537E8AACAB5}" type="presOf" srcId="{76ED4F86-1D40-4640-B862-BD8B87571B95}" destId="{DAFB57F7-B908-9342-B577-91FBCF22AF08}" srcOrd="1" destOrd="0" presId="urn:microsoft.com/office/officeart/2005/8/layout/hierarchy5"/>
    <dgm:cxn modelId="{28BE3DA0-DB2E-B64C-84D0-28B96907B80C}" type="presOf" srcId="{0A9FB56F-6DB1-F34C-B7D8-FC594BBBF602}" destId="{4B9CEB8B-0B33-1940-A256-C53B64C8B330}" srcOrd="1" destOrd="0" presId="urn:microsoft.com/office/officeart/2005/8/layout/hierarchy5"/>
    <dgm:cxn modelId="{326B13E8-39FE-3E49-81C4-C4FD4C89C90E}" srcId="{A72AEDD1-8D22-B349-959D-55E45EB303CA}" destId="{20D769D5-DB85-0E45-AD33-EEADD5CB51EE}" srcOrd="1" destOrd="0" parTransId="{76ED4F86-1D40-4640-B862-BD8B87571B95}" sibTransId="{AF63E904-3D97-034E-BEF0-8F37081AFCFF}"/>
    <dgm:cxn modelId="{50A02F0F-868C-3140-959C-3F66C14A27EE}" type="presOf" srcId="{015110FE-1454-4544-8063-81CEFBB03DDB}" destId="{34B7267E-6223-2E44-A68A-A5137FFF6C0B}" srcOrd="1" destOrd="0" presId="urn:microsoft.com/office/officeart/2005/8/layout/hierarchy5"/>
    <dgm:cxn modelId="{A5130988-C8F7-0A44-9BDD-17AB9C0BF36A}" type="presOf" srcId="{2122C3E2-9D01-134E-A1CA-42CD12850839}" destId="{60D3CE65-779C-EE48-8A03-3A157A6A60A8}" srcOrd="0" destOrd="0" presId="urn:microsoft.com/office/officeart/2005/8/layout/hierarchy5"/>
    <dgm:cxn modelId="{58DF4910-AE3C-724D-A9EE-0ACE7177083B}" type="presOf" srcId="{12DF7DCD-7AFA-9C43-B88F-FAC97E4E78BA}" destId="{6556C317-FB7D-BF48-897A-F8E05653B984}" srcOrd="0" destOrd="0" presId="urn:microsoft.com/office/officeart/2005/8/layout/hierarchy5"/>
    <dgm:cxn modelId="{10CF31F8-A0BA-3945-A931-0CFE1E79FC0A}" type="presOf" srcId="{0AEB3776-1A4E-334D-B90F-BC2184A0D4A3}" destId="{28740F17-76DF-4E40-9FE8-4DEC9F1D1AA0}" srcOrd="0" destOrd="0" presId="urn:microsoft.com/office/officeart/2005/8/layout/hierarchy5"/>
    <dgm:cxn modelId="{2E2C2792-81CC-1D4C-9824-5DBC8238E205}" srcId="{A72AEDD1-8D22-B349-959D-55E45EB303CA}" destId="{37A81D86-69CF-CC48-9ECE-17EFCA63FBF7}" srcOrd="3" destOrd="0" parTransId="{12DF7DCD-7AFA-9C43-B88F-FAC97E4E78BA}" sibTransId="{E0E796CD-FBC0-5741-8156-D770F1410F36}"/>
    <dgm:cxn modelId="{3527D5EF-7D33-564B-83CA-933E52DEE46E}" type="presOf" srcId="{D2253410-9C8D-9147-9DA4-0571818B0255}" destId="{DAB714FF-22BD-BE4F-A4C3-C249DA19FA88}" srcOrd="1" destOrd="0" presId="urn:microsoft.com/office/officeart/2005/8/layout/hierarchy5"/>
    <dgm:cxn modelId="{62B19553-9179-A14F-8F20-0451C5324389}" type="presOf" srcId="{59F01F9D-FD30-B548-8052-239FDFCF782D}" destId="{05E5E275-77C6-B349-9014-375482C8D871}" srcOrd="0" destOrd="0" presId="urn:microsoft.com/office/officeart/2005/8/layout/hierarchy5"/>
    <dgm:cxn modelId="{32A221D0-6328-BF4E-98AE-E89C34182CBF}" type="presOf" srcId="{71319C91-1367-4A45-AD5B-A1D291ED0676}" destId="{2E6B93E3-8A53-B94E-A275-300718B7A928}" srcOrd="0" destOrd="0" presId="urn:microsoft.com/office/officeart/2005/8/layout/hierarchy5"/>
    <dgm:cxn modelId="{AD397D8C-9839-D14B-ABEA-22CEB92B69B7}" srcId="{59F01F9D-FD30-B548-8052-239FDFCF782D}" destId="{6A74375B-AA2A-BF4F-AE0F-F68AE2566EB4}" srcOrd="0" destOrd="0" parTransId="{D2253410-9C8D-9147-9DA4-0571818B0255}" sibTransId="{182EF9A9-075D-7A40-BFCD-32862C9C7E78}"/>
    <dgm:cxn modelId="{CAD6ED89-583F-684F-AB7D-ADD6572BC55F}" srcId="{37A81D86-69CF-CC48-9ECE-17EFCA63FBF7}" destId="{1E1C079C-E594-0540-8707-79CA7FEFF336}" srcOrd="1" destOrd="0" parTransId="{0AEB3776-1A4E-334D-B90F-BC2184A0D4A3}" sibTransId="{C51FCE65-92B4-A94A-8417-ED452B3E8A03}"/>
    <dgm:cxn modelId="{01B64629-B912-C343-8AA5-68F5FD1794D5}" type="presOf" srcId="{CA790538-5915-B745-A7EA-EE2EFE23D5C7}" destId="{59DAF047-11D2-9044-AC5B-C239BB69DF20}" srcOrd="0" destOrd="0" presId="urn:microsoft.com/office/officeart/2005/8/layout/hierarchy5"/>
    <dgm:cxn modelId="{EE5AE6FF-E0F7-CA48-A63F-1B0BEA42998D}" srcId="{CA790538-5915-B745-A7EA-EE2EFE23D5C7}" destId="{FA60AC9F-D13B-DD48-90AB-806F62A35322}" srcOrd="1" destOrd="0" parTransId="{1E7B016E-9047-7A4E-B888-D00918076A4D}" sibTransId="{7D43D087-AFE4-DD41-83F9-90BA5AAF6C54}"/>
    <dgm:cxn modelId="{3792830B-DE7A-CC4C-A25A-F48BA6CA7B73}" type="presParOf" srcId="{60D3CE65-779C-EE48-8A03-3A157A6A60A8}" destId="{0D55254C-B6EB-334E-8D3C-F4F954870073}" srcOrd="0" destOrd="0" presId="urn:microsoft.com/office/officeart/2005/8/layout/hierarchy5"/>
    <dgm:cxn modelId="{D1D0008E-1A23-3241-AC2C-4CC2A32F4280}" type="presParOf" srcId="{0D55254C-B6EB-334E-8D3C-F4F954870073}" destId="{FDF2FF07-F3B6-9644-9D64-9D208792446B}" srcOrd="0" destOrd="0" presId="urn:microsoft.com/office/officeart/2005/8/layout/hierarchy5"/>
    <dgm:cxn modelId="{08859288-E57E-2643-AC69-E40D042EB6AD}" type="presParOf" srcId="{FDF2FF07-F3B6-9644-9D64-9D208792446B}" destId="{007996F0-873D-D040-9F0C-627817FDA5B2}" srcOrd="0" destOrd="0" presId="urn:microsoft.com/office/officeart/2005/8/layout/hierarchy5"/>
    <dgm:cxn modelId="{FCF0AF9D-F6FE-CF4E-B2F3-1465E4EB40AA}" type="presParOf" srcId="{007996F0-873D-D040-9F0C-627817FDA5B2}" destId="{446969F3-6B7B-4F41-878C-646BECCCE443}" srcOrd="0" destOrd="0" presId="urn:microsoft.com/office/officeart/2005/8/layout/hierarchy5"/>
    <dgm:cxn modelId="{51B47EF0-8F16-AC4D-BA5E-20C154E03290}" type="presParOf" srcId="{007996F0-873D-D040-9F0C-627817FDA5B2}" destId="{4AF5F18D-5B8A-764C-95CC-4318F3C3E960}" srcOrd="1" destOrd="0" presId="urn:microsoft.com/office/officeart/2005/8/layout/hierarchy5"/>
    <dgm:cxn modelId="{B8534BF8-1752-604D-9933-7AC5249FFA61}" type="presParOf" srcId="{4AF5F18D-5B8A-764C-95CC-4318F3C3E960}" destId="{C40437DC-938B-CE4E-A704-C2B3ACBDA746}" srcOrd="0" destOrd="0" presId="urn:microsoft.com/office/officeart/2005/8/layout/hierarchy5"/>
    <dgm:cxn modelId="{83DD5280-6E6B-F046-8A11-EAD0A3BFE332}" type="presParOf" srcId="{C40437DC-938B-CE4E-A704-C2B3ACBDA746}" destId="{EB1C072F-0625-274B-8FB6-B03111D690DB}" srcOrd="0" destOrd="0" presId="urn:microsoft.com/office/officeart/2005/8/layout/hierarchy5"/>
    <dgm:cxn modelId="{6D14CA0A-30D7-2940-AA60-3866B2B5C7FF}" type="presParOf" srcId="{4AF5F18D-5B8A-764C-95CC-4318F3C3E960}" destId="{0054CDA5-1300-6249-BE71-E5961948A347}" srcOrd="1" destOrd="0" presId="urn:microsoft.com/office/officeart/2005/8/layout/hierarchy5"/>
    <dgm:cxn modelId="{5D7A0A9D-BFD4-B34A-BFCA-B29A64D3A940}" type="presParOf" srcId="{0054CDA5-1300-6249-BE71-E5961948A347}" destId="{05E5E275-77C6-B349-9014-375482C8D871}" srcOrd="0" destOrd="0" presId="urn:microsoft.com/office/officeart/2005/8/layout/hierarchy5"/>
    <dgm:cxn modelId="{FBD1C34F-76C0-CD4A-9709-6DF9115A8E50}" type="presParOf" srcId="{0054CDA5-1300-6249-BE71-E5961948A347}" destId="{CF34422F-1C6A-8A49-90CD-DB7563918446}" srcOrd="1" destOrd="0" presId="urn:microsoft.com/office/officeart/2005/8/layout/hierarchy5"/>
    <dgm:cxn modelId="{5C3E546F-D143-8545-B920-3F3765A71056}" type="presParOf" srcId="{CF34422F-1C6A-8A49-90CD-DB7563918446}" destId="{54784D84-6C9E-1149-8498-74263B0A574D}" srcOrd="0" destOrd="0" presId="urn:microsoft.com/office/officeart/2005/8/layout/hierarchy5"/>
    <dgm:cxn modelId="{F61D6142-76BF-E546-B0B7-5102581C36EE}" type="presParOf" srcId="{54784D84-6C9E-1149-8498-74263B0A574D}" destId="{DAB714FF-22BD-BE4F-A4C3-C249DA19FA88}" srcOrd="0" destOrd="0" presId="urn:microsoft.com/office/officeart/2005/8/layout/hierarchy5"/>
    <dgm:cxn modelId="{4190CF0D-2BA1-9F4F-B7F6-FB6B55540258}" type="presParOf" srcId="{CF34422F-1C6A-8A49-90CD-DB7563918446}" destId="{8AAB8FD2-9AF7-6844-BE2D-54363633A325}" srcOrd="1" destOrd="0" presId="urn:microsoft.com/office/officeart/2005/8/layout/hierarchy5"/>
    <dgm:cxn modelId="{A8FBB586-11CC-1640-9FB1-E230E8D8A48D}" type="presParOf" srcId="{8AAB8FD2-9AF7-6844-BE2D-54363633A325}" destId="{D5D4911D-9DB4-1A4B-80C4-D6950A488185}" srcOrd="0" destOrd="0" presId="urn:microsoft.com/office/officeart/2005/8/layout/hierarchy5"/>
    <dgm:cxn modelId="{07E4C997-7DF7-E649-B100-1723F07B04B9}" type="presParOf" srcId="{8AAB8FD2-9AF7-6844-BE2D-54363633A325}" destId="{42038F3B-AD5A-6246-8BD8-7F4708DE4313}" srcOrd="1" destOrd="0" presId="urn:microsoft.com/office/officeart/2005/8/layout/hierarchy5"/>
    <dgm:cxn modelId="{0F1E73A0-4765-8745-AA4C-CE58B6235EEF}" type="presParOf" srcId="{CF34422F-1C6A-8A49-90CD-DB7563918446}" destId="{CB17A27B-E1CD-5942-911C-FFE680EB4973}" srcOrd="2" destOrd="0" presId="urn:microsoft.com/office/officeart/2005/8/layout/hierarchy5"/>
    <dgm:cxn modelId="{566DF8BF-6D7E-7945-BB61-362A485F60AC}" type="presParOf" srcId="{CB17A27B-E1CD-5942-911C-FFE680EB4973}" destId="{9363015F-5594-AC45-B687-F3AD93FD6C55}" srcOrd="0" destOrd="0" presId="urn:microsoft.com/office/officeart/2005/8/layout/hierarchy5"/>
    <dgm:cxn modelId="{DEB6B56A-B71A-924B-A28A-2125AD84C500}" type="presParOf" srcId="{CF34422F-1C6A-8A49-90CD-DB7563918446}" destId="{F8E37756-2284-9B46-B998-9D556EA0BAF2}" srcOrd="3" destOrd="0" presId="urn:microsoft.com/office/officeart/2005/8/layout/hierarchy5"/>
    <dgm:cxn modelId="{846D687F-87AF-1742-B6CD-88FCCFABFE49}" type="presParOf" srcId="{F8E37756-2284-9B46-B998-9D556EA0BAF2}" destId="{04CB9B0B-0AA6-7D4E-8B28-A2F4A9F4C626}" srcOrd="0" destOrd="0" presId="urn:microsoft.com/office/officeart/2005/8/layout/hierarchy5"/>
    <dgm:cxn modelId="{2E6F3BC7-A0E2-6940-991E-8C26DEBF9EAC}" type="presParOf" srcId="{F8E37756-2284-9B46-B998-9D556EA0BAF2}" destId="{59F61549-F1A8-EA44-AC16-255FBA2EA540}" srcOrd="1" destOrd="0" presId="urn:microsoft.com/office/officeart/2005/8/layout/hierarchy5"/>
    <dgm:cxn modelId="{F502C0FD-0B8F-744F-8982-82E0F7BBC3B3}" type="presParOf" srcId="{CF34422F-1C6A-8A49-90CD-DB7563918446}" destId="{0C49979D-30CC-9345-96BA-51A7761E74E8}" srcOrd="4" destOrd="0" presId="urn:microsoft.com/office/officeart/2005/8/layout/hierarchy5"/>
    <dgm:cxn modelId="{EE7ACB2F-F6E3-CB44-9BFF-D55A011603D9}" type="presParOf" srcId="{0C49979D-30CC-9345-96BA-51A7761E74E8}" destId="{34B7267E-6223-2E44-A68A-A5137FFF6C0B}" srcOrd="0" destOrd="0" presId="urn:microsoft.com/office/officeart/2005/8/layout/hierarchy5"/>
    <dgm:cxn modelId="{A7EEBD44-F3B3-D047-BD0C-2BD41376E9E9}" type="presParOf" srcId="{CF34422F-1C6A-8A49-90CD-DB7563918446}" destId="{8D586DF4-3C89-7647-AD0C-9EBB48622830}" srcOrd="5" destOrd="0" presId="urn:microsoft.com/office/officeart/2005/8/layout/hierarchy5"/>
    <dgm:cxn modelId="{8D6B57B2-3821-614C-8D01-84D2346D9130}" type="presParOf" srcId="{8D586DF4-3C89-7647-AD0C-9EBB48622830}" destId="{74CA065B-0047-FE4F-835E-BC46F3302C7C}" srcOrd="0" destOrd="0" presId="urn:microsoft.com/office/officeart/2005/8/layout/hierarchy5"/>
    <dgm:cxn modelId="{CDE995DA-BB3E-6046-8480-E799F3B36834}" type="presParOf" srcId="{8D586DF4-3C89-7647-AD0C-9EBB48622830}" destId="{F96D7AC8-840C-BB4D-90DB-10DECF1C2756}" srcOrd="1" destOrd="0" presId="urn:microsoft.com/office/officeart/2005/8/layout/hierarchy5"/>
    <dgm:cxn modelId="{B4490AB3-A3C9-3845-9F1A-16AC75856C79}" type="presParOf" srcId="{4AF5F18D-5B8A-764C-95CC-4318F3C3E960}" destId="{908DB5BF-7DE0-D047-B76E-454E21F7D9CE}" srcOrd="2" destOrd="0" presId="urn:microsoft.com/office/officeart/2005/8/layout/hierarchy5"/>
    <dgm:cxn modelId="{982BB67C-13E9-E34C-A837-23C42CD8E303}" type="presParOf" srcId="{908DB5BF-7DE0-D047-B76E-454E21F7D9CE}" destId="{DAFB57F7-B908-9342-B577-91FBCF22AF08}" srcOrd="0" destOrd="0" presId="urn:microsoft.com/office/officeart/2005/8/layout/hierarchy5"/>
    <dgm:cxn modelId="{8F2EDB6B-1ADF-5E49-939D-EC13109CF571}" type="presParOf" srcId="{4AF5F18D-5B8A-764C-95CC-4318F3C3E960}" destId="{506E2B12-F0AF-444F-AD93-15C19A19C369}" srcOrd="3" destOrd="0" presId="urn:microsoft.com/office/officeart/2005/8/layout/hierarchy5"/>
    <dgm:cxn modelId="{31431F71-CDC5-8C42-A05D-B860AFD8F64B}" type="presParOf" srcId="{506E2B12-F0AF-444F-AD93-15C19A19C369}" destId="{367D2049-EA81-A24A-B540-4C55FE22F621}" srcOrd="0" destOrd="0" presId="urn:microsoft.com/office/officeart/2005/8/layout/hierarchy5"/>
    <dgm:cxn modelId="{F897F08C-C918-CE44-9B0D-9BEE71CFC6FE}" type="presParOf" srcId="{506E2B12-F0AF-444F-AD93-15C19A19C369}" destId="{E7CC0915-BFE7-7F49-8E11-389E9B820A9B}" srcOrd="1" destOrd="0" presId="urn:microsoft.com/office/officeart/2005/8/layout/hierarchy5"/>
    <dgm:cxn modelId="{D353417C-F567-D04A-925D-F29B21324BE9}" type="presParOf" srcId="{E7CC0915-BFE7-7F49-8E11-389E9B820A9B}" destId="{DB8BAD70-DF71-B843-BEC4-F7B920520FC7}" srcOrd="0" destOrd="0" presId="urn:microsoft.com/office/officeart/2005/8/layout/hierarchy5"/>
    <dgm:cxn modelId="{0718E8B0-E054-4F4D-A7C4-1FB628C4A5A9}" type="presParOf" srcId="{DB8BAD70-DF71-B843-BEC4-F7B920520FC7}" destId="{6F7430D5-A107-A441-B0F6-0A643555E2DC}" srcOrd="0" destOrd="0" presId="urn:microsoft.com/office/officeart/2005/8/layout/hierarchy5"/>
    <dgm:cxn modelId="{9927EB30-34BD-E74F-AA0C-2A5F4902A1CB}" type="presParOf" srcId="{E7CC0915-BFE7-7F49-8E11-389E9B820A9B}" destId="{6590DE1B-4274-E741-800D-59A93CA90A33}" srcOrd="1" destOrd="0" presId="urn:microsoft.com/office/officeart/2005/8/layout/hierarchy5"/>
    <dgm:cxn modelId="{9A3734A2-2EE7-D74C-AFC6-C5ADF1D98ECF}" type="presParOf" srcId="{6590DE1B-4274-E741-800D-59A93CA90A33}" destId="{5F83E559-9B69-BF45-B405-3F49DAC46625}" srcOrd="0" destOrd="0" presId="urn:microsoft.com/office/officeart/2005/8/layout/hierarchy5"/>
    <dgm:cxn modelId="{BF7F7822-6C31-F149-BA8E-C773B0F2BF6A}" type="presParOf" srcId="{6590DE1B-4274-E741-800D-59A93CA90A33}" destId="{042383DA-6A00-904C-B0E3-B936F003DBD7}" srcOrd="1" destOrd="0" presId="urn:microsoft.com/office/officeart/2005/8/layout/hierarchy5"/>
    <dgm:cxn modelId="{E8F66494-9872-A447-85F9-72912EDB2200}" type="presParOf" srcId="{E7CC0915-BFE7-7F49-8E11-389E9B820A9B}" destId="{2C6D5C7B-A8EC-AC49-B421-57845FEC8B7E}" srcOrd="2" destOrd="0" presId="urn:microsoft.com/office/officeart/2005/8/layout/hierarchy5"/>
    <dgm:cxn modelId="{5D6333C9-161F-4844-B38D-63ABF9DE7D9E}" type="presParOf" srcId="{2C6D5C7B-A8EC-AC49-B421-57845FEC8B7E}" destId="{7E0995F4-048E-2B4A-ABFC-E89D0B7D78C7}" srcOrd="0" destOrd="0" presId="urn:microsoft.com/office/officeart/2005/8/layout/hierarchy5"/>
    <dgm:cxn modelId="{03F9BFBE-B062-764E-BA4B-6C6AB143FB9B}" type="presParOf" srcId="{E7CC0915-BFE7-7F49-8E11-389E9B820A9B}" destId="{F9C82C74-AD10-3041-A116-F5D16ABAF5C1}" srcOrd="3" destOrd="0" presId="urn:microsoft.com/office/officeart/2005/8/layout/hierarchy5"/>
    <dgm:cxn modelId="{EB44809C-BA1C-E54F-BB7A-E2FEC69130C8}" type="presParOf" srcId="{F9C82C74-AD10-3041-A116-F5D16ABAF5C1}" destId="{2E6B93E3-8A53-B94E-A275-300718B7A928}" srcOrd="0" destOrd="0" presId="urn:microsoft.com/office/officeart/2005/8/layout/hierarchy5"/>
    <dgm:cxn modelId="{2C517E14-26F4-0245-A5F7-995E6CC52ABE}" type="presParOf" srcId="{F9C82C74-AD10-3041-A116-F5D16ABAF5C1}" destId="{37AA3D4C-127A-FD4A-BF57-85777A5D36DA}" srcOrd="1" destOrd="0" presId="urn:microsoft.com/office/officeart/2005/8/layout/hierarchy5"/>
    <dgm:cxn modelId="{178758C7-E53B-A344-9ECA-B28BCBB6215C}" type="presParOf" srcId="{4AF5F18D-5B8A-764C-95CC-4318F3C3E960}" destId="{49241FB0-32C3-EF4A-964E-C9FE61B70AA8}" srcOrd="4" destOrd="0" presId="urn:microsoft.com/office/officeart/2005/8/layout/hierarchy5"/>
    <dgm:cxn modelId="{939C3203-B3CC-8A42-8FEC-C40E053A4492}" type="presParOf" srcId="{49241FB0-32C3-EF4A-964E-C9FE61B70AA8}" destId="{D8AE6F0F-5F15-474F-925E-99AFAC6071F1}" srcOrd="0" destOrd="0" presId="urn:microsoft.com/office/officeart/2005/8/layout/hierarchy5"/>
    <dgm:cxn modelId="{5028A66B-D60A-4B45-A9B2-57E4096659BC}" type="presParOf" srcId="{4AF5F18D-5B8A-764C-95CC-4318F3C3E960}" destId="{AA451B3A-25A7-0D4A-AC53-69695578ACAA}" srcOrd="5" destOrd="0" presId="urn:microsoft.com/office/officeart/2005/8/layout/hierarchy5"/>
    <dgm:cxn modelId="{F2895582-DEB9-484B-AB7F-56780FB660BA}" type="presParOf" srcId="{AA451B3A-25A7-0D4A-AC53-69695578ACAA}" destId="{59DAF047-11D2-9044-AC5B-C239BB69DF20}" srcOrd="0" destOrd="0" presId="urn:microsoft.com/office/officeart/2005/8/layout/hierarchy5"/>
    <dgm:cxn modelId="{261E21AD-904D-4D47-943B-45DD73016C9A}" type="presParOf" srcId="{AA451B3A-25A7-0D4A-AC53-69695578ACAA}" destId="{F403471E-F545-FA4C-9BBD-239B5D6EC834}" srcOrd="1" destOrd="0" presId="urn:microsoft.com/office/officeart/2005/8/layout/hierarchy5"/>
    <dgm:cxn modelId="{7C817504-5DF2-8944-BEDD-09EACE9D5C07}" type="presParOf" srcId="{F403471E-F545-FA4C-9BBD-239B5D6EC834}" destId="{50B4B940-D25D-7B49-877C-0B630D3B520B}" srcOrd="0" destOrd="0" presId="urn:microsoft.com/office/officeart/2005/8/layout/hierarchy5"/>
    <dgm:cxn modelId="{3AE0F995-1B13-F947-95F6-723E19B152EA}" type="presParOf" srcId="{50B4B940-D25D-7B49-877C-0B630D3B520B}" destId="{4B9CEB8B-0B33-1940-A256-C53B64C8B330}" srcOrd="0" destOrd="0" presId="urn:microsoft.com/office/officeart/2005/8/layout/hierarchy5"/>
    <dgm:cxn modelId="{440E97E7-A7D4-E64A-8A47-3C049B753F0B}" type="presParOf" srcId="{F403471E-F545-FA4C-9BBD-239B5D6EC834}" destId="{7BFA24AA-F1B2-2841-BE1A-CE702FB7E55F}" srcOrd="1" destOrd="0" presId="urn:microsoft.com/office/officeart/2005/8/layout/hierarchy5"/>
    <dgm:cxn modelId="{5C78F020-0873-844B-816F-B8E58ABA5601}" type="presParOf" srcId="{7BFA24AA-F1B2-2841-BE1A-CE702FB7E55F}" destId="{2447321F-538C-FA47-B7AB-58EB552CAB00}" srcOrd="0" destOrd="0" presId="urn:microsoft.com/office/officeart/2005/8/layout/hierarchy5"/>
    <dgm:cxn modelId="{8254469E-6E41-A44E-9BA7-D143CC23F8E5}" type="presParOf" srcId="{7BFA24AA-F1B2-2841-BE1A-CE702FB7E55F}" destId="{8DCF61BA-15F3-CD49-8EF8-9F51E2E4ED74}" srcOrd="1" destOrd="0" presId="urn:microsoft.com/office/officeart/2005/8/layout/hierarchy5"/>
    <dgm:cxn modelId="{2749462B-8946-3242-80BB-C4DAD7C3E420}" type="presParOf" srcId="{F403471E-F545-FA4C-9BBD-239B5D6EC834}" destId="{9EEA2C8A-46B7-7C40-A470-B87EF0FCE021}" srcOrd="2" destOrd="0" presId="urn:microsoft.com/office/officeart/2005/8/layout/hierarchy5"/>
    <dgm:cxn modelId="{7A216DDB-A559-2C48-ABEC-146C8C3DE1BF}" type="presParOf" srcId="{9EEA2C8A-46B7-7C40-A470-B87EF0FCE021}" destId="{84727EBA-22A2-CC47-BF2A-8E3172591020}" srcOrd="0" destOrd="0" presId="urn:microsoft.com/office/officeart/2005/8/layout/hierarchy5"/>
    <dgm:cxn modelId="{C78C516E-D3A0-6946-96C9-456A48B8D90B}" type="presParOf" srcId="{F403471E-F545-FA4C-9BBD-239B5D6EC834}" destId="{67889C01-30F0-7447-8D9D-1EEA17844CBF}" srcOrd="3" destOrd="0" presId="urn:microsoft.com/office/officeart/2005/8/layout/hierarchy5"/>
    <dgm:cxn modelId="{E09C4EDE-BAAC-7D40-B37C-5F811A58289B}" type="presParOf" srcId="{67889C01-30F0-7447-8D9D-1EEA17844CBF}" destId="{A8A82702-0B09-8843-9FD0-66369463844E}" srcOrd="0" destOrd="0" presId="urn:microsoft.com/office/officeart/2005/8/layout/hierarchy5"/>
    <dgm:cxn modelId="{F90D556A-7220-7343-86DE-4F4F01EF0FC1}" type="presParOf" srcId="{67889C01-30F0-7447-8D9D-1EEA17844CBF}" destId="{DE2C0965-F9E0-B34D-A200-F8CD0A6C9589}" srcOrd="1" destOrd="0" presId="urn:microsoft.com/office/officeart/2005/8/layout/hierarchy5"/>
    <dgm:cxn modelId="{3CA3228E-4FD4-0546-B502-8350683B1DF9}" type="presParOf" srcId="{4AF5F18D-5B8A-764C-95CC-4318F3C3E960}" destId="{6556C317-FB7D-BF48-897A-F8E05653B984}" srcOrd="6" destOrd="0" presId="urn:microsoft.com/office/officeart/2005/8/layout/hierarchy5"/>
    <dgm:cxn modelId="{C3E949C9-2E61-0043-B266-949269A8FE53}" type="presParOf" srcId="{6556C317-FB7D-BF48-897A-F8E05653B984}" destId="{1793D048-C4C4-F148-B2DC-1C7B681BD7F6}" srcOrd="0" destOrd="0" presId="urn:microsoft.com/office/officeart/2005/8/layout/hierarchy5"/>
    <dgm:cxn modelId="{D74C617D-8739-D742-91C4-6A0C1A98CB7A}" type="presParOf" srcId="{4AF5F18D-5B8A-764C-95CC-4318F3C3E960}" destId="{341FC128-8512-4E46-A44E-1B2F108E03FD}" srcOrd="7" destOrd="0" presId="urn:microsoft.com/office/officeart/2005/8/layout/hierarchy5"/>
    <dgm:cxn modelId="{37FFD2CC-E11F-E94E-B51E-21F06B0D436E}" type="presParOf" srcId="{341FC128-8512-4E46-A44E-1B2F108E03FD}" destId="{3F34F69F-5128-664C-B13B-0E2E23D06145}" srcOrd="0" destOrd="0" presId="urn:microsoft.com/office/officeart/2005/8/layout/hierarchy5"/>
    <dgm:cxn modelId="{41049DF9-3564-2147-923B-7AE4B62E293F}" type="presParOf" srcId="{341FC128-8512-4E46-A44E-1B2F108E03FD}" destId="{DE11E25A-1B37-E54A-95FF-BE3C5772D4AB}" srcOrd="1" destOrd="0" presId="urn:microsoft.com/office/officeart/2005/8/layout/hierarchy5"/>
    <dgm:cxn modelId="{B72B8135-A7AD-8D4D-B2AF-A21917CC207C}" type="presParOf" srcId="{DE11E25A-1B37-E54A-95FF-BE3C5772D4AB}" destId="{202E5588-C945-1E48-99D6-4130D63B8089}" srcOrd="0" destOrd="0" presId="urn:microsoft.com/office/officeart/2005/8/layout/hierarchy5"/>
    <dgm:cxn modelId="{CCD9F9AE-B4B8-404E-8641-35CC5C8AF0A9}" type="presParOf" srcId="{202E5588-C945-1E48-99D6-4130D63B8089}" destId="{CCC388AB-B770-B148-9489-9888588F0664}" srcOrd="0" destOrd="0" presId="urn:microsoft.com/office/officeart/2005/8/layout/hierarchy5"/>
    <dgm:cxn modelId="{9DB7C7B6-3677-6F49-B5BA-231BF9B8FF2F}" type="presParOf" srcId="{DE11E25A-1B37-E54A-95FF-BE3C5772D4AB}" destId="{E258774C-02A6-8542-AA0D-646F7EEA762A}" srcOrd="1" destOrd="0" presId="urn:microsoft.com/office/officeart/2005/8/layout/hierarchy5"/>
    <dgm:cxn modelId="{A3BD02C6-BB78-6A43-B4C0-1C25663A3285}" type="presParOf" srcId="{E258774C-02A6-8542-AA0D-646F7EEA762A}" destId="{4DA6F63D-0E71-5F41-A583-E664CB32736D}" srcOrd="0" destOrd="0" presId="urn:microsoft.com/office/officeart/2005/8/layout/hierarchy5"/>
    <dgm:cxn modelId="{5AA59E0E-DE0E-2444-9254-BA02F3B9B0B7}" type="presParOf" srcId="{E258774C-02A6-8542-AA0D-646F7EEA762A}" destId="{E066CB26-CEBD-F748-B8F5-BAE75F887518}" srcOrd="1" destOrd="0" presId="urn:microsoft.com/office/officeart/2005/8/layout/hierarchy5"/>
    <dgm:cxn modelId="{E43F5886-1A13-734C-9E15-8123999A54D8}" type="presParOf" srcId="{DE11E25A-1B37-E54A-95FF-BE3C5772D4AB}" destId="{28740F17-76DF-4E40-9FE8-4DEC9F1D1AA0}" srcOrd="2" destOrd="0" presId="urn:microsoft.com/office/officeart/2005/8/layout/hierarchy5"/>
    <dgm:cxn modelId="{D4285911-7E5E-304A-8190-CDCE7C5FA2C0}" type="presParOf" srcId="{28740F17-76DF-4E40-9FE8-4DEC9F1D1AA0}" destId="{4F267B83-7501-A64E-9BC9-9031D041B7D5}" srcOrd="0" destOrd="0" presId="urn:microsoft.com/office/officeart/2005/8/layout/hierarchy5"/>
    <dgm:cxn modelId="{D1464E14-F74B-C54C-AE7D-BA09DE5258BD}" type="presParOf" srcId="{DE11E25A-1B37-E54A-95FF-BE3C5772D4AB}" destId="{541E5A01-3B9B-BF4E-948D-93E142AA627E}" srcOrd="3" destOrd="0" presId="urn:microsoft.com/office/officeart/2005/8/layout/hierarchy5"/>
    <dgm:cxn modelId="{C27BF253-CB7C-034C-B3CE-A6ED8B5438EC}" type="presParOf" srcId="{541E5A01-3B9B-BF4E-948D-93E142AA627E}" destId="{134404ED-E1E8-654E-8EBF-0DC4D37F70D0}" srcOrd="0" destOrd="0" presId="urn:microsoft.com/office/officeart/2005/8/layout/hierarchy5"/>
    <dgm:cxn modelId="{6ED8ED3E-DEDE-BE46-A1C1-CC88AF907F82}" type="presParOf" srcId="{541E5A01-3B9B-BF4E-948D-93E142AA627E}" destId="{C6484072-C666-4746-A952-337B1366360E}" srcOrd="1" destOrd="0" presId="urn:microsoft.com/office/officeart/2005/8/layout/hierarchy5"/>
    <dgm:cxn modelId="{D2721F55-C446-F845-9B3F-09D553F82C26}" type="presParOf" srcId="{DE11E25A-1B37-E54A-95FF-BE3C5772D4AB}" destId="{B739338E-DA0E-BA45-B530-0582F103C129}" srcOrd="4" destOrd="0" presId="urn:microsoft.com/office/officeart/2005/8/layout/hierarchy5"/>
    <dgm:cxn modelId="{DC873757-659E-334A-85F4-59BA818A46CB}" type="presParOf" srcId="{B739338E-DA0E-BA45-B530-0582F103C129}" destId="{77D69A9C-B74E-D747-8004-94360223B09F}" srcOrd="0" destOrd="0" presId="urn:microsoft.com/office/officeart/2005/8/layout/hierarchy5"/>
    <dgm:cxn modelId="{670B59A4-C47B-FC44-8E03-7CDBFA6409D3}" type="presParOf" srcId="{DE11E25A-1B37-E54A-95FF-BE3C5772D4AB}" destId="{4526E833-A22F-CA48-9E6C-D6C7F62B7E78}" srcOrd="5" destOrd="0" presId="urn:microsoft.com/office/officeart/2005/8/layout/hierarchy5"/>
    <dgm:cxn modelId="{84D1A3E7-9ACF-6643-90BF-B4A0EB9209F9}" type="presParOf" srcId="{4526E833-A22F-CA48-9E6C-D6C7F62B7E78}" destId="{3CB7C30D-C799-2747-B8AA-63D565A27E88}" srcOrd="0" destOrd="0" presId="urn:microsoft.com/office/officeart/2005/8/layout/hierarchy5"/>
    <dgm:cxn modelId="{E00F4426-7210-354C-9031-CACE34CC3EAA}" type="presParOf" srcId="{4526E833-A22F-CA48-9E6C-D6C7F62B7E78}" destId="{B7438E98-A724-484F-BCBE-78413C1188BD}" srcOrd="1" destOrd="0" presId="urn:microsoft.com/office/officeart/2005/8/layout/hierarchy5"/>
    <dgm:cxn modelId="{C013D0DD-D594-1E43-98A7-12365DBF4DCD}" type="presParOf" srcId="{4AF5F18D-5B8A-764C-95CC-4318F3C3E960}" destId="{8EA46A94-6533-7244-8563-40D8AB5DD5CE}" srcOrd="8" destOrd="0" presId="urn:microsoft.com/office/officeart/2005/8/layout/hierarchy5"/>
    <dgm:cxn modelId="{33BF3E51-2CA1-CB48-B898-52FD9882ADFE}" type="presParOf" srcId="{8EA46A94-6533-7244-8563-40D8AB5DD5CE}" destId="{F82347C9-D2CE-D040-84CD-4AE07D047030}" srcOrd="0" destOrd="0" presId="urn:microsoft.com/office/officeart/2005/8/layout/hierarchy5"/>
    <dgm:cxn modelId="{6CFC9F92-9BE1-7A42-94E3-1F3DF3E20EAB}" type="presParOf" srcId="{4AF5F18D-5B8A-764C-95CC-4318F3C3E960}" destId="{6A51E683-D12A-8448-93C1-355A8DA5F8CA}" srcOrd="9" destOrd="0" presId="urn:microsoft.com/office/officeart/2005/8/layout/hierarchy5"/>
    <dgm:cxn modelId="{46D6D59A-E1AD-D649-8E5D-BCB16C93DCDF}" type="presParOf" srcId="{6A51E683-D12A-8448-93C1-355A8DA5F8CA}" destId="{C6CDF16A-5AFD-A64E-9DF6-1FA804F8D295}" srcOrd="0" destOrd="0" presId="urn:microsoft.com/office/officeart/2005/8/layout/hierarchy5"/>
    <dgm:cxn modelId="{D0C30F2F-A083-8C42-AE8D-0BDA3FBA1BB4}" type="presParOf" srcId="{6A51E683-D12A-8448-93C1-355A8DA5F8CA}" destId="{F5983D5A-44E8-F242-9DBE-D10BAA9FB7DD}" srcOrd="1" destOrd="0" presId="urn:microsoft.com/office/officeart/2005/8/layout/hierarchy5"/>
    <dgm:cxn modelId="{BC160A9C-A7E3-6346-95F0-A93263B65A73}" type="presParOf" srcId="{60D3CE65-779C-EE48-8A03-3A157A6A60A8}" destId="{71166850-183D-C240-B712-7E024F463A93}" srcOrd="1" destOrd="0" presId="urn:microsoft.com/office/officeart/2005/8/layout/hierarchy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2C3E2-9D01-134E-A1CA-42CD12850839}" type="doc">
      <dgm:prSet loTypeId="urn:microsoft.com/office/officeart/2005/8/layout/hierarchy5" loCatId="" qsTypeId="urn:microsoft.com/office/officeart/2005/8/quickstyle/simple1" qsCatId="simple" csTypeId="urn:microsoft.com/office/officeart/2005/8/colors/colorful5" csCatId="colorful" phldr="1"/>
      <dgm:spPr/>
      <dgm:t>
        <a:bodyPr/>
        <a:lstStyle/>
        <a:p>
          <a:endParaRPr lang="zh-CN" altLang="en-US"/>
        </a:p>
      </dgm:t>
    </dgm:pt>
    <dgm:pt modelId="{A72AEDD1-8D22-B349-959D-55E45EB303CA}">
      <dgm:prSet phldrT="[文本]" custT="1"/>
      <dgm:spPr/>
      <dgm:t>
        <a:bodyPr/>
        <a:lstStyle/>
        <a:p>
          <a:r>
            <a:rPr lang="zh-Hans" altLang="en-US" sz="1100" b="1" dirty="0"/>
            <a:t>智慧图书馆知识服务要素</a:t>
          </a:r>
          <a:endParaRPr lang="zh-CN" altLang="en-US" sz="1100" b="1" dirty="0"/>
        </a:p>
      </dgm:t>
    </dgm:pt>
    <dgm:pt modelId="{79774B46-EAF2-0A47-81BF-CCD8B5B1F016}" type="parTrans" cxnId="{65350C67-7172-6F42-8CF1-BE75B499A04D}">
      <dgm:prSet/>
      <dgm:spPr/>
      <dgm:t>
        <a:bodyPr/>
        <a:lstStyle/>
        <a:p>
          <a:endParaRPr lang="zh-CN" altLang="en-US" sz="2400" b="1"/>
        </a:p>
      </dgm:t>
    </dgm:pt>
    <dgm:pt modelId="{EED27FAB-A8D6-A945-A419-908D679EBED7}" type="sibTrans" cxnId="{65350C67-7172-6F42-8CF1-BE75B499A04D}">
      <dgm:prSet/>
      <dgm:spPr/>
      <dgm:t>
        <a:bodyPr/>
        <a:lstStyle/>
        <a:p>
          <a:endParaRPr lang="zh-CN" altLang="en-US" sz="2400" b="1"/>
        </a:p>
      </dgm:t>
    </dgm:pt>
    <dgm:pt modelId="{59F01F9D-FD30-B548-8052-239FDFCF782D}">
      <dgm:prSet phldrT="[文本]" custT="1"/>
      <dgm:spPr/>
      <dgm:t>
        <a:bodyPr/>
        <a:lstStyle/>
        <a:p>
          <a:r>
            <a:rPr lang="zh-Hans" altLang="en-US" sz="1100" b="1" dirty="0"/>
            <a:t>主体要素</a:t>
          </a:r>
          <a:endParaRPr lang="zh-CN" altLang="en-US" sz="1100" b="1" dirty="0"/>
        </a:p>
      </dgm:t>
    </dgm:pt>
    <dgm:pt modelId="{FCDF6112-FE82-D64D-A36C-1B3654073297}" type="parTrans" cxnId="{0156894C-AB96-FE44-9B3D-6AAA8BC577D7}">
      <dgm:prSet custT="1"/>
      <dgm:spPr/>
      <dgm:t>
        <a:bodyPr/>
        <a:lstStyle/>
        <a:p>
          <a:endParaRPr lang="zh-CN" altLang="en-US" sz="900" b="1"/>
        </a:p>
      </dgm:t>
    </dgm:pt>
    <dgm:pt modelId="{7FC0C3DB-F9F1-0649-B560-F988F07A0792}" type="sibTrans" cxnId="{0156894C-AB96-FE44-9B3D-6AAA8BC577D7}">
      <dgm:prSet/>
      <dgm:spPr/>
      <dgm:t>
        <a:bodyPr/>
        <a:lstStyle/>
        <a:p>
          <a:endParaRPr lang="zh-CN" altLang="en-US" sz="2400" b="1"/>
        </a:p>
      </dgm:t>
    </dgm:pt>
    <dgm:pt modelId="{6A74375B-AA2A-BF4F-AE0F-F68AE2566EB4}">
      <dgm:prSet phldrT="[文本]" custT="1"/>
      <dgm:spPr/>
      <dgm:t>
        <a:bodyPr/>
        <a:lstStyle/>
        <a:p>
          <a:r>
            <a:rPr lang="zh-Hans" altLang="en-US" sz="1100" b="1" dirty="0"/>
            <a:t>专业馆员</a:t>
          </a:r>
          <a:endParaRPr lang="zh-CN" altLang="en-US" sz="1100" b="1" dirty="0"/>
        </a:p>
      </dgm:t>
    </dgm:pt>
    <dgm:pt modelId="{D2253410-9C8D-9147-9DA4-0571818B0255}" type="parTrans" cxnId="{AD397D8C-9839-D14B-ABEA-22CEB92B69B7}">
      <dgm:prSet custT="1"/>
      <dgm:spPr/>
      <dgm:t>
        <a:bodyPr/>
        <a:lstStyle/>
        <a:p>
          <a:endParaRPr lang="zh-CN" altLang="en-US" sz="700" b="1"/>
        </a:p>
      </dgm:t>
    </dgm:pt>
    <dgm:pt modelId="{182EF9A9-075D-7A40-BFCD-32862C9C7E78}" type="sibTrans" cxnId="{AD397D8C-9839-D14B-ABEA-22CEB92B69B7}">
      <dgm:prSet/>
      <dgm:spPr/>
      <dgm:t>
        <a:bodyPr/>
        <a:lstStyle/>
        <a:p>
          <a:endParaRPr lang="zh-CN" altLang="en-US" sz="2400" b="1"/>
        </a:p>
      </dgm:t>
    </dgm:pt>
    <dgm:pt modelId="{D933AEC3-6AF2-BC4D-AC5D-E964F7FBD3F0}">
      <dgm:prSet phldrT="[文本]" custT="1"/>
      <dgm:spPr/>
      <dgm:t>
        <a:bodyPr/>
        <a:lstStyle/>
        <a:p>
          <a:r>
            <a:rPr lang="zh-Hans" altLang="en-US" sz="1100" b="1" dirty="0"/>
            <a:t>用户个体</a:t>
          </a:r>
          <a:endParaRPr lang="zh-CN" altLang="en-US" sz="1100" b="1" dirty="0"/>
        </a:p>
      </dgm:t>
    </dgm:pt>
    <dgm:pt modelId="{F0522968-1D4E-C54A-A5B6-2570B91865AB}" type="parTrans" cxnId="{B8B95668-2BCD-D04A-93C4-9BD676C85B34}">
      <dgm:prSet custT="1"/>
      <dgm:spPr/>
      <dgm:t>
        <a:bodyPr/>
        <a:lstStyle/>
        <a:p>
          <a:endParaRPr lang="zh-CN" altLang="en-US" sz="700" b="1"/>
        </a:p>
      </dgm:t>
    </dgm:pt>
    <dgm:pt modelId="{7CCF0F58-46CE-7E48-A7C6-0FCA17724BCA}" type="sibTrans" cxnId="{B8B95668-2BCD-D04A-93C4-9BD676C85B34}">
      <dgm:prSet/>
      <dgm:spPr/>
      <dgm:t>
        <a:bodyPr/>
        <a:lstStyle/>
        <a:p>
          <a:endParaRPr lang="zh-CN" altLang="en-US" sz="2400" b="1"/>
        </a:p>
      </dgm:t>
    </dgm:pt>
    <dgm:pt modelId="{20D769D5-DB85-0E45-AD33-EEADD5CB51EE}">
      <dgm:prSet phldrT="[文本]" custT="1"/>
      <dgm:spPr/>
      <dgm:t>
        <a:bodyPr/>
        <a:lstStyle/>
        <a:p>
          <a:r>
            <a:rPr lang="zh-Hans" altLang="en-US" sz="1100" b="1" dirty="0"/>
            <a:t>本体要素</a:t>
          </a:r>
          <a:endParaRPr lang="zh-CN" altLang="en-US" sz="1100" b="1" dirty="0"/>
        </a:p>
      </dgm:t>
    </dgm:pt>
    <dgm:pt modelId="{76ED4F86-1D40-4640-B862-BD8B87571B95}" type="parTrans" cxnId="{326B13E8-39FE-3E49-81C4-C4FD4C89C90E}">
      <dgm:prSet custT="1"/>
      <dgm:spPr/>
      <dgm:t>
        <a:bodyPr/>
        <a:lstStyle/>
        <a:p>
          <a:endParaRPr lang="zh-CN" altLang="en-US" sz="700" b="1"/>
        </a:p>
      </dgm:t>
    </dgm:pt>
    <dgm:pt modelId="{AF63E904-3D97-034E-BEF0-8F37081AFCFF}" type="sibTrans" cxnId="{326B13E8-39FE-3E49-81C4-C4FD4C89C90E}">
      <dgm:prSet/>
      <dgm:spPr/>
      <dgm:t>
        <a:bodyPr/>
        <a:lstStyle/>
        <a:p>
          <a:endParaRPr lang="zh-CN" altLang="en-US" sz="2400" b="1"/>
        </a:p>
      </dgm:t>
    </dgm:pt>
    <dgm:pt modelId="{714060F8-753A-F44F-A1B0-AE40FC5674F8}">
      <dgm:prSet phldrT="[文本]" custT="1"/>
      <dgm:spPr/>
      <dgm:t>
        <a:bodyPr/>
        <a:lstStyle/>
        <a:p>
          <a:r>
            <a:rPr lang="zh-Hans" altLang="en-US" sz="1100" b="1" dirty="0"/>
            <a:t>资源特色库</a:t>
          </a:r>
          <a:endParaRPr lang="zh-CN" altLang="en-US" sz="1100" b="1" dirty="0"/>
        </a:p>
      </dgm:t>
    </dgm:pt>
    <dgm:pt modelId="{029A7B7A-377D-194E-B37E-3D2525FBDE78}" type="parTrans" cxnId="{F54614FC-F7CD-044A-8411-54766E7ED5B7}">
      <dgm:prSet custT="1"/>
      <dgm:spPr/>
      <dgm:t>
        <a:bodyPr/>
        <a:lstStyle/>
        <a:p>
          <a:endParaRPr lang="zh-CN" altLang="en-US" sz="700" b="1"/>
        </a:p>
      </dgm:t>
    </dgm:pt>
    <dgm:pt modelId="{97909FB6-7D94-CB41-8D61-99AA6A1DEBF2}" type="sibTrans" cxnId="{F54614FC-F7CD-044A-8411-54766E7ED5B7}">
      <dgm:prSet/>
      <dgm:spPr/>
      <dgm:t>
        <a:bodyPr/>
        <a:lstStyle/>
        <a:p>
          <a:endParaRPr lang="zh-CN" altLang="en-US" sz="2400" b="1"/>
        </a:p>
      </dgm:t>
    </dgm:pt>
    <dgm:pt modelId="{F5835521-86A6-E84E-9947-E93293C8C321}">
      <dgm:prSet phldrT="[文本]" custT="1"/>
      <dgm:spPr/>
      <dgm:t>
        <a:bodyPr/>
        <a:lstStyle/>
        <a:p>
          <a:r>
            <a:rPr lang="zh-Hans" altLang="en-US" sz="1100" b="1" dirty="0"/>
            <a:t>管控主体</a:t>
          </a:r>
          <a:endParaRPr lang="zh-CN" altLang="en-US" sz="1100" b="1" dirty="0"/>
        </a:p>
      </dgm:t>
    </dgm:pt>
    <dgm:pt modelId="{015110FE-1454-4544-8063-81CEFBB03DDB}" type="parTrans" cxnId="{A18DC817-E3F4-C640-9D54-B493237809A8}">
      <dgm:prSet custT="1"/>
      <dgm:spPr/>
      <dgm:t>
        <a:bodyPr/>
        <a:lstStyle/>
        <a:p>
          <a:endParaRPr lang="zh-CN" altLang="en-US" sz="700" b="1"/>
        </a:p>
      </dgm:t>
    </dgm:pt>
    <dgm:pt modelId="{DA893810-19FC-E244-9E10-D7C459A21B9D}" type="sibTrans" cxnId="{A18DC817-E3F4-C640-9D54-B493237809A8}">
      <dgm:prSet/>
      <dgm:spPr/>
      <dgm:t>
        <a:bodyPr/>
        <a:lstStyle/>
        <a:p>
          <a:endParaRPr lang="zh-CN" altLang="en-US" sz="2400" b="1"/>
        </a:p>
      </dgm:t>
    </dgm:pt>
    <dgm:pt modelId="{71319C91-1367-4A45-AD5B-A1D291ED0676}">
      <dgm:prSet phldrT="[文本]" custT="1"/>
      <dgm:spPr/>
      <dgm:t>
        <a:bodyPr/>
        <a:lstStyle/>
        <a:p>
          <a:r>
            <a:rPr lang="zh-Hans" altLang="en-US" sz="1100" b="1" dirty="0"/>
            <a:t>资源再造产品</a:t>
          </a:r>
          <a:endParaRPr lang="zh-CN" altLang="en-US" sz="1100" b="1" dirty="0"/>
        </a:p>
      </dgm:t>
    </dgm:pt>
    <dgm:pt modelId="{16514A52-3ECA-6543-A0AA-A8B9C4688997}" type="parTrans" cxnId="{95D38458-B06A-444C-AB4C-683E7076D40C}">
      <dgm:prSet custT="1"/>
      <dgm:spPr/>
      <dgm:t>
        <a:bodyPr/>
        <a:lstStyle/>
        <a:p>
          <a:endParaRPr lang="zh-CN" altLang="en-US" sz="700" b="1"/>
        </a:p>
      </dgm:t>
    </dgm:pt>
    <dgm:pt modelId="{2B6D3A7E-686F-0241-895E-E2E201360366}" type="sibTrans" cxnId="{95D38458-B06A-444C-AB4C-683E7076D40C}">
      <dgm:prSet/>
      <dgm:spPr/>
      <dgm:t>
        <a:bodyPr/>
        <a:lstStyle/>
        <a:p>
          <a:endParaRPr lang="zh-CN" altLang="en-US" sz="2400" b="1"/>
        </a:p>
      </dgm:t>
    </dgm:pt>
    <dgm:pt modelId="{CA790538-5915-B745-A7EA-EE2EFE23D5C7}">
      <dgm:prSet phldrT="[文本]" custT="1"/>
      <dgm:spPr/>
      <dgm:t>
        <a:bodyPr/>
        <a:lstStyle/>
        <a:p>
          <a:r>
            <a:rPr lang="zh-Hans" altLang="en-US" sz="1100" b="1" dirty="0"/>
            <a:t>媒体要素</a:t>
          </a:r>
          <a:endParaRPr lang="zh-CN" altLang="en-US" sz="1100" b="1" dirty="0"/>
        </a:p>
      </dgm:t>
    </dgm:pt>
    <dgm:pt modelId="{9336B366-33D9-ED47-A34A-92B69E8DFBA9}" type="parTrans" cxnId="{0DC05D51-95E9-BA45-A084-A21D36BE8422}">
      <dgm:prSet custT="1"/>
      <dgm:spPr/>
      <dgm:t>
        <a:bodyPr/>
        <a:lstStyle/>
        <a:p>
          <a:endParaRPr lang="zh-CN" altLang="en-US" sz="700" b="1"/>
        </a:p>
      </dgm:t>
    </dgm:pt>
    <dgm:pt modelId="{38689514-CD3F-BD41-8C6E-F9FB020D3335}" type="sibTrans" cxnId="{0DC05D51-95E9-BA45-A084-A21D36BE8422}">
      <dgm:prSet/>
      <dgm:spPr/>
      <dgm:t>
        <a:bodyPr/>
        <a:lstStyle/>
        <a:p>
          <a:endParaRPr lang="zh-CN" altLang="en-US" sz="2400" b="1"/>
        </a:p>
      </dgm:t>
    </dgm:pt>
    <dgm:pt modelId="{18A1D353-7EB1-3649-BF7B-FC1DA42E5B18}">
      <dgm:prSet phldrT="[文本]" custT="1"/>
      <dgm:spPr/>
      <dgm:t>
        <a:bodyPr/>
        <a:lstStyle/>
        <a:p>
          <a:r>
            <a:rPr lang="zh-Hans" altLang="en-US" sz="1100" b="1" dirty="0"/>
            <a:t>互联端工具</a:t>
          </a:r>
          <a:endParaRPr lang="en-US" altLang="zh-Hans" sz="1100" b="1" dirty="0"/>
        </a:p>
      </dgm:t>
    </dgm:pt>
    <dgm:pt modelId="{0A9FB56F-6DB1-F34C-B7D8-FC594BBBF602}" type="parTrans" cxnId="{585208B7-33B6-7D45-8A91-0D427D57C2C0}">
      <dgm:prSet custT="1"/>
      <dgm:spPr/>
      <dgm:t>
        <a:bodyPr/>
        <a:lstStyle/>
        <a:p>
          <a:endParaRPr lang="zh-CN" altLang="en-US" sz="700" b="1"/>
        </a:p>
      </dgm:t>
    </dgm:pt>
    <dgm:pt modelId="{B91D5883-8012-0A41-8977-24B2773BEE04}" type="sibTrans" cxnId="{585208B7-33B6-7D45-8A91-0D427D57C2C0}">
      <dgm:prSet/>
      <dgm:spPr/>
      <dgm:t>
        <a:bodyPr/>
        <a:lstStyle/>
        <a:p>
          <a:endParaRPr lang="zh-CN" altLang="en-US" sz="2400" b="1"/>
        </a:p>
      </dgm:t>
    </dgm:pt>
    <dgm:pt modelId="{FA60AC9F-D13B-DD48-90AB-806F62A35322}">
      <dgm:prSet phldrT="[文本]" custT="1"/>
      <dgm:spPr/>
      <dgm:t>
        <a:bodyPr/>
        <a:lstStyle/>
        <a:p>
          <a:r>
            <a:rPr lang="zh-Hans" altLang="en-US" sz="1100" b="1" dirty="0"/>
            <a:t>知识服务技术平台</a:t>
          </a:r>
          <a:endParaRPr lang="en-US" altLang="zh-Hans" sz="1100" b="1" dirty="0"/>
        </a:p>
      </dgm:t>
    </dgm:pt>
    <dgm:pt modelId="{1E7B016E-9047-7A4E-B888-D00918076A4D}" type="parTrans" cxnId="{EE5AE6FF-E0F7-CA48-A63F-1B0BEA42998D}">
      <dgm:prSet custT="1"/>
      <dgm:spPr/>
      <dgm:t>
        <a:bodyPr/>
        <a:lstStyle/>
        <a:p>
          <a:endParaRPr lang="zh-CN" altLang="en-US" sz="700" b="1"/>
        </a:p>
      </dgm:t>
    </dgm:pt>
    <dgm:pt modelId="{7D43D087-AFE4-DD41-83F9-90BA5AAF6C54}" type="sibTrans" cxnId="{EE5AE6FF-E0F7-CA48-A63F-1B0BEA42998D}">
      <dgm:prSet/>
      <dgm:spPr/>
      <dgm:t>
        <a:bodyPr/>
        <a:lstStyle/>
        <a:p>
          <a:endParaRPr lang="zh-CN" altLang="en-US" sz="2400" b="1"/>
        </a:p>
      </dgm:t>
    </dgm:pt>
    <dgm:pt modelId="{37A81D86-69CF-CC48-9ECE-17EFCA63FBF7}">
      <dgm:prSet phldrT="[文本]" custT="1"/>
      <dgm:spPr/>
      <dgm:t>
        <a:bodyPr/>
        <a:lstStyle/>
        <a:p>
          <a:r>
            <a:rPr lang="zh-Hans" altLang="en-US" sz="1100" b="1" dirty="0"/>
            <a:t>空间要素</a:t>
          </a:r>
          <a:endParaRPr lang="en-US" altLang="zh-Hans" sz="1100" b="1" dirty="0"/>
        </a:p>
      </dgm:t>
    </dgm:pt>
    <dgm:pt modelId="{12DF7DCD-7AFA-9C43-B88F-FAC97E4E78BA}" type="parTrans" cxnId="{2E2C2792-81CC-1D4C-9824-5DBC8238E205}">
      <dgm:prSet custT="1"/>
      <dgm:spPr/>
      <dgm:t>
        <a:bodyPr/>
        <a:lstStyle/>
        <a:p>
          <a:endParaRPr lang="zh-CN" altLang="en-US" sz="900" b="1"/>
        </a:p>
      </dgm:t>
    </dgm:pt>
    <dgm:pt modelId="{E0E796CD-FBC0-5741-8156-D770F1410F36}" type="sibTrans" cxnId="{2E2C2792-81CC-1D4C-9824-5DBC8238E205}">
      <dgm:prSet/>
      <dgm:spPr/>
      <dgm:t>
        <a:bodyPr/>
        <a:lstStyle/>
        <a:p>
          <a:endParaRPr lang="zh-CN" altLang="en-US" sz="2400" b="1"/>
        </a:p>
      </dgm:t>
    </dgm:pt>
    <dgm:pt modelId="{CF36865A-70E4-4449-ACBF-CFD8D8A8E096}">
      <dgm:prSet phldrT="[文本]" custT="1"/>
      <dgm:spPr/>
      <dgm:t>
        <a:bodyPr/>
        <a:lstStyle/>
        <a:p>
          <a:r>
            <a:rPr lang="zh-Hans" altLang="en-US" sz="1100" b="1" dirty="0"/>
            <a:t>信息时空</a:t>
          </a:r>
          <a:endParaRPr lang="en-US" altLang="zh-Hans" sz="1100" b="1" dirty="0"/>
        </a:p>
      </dgm:t>
    </dgm:pt>
    <dgm:pt modelId="{1A5A0260-9DFC-F646-ABF9-3C693CE740DC}" type="parTrans" cxnId="{F1DDF84E-6580-794C-92E0-65601F6068E0}">
      <dgm:prSet custT="1"/>
      <dgm:spPr/>
      <dgm:t>
        <a:bodyPr/>
        <a:lstStyle/>
        <a:p>
          <a:endParaRPr lang="zh-CN" altLang="en-US" sz="700" b="1"/>
        </a:p>
      </dgm:t>
    </dgm:pt>
    <dgm:pt modelId="{DCE2504C-CF0B-E74A-9FB1-C255F482FC37}" type="sibTrans" cxnId="{F1DDF84E-6580-794C-92E0-65601F6068E0}">
      <dgm:prSet/>
      <dgm:spPr/>
      <dgm:t>
        <a:bodyPr/>
        <a:lstStyle/>
        <a:p>
          <a:endParaRPr lang="zh-CN" altLang="en-US" sz="2400" b="1"/>
        </a:p>
      </dgm:t>
    </dgm:pt>
    <dgm:pt modelId="{1E1C079C-E594-0540-8707-79CA7FEFF336}">
      <dgm:prSet phldrT="[文本]" custT="1"/>
      <dgm:spPr/>
      <dgm:t>
        <a:bodyPr/>
        <a:lstStyle/>
        <a:p>
          <a:r>
            <a:rPr lang="zh-Hans" altLang="en-US" sz="1100" b="1" dirty="0"/>
            <a:t>信息伦理</a:t>
          </a:r>
          <a:endParaRPr lang="en-US" altLang="zh-Hans" sz="1100" b="1" dirty="0"/>
        </a:p>
      </dgm:t>
    </dgm:pt>
    <dgm:pt modelId="{0AEB3776-1A4E-334D-B90F-BC2184A0D4A3}" type="parTrans" cxnId="{CAD6ED89-583F-684F-AB7D-ADD6572BC55F}">
      <dgm:prSet custT="1"/>
      <dgm:spPr/>
      <dgm:t>
        <a:bodyPr/>
        <a:lstStyle/>
        <a:p>
          <a:endParaRPr lang="zh-CN" altLang="en-US" sz="700" b="1"/>
        </a:p>
      </dgm:t>
    </dgm:pt>
    <dgm:pt modelId="{C51FCE65-92B4-A94A-8417-ED452B3E8A03}" type="sibTrans" cxnId="{CAD6ED89-583F-684F-AB7D-ADD6572BC55F}">
      <dgm:prSet/>
      <dgm:spPr/>
      <dgm:t>
        <a:bodyPr/>
        <a:lstStyle/>
        <a:p>
          <a:endParaRPr lang="zh-CN" altLang="en-US" sz="2400" b="1"/>
        </a:p>
      </dgm:t>
    </dgm:pt>
    <dgm:pt modelId="{C7C79393-0326-1247-B44E-9B423899B67D}">
      <dgm:prSet phldrT="[文本]" custT="1"/>
      <dgm:spPr/>
      <dgm:t>
        <a:bodyPr/>
        <a:lstStyle/>
        <a:p>
          <a:r>
            <a:rPr lang="zh-Hans" altLang="en-US" sz="1100" b="1" dirty="0"/>
            <a:t>信息制度</a:t>
          </a:r>
          <a:endParaRPr lang="en-US" altLang="zh-Hans" sz="1100" b="1" dirty="0"/>
        </a:p>
      </dgm:t>
    </dgm:pt>
    <dgm:pt modelId="{69EEB7B6-31F9-194F-A843-127A111DA9E9}" type="parTrans" cxnId="{EA3A79D3-692A-794D-987D-0FA5CEB35570}">
      <dgm:prSet custT="1"/>
      <dgm:spPr/>
      <dgm:t>
        <a:bodyPr/>
        <a:lstStyle/>
        <a:p>
          <a:endParaRPr lang="zh-CN" altLang="en-US" sz="700" b="1"/>
        </a:p>
      </dgm:t>
    </dgm:pt>
    <dgm:pt modelId="{C500DF3A-632B-9C4B-A812-9A0A8FDE510E}" type="sibTrans" cxnId="{EA3A79D3-692A-794D-987D-0FA5CEB35570}">
      <dgm:prSet/>
      <dgm:spPr/>
      <dgm:t>
        <a:bodyPr/>
        <a:lstStyle/>
        <a:p>
          <a:endParaRPr lang="zh-CN" altLang="en-US" sz="2400" b="1"/>
        </a:p>
      </dgm:t>
    </dgm:pt>
    <dgm:pt modelId="{94568DD4-4414-6144-A35B-922B75674A8E}">
      <dgm:prSet phldrT="[文本]" custT="1"/>
      <dgm:spPr/>
      <dgm:t>
        <a:bodyPr/>
        <a:lstStyle/>
        <a:p>
          <a:r>
            <a:rPr lang="zh-Hans" altLang="en-US" sz="1100" b="1" dirty="0"/>
            <a:t>受体要素</a:t>
          </a:r>
          <a:endParaRPr lang="en-US" altLang="zh-Hans" sz="1100" b="1" dirty="0"/>
        </a:p>
      </dgm:t>
    </dgm:pt>
    <dgm:pt modelId="{3A52B959-0011-854D-A717-1A15B96ECDAB}" type="parTrans" cxnId="{FC0399CF-1F88-E740-B90E-B235E0E0C43E}">
      <dgm:prSet/>
      <dgm:spPr/>
      <dgm:t>
        <a:bodyPr/>
        <a:lstStyle/>
        <a:p>
          <a:endParaRPr lang="zh-CN" altLang="en-US"/>
        </a:p>
      </dgm:t>
    </dgm:pt>
    <dgm:pt modelId="{51617244-9901-E846-8465-DD00BEF64577}" type="sibTrans" cxnId="{FC0399CF-1F88-E740-B90E-B235E0E0C43E}">
      <dgm:prSet/>
      <dgm:spPr/>
      <dgm:t>
        <a:bodyPr/>
        <a:lstStyle/>
        <a:p>
          <a:endParaRPr lang="zh-CN" altLang="en-US"/>
        </a:p>
      </dgm:t>
    </dgm:pt>
    <dgm:pt modelId="{60D3CE65-779C-EE48-8A03-3A157A6A60A8}" type="pres">
      <dgm:prSet presAssocID="{2122C3E2-9D01-134E-A1CA-42CD12850839}" presName="mainComposite" presStyleCnt="0">
        <dgm:presLayoutVars>
          <dgm:chPref val="1"/>
          <dgm:dir/>
          <dgm:animOne val="branch"/>
          <dgm:animLvl val="lvl"/>
          <dgm:resizeHandles val="exact"/>
        </dgm:presLayoutVars>
      </dgm:prSet>
      <dgm:spPr/>
      <dgm:t>
        <a:bodyPr/>
        <a:lstStyle/>
        <a:p>
          <a:endParaRPr lang="zh-CN" altLang="en-US"/>
        </a:p>
      </dgm:t>
    </dgm:pt>
    <dgm:pt modelId="{0D55254C-B6EB-334E-8D3C-F4F954870073}" type="pres">
      <dgm:prSet presAssocID="{2122C3E2-9D01-134E-A1CA-42CD12850839}" presName="hierFlow" presStyleCnt="0"/>
      <dgm:spPr/>
    </dgm:pt>
    <dgm:pt modelId="{FDF2FF07-F3B6-9644-9D64-9D208792446B}" type="pres">
      <dgm:prSet presAssocID="{2122C3E2-9D01-134E-A1CA-42CD12850839}" presName="hierChild1" presStyleCnt="0">
        <dgm:presLayoutVars>
          <dgm:chPref val="1"/>
          <dgm:animOne val="branch"/>
          <dgm:animLvl val="lvl"/>
        </dgm:presLayoutVars>
      </dgm:prSet>
      <dgm:spPr/>
    </dgm:pt>
    <dgm:pt modelId="{007996F0-873D-D040-9F0C-627817FDA5B2}" type="pres">
      <dgm:prSet presAssocID="{A72AEDD1-8D22-B349-959D-55E45EB303CA}" presName="Name17" presStyleCnt="0"/>
      <dgm:spPr/>
    </dgm:pt>
    <dgm:pt modelId="{446969F3-6B7B-4F41-878C-646BECCCE443}" type="pres">
      <dgm:prSet presAssocID="{A72AEDD1-8D22-B349-959D-55E45EB303CA}" presName="level1Shape" presStyleLbl="node0" presStyleIdx="0" presStyleCnt="1" custScaleX="154074" custScaleY="268052">
        <dgm:presLayoutVars>
          <dgm:chPref val="3"/>
        </dgm:presLayoutVars>
      </dgm:prSet>
      <dgm:spPr/>
      <dgm:t>
        <a:bodyPr/>
        <a:lstStyle/>
        <a:p>
          <a:endParaRPr lang="zh-CN" altLang="en-US"/>
        </a:p>
      </dgm:t>
    </dgm:pt>
    <dgm:pt modelId="{4AF5F18D-5B8A-764C-95CC-4318F3C3E960}" type="pres">
      <dgm:prSet presAssocID="{A72AEDD1-8D22-B349-959D-55E45EB303CA}" presName="hierChild2" presStyleCnt="0"/>
      <dgm:spPr/>
    </dgm:pt>
    <dgm:pt modelId="{C40437DC-938B-CE4E-A704-C2B3ACBDA746}" type="pres">
      <dgm:prSet presAssocID="{FCDF6112-FE82-D64D-A36C-1B3654073297}" presName="Name25" presStyleLbl="parChTrans1D2" presStyleIdx="0" presStyleCnt="5"/>
      <dgm:spPr/>
      <dgm:t>
        <a:bodyPr/>
        <a:lstStyle/>
        <a:p>
          <a:endParaRPr lang="zh-CN" altLang="en-US"/>
        </a:p>
      </dgm:t>
    </dgm:pt>
    <dgm:pt modelId="{EB1C072F-0625-274B-8FB6-B03111D690DB}" type="pres">
      <dgm:prSet presAssocID="{FCDF6112-FE82-D64D-A36C-1B3654073297}" presName="connTx" presStyleLbl="parChTrans1D2" presStyleIdx="0" presStyleCnt="5"/>
      <dgm:spPr/>
      <dgm:t>
        <a:bodyPr/>
        <a:lstStyle/>
        <a:p>
          <a:endParaRPr lang="zh-CN" altLang="en-US"/>
        </a:p>
      </dgm:t>
    </dgm:pt>
    <dgm:pt modelId="{0054CDA5-1300-6249-BE71-E5961948A347}" type="pres">
      <dgm:prSet presAssocID="{59F01F9D-FD30-B548-8052-239FDFCF782D}" presName="Name30" presStyleCnt="0"/>
      <dgm:spPr/>
    </dgm:pt>
    <dgm:pt modelId="{05E5E275-77C6-B349-9014-375482C8D871}" type="pres">
      <dgm:prSet presAssocID="{59F01F9D-FD30-B548-8052-239FDFCF782D}" presName="level2Shape" presStyleLbl="node2" presStyleIdx="0" presStyleCnt="5"/>
      <dgm:spPr/>
      <dgm:t>
        <a:bodyPr/>
        <a:lstStyle/>
        <a:p>
          <a:endParaRPr lang="zh-CN" altLang="en-US"/>
        </a:p>
      </dgm:t>
    </dgm:pt>
    <dgm:pt modelId="{CF34422F-1C6A-8A49-90CD-DB7563918446}" type="pres">
      <dgm:prSet presAssocID="{59F01F9D-FD30-B548-8052-239FDFCF782D}" presName="hierChild3" presStyleCnt="0"/>
      <dgm:spPr/>
    </dgm:pt>
    <dgm:pt modelId="{54784D84-6C9E-1149-8498-74263B0A574D}" type="pres">
      <dgm:prSet presAssocID="{D2253410-9C8D-9147-9DA4-0571818B0255}" presName="Name25" presStyleLbl="parChTrans1D3" presStyleIdx="0" presStyleCnt="10"/>
      <dgm:spPr/>
      <dgm:t>
        <a:bodyPr/>
        <a:lstStyle/>
        <a:p>
          <a:endParaRPr lang="zh-CN" altLang="en-US"/>
        </a:p>
      </dgm:t>
    </dgm:pt>
    <dgm:pt modelId="{DAB714FF-22BD-BE4F-A4C3-C249DA19FA88}" type="pres">
      <dgm:prSet presAssocID="{D2253410-9C8D-9147-9DA4-0571818B0255}" presName="connTx" presStyleLbl="parChTrans1D3" presStyleIdx="0" presStyleCnt="10"/>
      <dgm:spPr/>
      <dgm:t>
        <a:bodyPr/>
        <a:lstStyle/>
        <a:p>
          <a:endParaRPr lang="zh-CN" altLang="en-US"/>
        </a:p>
      </dgm:t>
    </dgm:pt>
    <dgm:pt modelId="{8AAB8FD2-9AF7-6844-BE2D-54363633A325}" type="pres">
      <dgm:prSet presAssocID="{6A74375B-AA2A-BF4F-AE0F-F68AE2566EB4}" presName="Name30" presStyleCnt="0"/>
      <dgm:spPr/>
    </dgm:pt>
    <dgm:pt modelId="{D5D4911D-9DB4-1A4B-80C4-D6950A488185}" type="pres">
      <dgm:prSet presAssocID="{6A74375B-AA2A-BF4F-AE0F-F68AE2566EB4}" presName="level2Shape" presStyleLbl="node3" presStyleIdx="0" presStyleCnt="10"/>
      <dgm:spPr/>
      <dgm:t>
        <a:bodyPr/>
        <a:lstStyle/>
        <a:p>
          <a:endParaRPr lang="zh-CN" altLang="en-US"/>
        </a:p>
      </dgm:t>
    </dgm:pt>
    <dgm:pt modelId="{42038F3B-AD5A-6246-8BD8-7F4708DE4313}" type="pres">
      <dgm:prSet presAssocID="{6A74375B-AA2A-BF4F-AE0F-F68AE2566EB4}" presName="hierChild3" presStyleCnt="0"/>
      <dgm:spPr/>
    </dgm:pt>
    <dgm:pt modelId="{CB17A27B-E1CD-5942-911C-FFE680EB4973}" type="pres">
      <dgm:prSet presAssocID="{F0522968-1D4E-C54A-A5B6-2570B91865AB}" presName="Name25" presStyleLbl="parChTrans1D3" presStyleIdx="1" presStyleCnt="10"/>
      <dgm:spPr/>
      <dgm:t>
        <a:bodyPr/>
        <a:lstStyle/>
        <a:p>
          <a:endParaRPr lang="zh-CN" altLang="en-US"/>
        </a:p>
      </dgm:t>
    </dgm:pt>
    <dgm:pt modelId="{9363015F-5594-AC45-B687-F3AD93FD6C55}" type="pres">
      <dgm:prSet presAssocID="{F0522968-1D4E-C54A-A5B6-2570B91865AB}" presName="connTx" presStyleLbl="parChTrans1D3" presStyleIdx="1" presStyleCnt="10"/>
      <dgm:spPr/>
      <dgm:t>
        <a:bodyPr/>
        <a:lstStyle/>
        <a:p>
          <a:endParaRPr lang="zh-CN" altLang="en-US"/>
        </a:p>
      </dgm:t>
    </dgm:pt>
    <dgm:pt modelId="{F8E37756-2284-9B46-B998-9D556EA0BAF2}" type="pres">
      <dgm:prSet presAssocID="{D933AEC3-6AF2-BC4D-AC5D-E964F7FBD3F0}" presName="Name30" presStyleCnt="0"/>
      <dgm:spPr/>
    </dgm:pt>
    <dgm:pt modelId="{04CB9B0B-0AA6-7D4E-8B28-A2F4A9F4C626}" type="pres">
      <dgm:prSet presAssocID="{D933AEC3-6AF2-BC4D-AC5D-E964F7FBD3F0}" presName="level2Shape" presStyleLbl="node3" presStyleIdx="1" presStyleCnt="10"/>
      <dgm:spPr/>
      <dgm:t>
        <a:bodyPr/>
        <a:lstStyle/>
        <a:p>
          <a:endParaRPr lang="zh-CN" altLang="en-US"/>
        </a:p>
      </dgm:t>
    </dgm:pt>
    <dgm:pt modelId="{59F61549-F1A8-EA44-AC16-255FBA2EA540}" type="pres">
      <dgm:prSet presAssocID="{D933AEC3-6AF2-BC4D-AC5D-E964F7FBD3F0}" presName="hierChild3" presStyleCnt="0"/>
      <dgm:spPr/>
    </dgm:pt>
    <dgm:pt modelId="{0C49979D-30CC-9345-96BA-51A7761E74E8}" type="pres">
      <dgm:prSet presAssocID="{015110FE-1454-4544-8063-81CEFBB03DDB}" presName="Name25" presStyleLbl="parChTrans1D3" presStyleIdx="2" presStyleCnt="10"/>
      <dgm:spPr/>
      <dgm:t>
        <a:bodyPr/>
        <a:lstStyle/>
        <a:p>
          <a:endParaRPr lang="zh-CN" altLang="en-US"/>
        </a:p>
      </dgm:t>
    </dgm:pt>
    <dgm:pt modelId="{34B7267E-6223-2E44-A68A-A5137FFF6C0B}" type="pres">
      <dgm:prSet presAssocID="{015110FE-1454-4544-8063-81CEFBB03DDB}" presName="connTx" presStyleLbl="parChTrans1D3" presStyleIdx="2" presStyleCnt="10"/>
      <dgm:spPr/>
      <dgm:t>
        <a:bodyPr/>
        <a:lstStyle/>
        <a:p>
          <a:endParaRPr lang="zh-CN" altLang="en-US"/>
        </a:p>
      </dgm:t>
    </dgm:pt>
    <dgm:pt modelId="{8D586DF4-3C89-7647-AD0C-9EBB48622830}" type="pres">
      <dgm:prSet presAssocID="{F5835521-86A6-E84E-9947-E93293C8C321}" presName="Name30" presStyleCnt="0"/>
      <dgm:spPr/>
    </dgm:pt>
    <dgm:pt modelId="{74CA065B-0047-FE4F-835E-BC46F3302C7C}" type="pres">
      <dgm:prSet presAssocID="{F5835521-86A6-E84E-9947-E93293C8C321}" presName="level2Shape" presStyleLbl="node3" presStyleIdx="2" presStyleCnt="10"/>
      <dgm:spPr/>
      <dgm:t>
        <a:bodyPr/>
        <a:lstStyle/>
        <a:p>
          <a:endParaRPr lang="zh-CN" altLang="en-US"/>
        </a:p>
      </dgm:t>
    </dgm:pt>
    <dgm:pt modelId="{F96D7AC8-840C-BB4D-90DB-10DECF1C2756}" type="pres">
      <dgm:prSet presAssocID="{F5835521-86A6-E84E-9947-E93293C8C321}" presName="hierChild3" presStyleCnt="0"/>
      <dgm:spPr/>
    </dgm:pt>
    <dgm:pt modelId="{908DB5BF-7DE0-D047-B76E-454E21F7D9CE}" type="pres">
      <dgm:prSet presAssocID="{76ED4F86-1D40-4640-B862-BD8B87571B95}" presName="Name25" presStyleLbl="parChTrans1D2" presStyleIdx="1" presStyleCnt="5"/>
      <dgm:spPr/>
      <dgm:t>
        <a:bodyPr/>
        <a:lstStyle/>
        <a:p>
          <a:endParaRPr lang="zh-CN" altLang="en-US"/>
        </a:p>
      </dgm:t>
    </dgm:pt>
    <dgm:pt modelId="{DAFB57F7-B908-9342-B577-91FBCF22AF08}" type="pres">
      <dgm:prSet presAssocID="{76ED4F86-1D40-4640-B862-BD8B87571B95}" presName="connTx" presStyleLbl="parChTrans1D2" presStyleIdx="1" presStyleCnt="5"/>
      <dgm:spPr/>
      <dgm:t>
        <a:bodyPr/>
        <a:lstStyle/>
        <a:p>
          <a:endParaRPr lang="zh-CN" altLang="en-US"/>
        </a:p>
      </dgm:t>
    </dgm:pt>
    <dgm:pt modelId="{506E2B12-F0AF-444F-AD93-15C19A19C369}" type="pres">
      <dgm:prSet presAssocID="{20D769D5-DB85-0E45-AD33-EEADD5CB51EE}" presName="Name30" presStyleCnt="0"/>
      <dgm:spPr/>
    </dgm:pt>
    <dgm:pt modelId="{367D2049-EA81-A24A-B540-4C55FE22F621}" type="pres">
      <dgm:prSet presAssocID="{20D769D5-DB85-0E45-AD33-EEADD5CB51EE}" presName="level2Shape" presStyleLbl="node2" presStyleIdx="1" presStyleCnt="5"/>
      <dgm:spPr/>
      <dgm:t>
        <a:bodyPr/>
        <a:lstStyle/>
        <a:p>
          <a:endParaRPr lang="zh-CN" altLang="en-US"/>
        </a:p>
      </dgm:t>
    </dgm:pt>
    <dgm:pt modelId="{E7CC0915-BFE7-7F49-8E11-389E9B820A9B}" type="pres">
      <dgm:prSet presAssocID="{20D769D5-DB85-0E45-AD33-EEADD5CB51EE}" presName="hierChild3" presStyleCnt="0"/>
      <dgm:spPr/>
    </dgm:pt>
    <dgm:pt modelId="{DB8BAD70-DF71-B843-BEC4-F7B920520FC7}" type="pres">
      <dgm:prSet presAssocID="{029A7B7A-377D-194E-B37E-3D2525FBDE78}" presName="Name25" presStyleLbl="parChTrans1D3" presStyleIdx="3" presStyleCnt="10"/>
      <dgm:spPr/>
      <dgm:t>
        <a:bodyPr/>
        <a:lstStyle/>
        <a:p>
          <a:endParaRPr lang="zh-CN" altLang="en-US"/>
        </a:p>
      </dgm:t>
    </dgm:pt>
    <dgm:pt modelId="{6F7430D5-A107-A441-B0F6-0A643555E2DC}" type="pres">
      <dgm:prSet presAssocID="{029A7B7A-377D-194E-B37E-3D2525FBDE78}" presName="connTx" presStyleLbl="parChTrans1D3" presStyleIdx="3" presStyleCnt="10"/>
      <dgm:spPr/>
      <dgm:t>
        <a:bodyPr/>
        <a:lstStyle/>
        <a:p>
          <a:endParaRPr lang="zh-CN" altLang="en-US"/>
        </a:p>
      </dgm:t>
    </dgm:pt>
    <dgm:pt modelId="{6590DE1B-4274-E741-800D-59A93CA90A33}" type="pres">
      <dgm:prSet presAssocID="{714060F8-753A-F44F-A1B0-AE40FC5674F8}" presName="Name30" presStyleCnt="0"/>
      <dgm:spPr/>
    </dgm:pt>
    <dgm:pt modelId="{5F83E559-9B69-BF45-B405-3F49DAC46625}" type="pres">
      <dgm:prSet presAssocID="{714060F8-753A-F44F-A1B0-AE40FC5674F8}" presName="level2Shape" presStyleLbl="node3" presStyleIdx="3" presStyleCnt="10"/>
      <dgm:spPr/>
      <dgm:t>
        <a:bodyPr/>
        <a:lstStyle/>
        <a:p>
          <a:endParaRPr lang="zh-CN" altLang="en-US"/>
        </a:p>
      </dgm:t>
    </dgm:pt>
    <dgm:pt modelId="{042383DA-6A00-904C-B0E3-B936F003DBD7}" type="pres">
      <dgm:prSet presAssocID="{714060F8-753A-F44F-A1B0-AE40FC5674F8}" presName="hierChild3" presStyleCnt="0"/>
      <dgm:spPr/>
    </dgm:pt>
    <dgm:pt modelId="{2C6D5C7B-A8EC-AC49-B421-57845FEC8B7E}" type="pres">
      <dgm:prSet presAssocID="{16514A52-3ECA-6543-A0AA-A8B9C4688997}" presName="Name25" presStyleLbl="parChTrans1D3" presStyleIdx="4" presStyleCnt="10"/>
      <dgm:spPr/>
      <dgm:t>
        <a:bodyPr/>
        <a:lstStyle/>
        <a:p>
          <a:endParaRPr lang="zh-CN" altLang="en-US"/>
        </a:p>
      </dgm:t>
    </dgm:pt>
    <dgm:pt modelId="{7E0995F4-048E-2B4A-ABFC-E89D0B7D78C7}" type="pres">
      <dgm:prSet presAssocID="{16514A52-3ECA-6543-A0AA-A8B9C4688997}" presName="connTx" presStyleLbl="parChTrans1D3" presStyleIdx="4" presStyleCnt="10"/>
      <dgm:spPr/>
      <dgm:t>
        <a:bodyPr/>
        <a:lstStyle/>
        <a:p>
          <a:endParaRPr lang="zh-CN" altLang="en-US"/>
        </a:p>
      </dgm:t>
    </dgm:pt>
    <dgm:pt modelId="{F9C82C74-AD10-3041-A116-F5D16ABAF5C1}" type="pres">
      <dgm:prSet presAssocID="{71319C91-1367-4A45-AD5B-A1D291ED0676}" presName="Name30" presStyleCnt="0"/>
      <dgm:spPr/>
    </dgm:pt>
    <dgm:pt modelId="{2E6B93E3-8A53-B94E-A275-300718B7A928}" type="pres">
      <dgm:prSet presAssocID="{71319C91-1367-4A45-AD5B-A1D291ED0676}" presName="level2Shape" presStyleLbl="node3" presStyleIdx="4" presStyleCnt="10"/>
      <dgm:spPr/>
      <dgm:t>
        <a:bodyPr/>
        <a:lstStyle/>
        <a:p>
          <a:endParaRPr lang="zh-CN" altLang="en-US"/>
        </a:p>
      </dgm:t>
    </dgm:pt>
    <dgm:pt modelId="{37AA3D4C-127A-FD4A-BF57-85777A5D36DA}" type="pres">
      <dgm:prSet presAssocID="{71319C91-1367-4A45-AD5B-A1D291ED0676}" presName="hierChild3" presStyleCnt="0"/>
      <dgm:spPr/>
    </dgm:pt>
    <dgm:pt modelId="{49241FB0-32C3-EF4A-964E-C9FE61B70AA8}" type="pres">
      <dgm:prSet presAssocID="{9336B366-33D9-ED47-A34A-92B69E8DFBA9}" presName="Name25" presStyleLbl="parChTrans1D2" presStyleIdx="2" presStyleCnt="5"/>
      <dgm:spPr/>
      <dgm:t>
        <a:bodyPr/>
        <a:lstStyle/>
        <a:p>
          <a:endParaRPr lang="zh-CN" altLang="en-US"/>
        </a:p>
      </dgm:t>
    </dgm:pt>
    <dgm:pt modelId="{D8AE6F0F-5F15-474F-925E-99AFAC6071F1}" type="pres">
      <dgm:prSet presAssocID="{9336B366-33D9-ED47-A34A-92B69E8DFBA9}" presName="connTx" presStyleLbl="parChTrans1D2" presStyleIdx="2" presStyleCnt="5"/>
      <dgm:spPr/>
      <dgm:t>
        <a:bodyPr/>
        <a:lstStyle/>
        <a:p>
          <a:endParaRPr lang="zh-CN" altLang="en-US"/>
        </a:p>
      </dgm:t>
    </dgm:pt>
    <dgm:pt modelId="{AA451B3A-25A7-0D4A-AC53-69695578ACAA}" type="pres">
      <dgm:prSet presAssocID="{CA790538-5915-B745-A7EA-EE2EFE23D5C7}" presName="Name30" presStyleCnt="0"/>
      <dgm:spPr/>
    </dgm:pt>
    <dgm:pt modelId="{59DAF047-11D2-9044-AC5B-C239BB69DF20}" type="pres">
      <dgm:prSet presAssocID="{CA790538-5915-B745-A7EA-EE2EFE23D5C7}" presName="level2Shape" presStyleLbl="node2" presStyleIdx="2" presStyleCnt="5"/>
      <dgm:spPr/>
      <dgm:t>
        <a:bodyPr/>
        <a:lstStyle/>
        <a:p>
          <a:endParaRPr lang="zh-CN" altLang="en-US"/>
        </a:p>
      </dgm:t>
    </dgm:pt>
    <dgm:pt modelId="{F403471E-F545-FA4C-9BBD-239B5D6EC834}" type="pres">
      <dgm:prSet presAssocID="{CA790538-5915-B745-A7EA-EE2EFE23D5C7}" presName="hierChild3" presStyleCnt="0"/>
      <dgm:spPr/>
    </dgm:pt>
    <dgm:pt modelId="{50B4B940-D25D-7B49-877C-0B630D3B520B}" type="pres">
      <dgm:prSet presAssocID="{0A9FB56F-6DB1-F34C-B7D8-FC594BBBF602}" presName="Name25" presStyleLbl="parChTrans1D3" presStyleIdx="5" presStyleCnt="10"/>
      <dgm:spPr/>
      <dgm:t>
        <a:bodyPr/>
        <a:lstStyle/>
        <a:p>
          <a:endParaRPr lang="zh-CN" altLang="en-US"/>
        </a:p>
      </dgm:t>
    </dgm:pt>
    <dgm:pt modelId="{4B9CEB8B-0B33-1940-A256-C53B64C8B330}" type="pres">
      <dgm:prSet presAssocID="{0A9FB56F-6DB1-F34C-B7D8-FC594BBBF602}" presName="connTx" presStyleLbl="parChTrans1D3" presStyleIdx="5" presStyleCnt="10"/>
      <dgm:spPr/>
      <dgm:t>
        <a:bodyPr/>
        <a:lstStyle/>
        <a:p>
          <a:endParaRPr lang="zh-CN" altLang="en-US"/>
        </a:p>
      </dgm:t>
    </dgm:pt>
    <dgm:pt modelId="{7BFA24AA-F1B2-2841-BE1A-CE702FB7E55F}" type="pres">
      <dgm:prSet presAssocID="{18A1D353-7EB1-3649-BF7B-FC1DA42E5B18}" presName="Name30" presStyleCnt="0"/>
      <dgm:spPr/>
    </dgm:pt>
    <dgm:pt modelId="{2447321F-538C-FA47-B7AB-58EB552CAB00}" type="pres">
      <dgm:prSet presAssocID="{18A1D353-7EB1-3649-BF7B-FC1DA42E5B18}" presName="level2Shape" presStyleLbl="node3" presStyleIdx="5" presStyleCnt="10"/>
      <dgm:spPr/>
      <dgm:t>
        <a:bodyPr/>
        <a:lstStyle/>
        <a:p>
          <a:endParaRPr lang="zh-CN" altLang="en-US"/>
        </a:p>
      </dgm:t>
    </dgm:pt>
    <dgm:pt modelId="{8DCF61BA-15F3-CD49-8EF8-9F51E2E4ED74}" type="pres">
      <dgm:prSet presAssocID="{18A1D353-7EB1-3649-BF7B-FC1DA42E5B18}" presName="hierChild3" presStyleCnt="0"/>
      <dgm:spPr/>
    </dgm:pt>
    <dgm:pt modelId="{9EEA2C8A-46B7-7C40-A470-B87EF0FCE021}" type="pres">
      <dgm:prSet presAssocID="{1E7B016E-9047-7A4E-B888-D00918076A4D}" presName="Name25" presStyleLbl="parChTrans1D3" presStyleIdx="6" presStyleCnt="10"/>
      <dgm:spPr/>
      <dgm:t>
        <a:bodyPr/>
        <a:lstStyle/>
        <a:p>
          <a:endParaRPr lang="zh-CN" altLang="en-US"/>
        </a:p>
      </dgm:t>
    </dgm:pt>
    <dgm:pt modelId="{84727EBA-22A2-CC47-BF2A-8E3172591020}" type="pres">
      <dgm:prSet presAssocID="{1E7B016E-9047-7A4E-B888-D00918076A4D}" presName="connTx" presStyleLbl="parChTrans1D3" presStyleIdx="6" presStyleCnt="10"/>
      <dgm:spPr/>
      <dgm:t>
        <a:bodyPr/>
        <a:lstStyle/>
        <a:p>
          <a:endParaRPr lang="zh-CN" altLang="en-US"/>
        </a:p>
      </dgm:t>
    </dgm:pt>
    <dgm:pt modelId="{67889C01-30F0-7447-8D9D-1EEA17844CBF}" type="pres">
      <dgm:prSet presAssocID="{FA60AC9F-D13B-DD48-90AB-806F62A35322}" presName="Name30" presStyleCnt="0"/>
      <dgm:spPr/>
    </dgm:pt>
    <dgm:pt modelId="{A8A82702-0B09-8843-9FD0-66369463844E}" type="pres">
      <dgm:prSet presAssocID="{FA60AC9F-D13B-DD48-90AB-806F62A35322}" presName="level2Shape" presStyleLbl="node3" presStyleIdx="6" presStyleCnt="10"/>
      <dgm:spPr/>
      <dgm:t>
        <a:bodyPr/>
        <a:lstStyle/>
        <a:p>
          <a:endParaRPr lang="zh-CN" altLang="en-US"/>
        </a:p>
      </dgm:t>
    </dgm:pt>
    <dgm:pt modelId="{DE2C0965-F9E0-B34D-A200-F8CD0A6C9589}" type="pres">
      <dgm:prSet presAssocID="{FA60AC9F-D13B-DD48-90AB-806F62A35322}" presName="hierChild3" presStyleCnt="0"/>
      <dgm:spPr/>
    </dgm:pt>
    <dgm:pt modelId="{6556C317-FB7D-BF48-897A-F8E05653B984}" type="pres">
      <dgm:prSet presAssocID="{12DF7DCD-7AFA-9C43-B88F-FAC97E4E78BA}" presName="Name25" presStyleLbl="parChTrans1D2" presStyleIdx="3" presStyleCnt="5"/>
      <dgm:spPr/>
      <dgm:t>
        <a:bodyPr/>
        <a:lstStyle/>
        <a:p>
          <a:endParaRPr lang="zh-CN" altLang="en-US"/>
        </a:p>
      </dgm:t>
    </dgm:pt>
    <dgm:pt modelId="{1793D048-C4C4-F148-B2DC-1C7B681BD7F6}" type="pres">
      <dgm:prSet presAssocID="{12DF7DCD-7AFA-9C43-B88F-FAC97E4E78BA}" presName="connTx" presStyleLbl="parChTrans1D2" presStyleIdx="3" presStyleCnt="5"/>
      <dgm:spPr/>
      <dgm:t>
        <a:bodyPr/>
        <a:lstStyle/>
        <a:p>
          <a:endParaRPr lang="zh-CN" altLang="en-US"/>
        </a:p>
      </dgm:t>
    </dgm:pt>
    <dgm:pt modelId="{341FC128-8512-4E46-A44E-1B2F108E03FD}" type="pres">
      <dgm:prSet presAssocID="{37A81D86-69CF-CC48-9ECE-17EFCA63FBF7}" presName="Name30" presStyleCnt="0"/>
      <dgm:spPr/>
    </dgm:pt>
    <dgm:pt modelId="{3F34F69F-5128-664C-B13B-0E2E23D06145}" type="pres">
      <dgm:prSet presAssocID="{37A81D86-69CF-CC48-9ECE-17EFCA63FBF7}" presName="level2Shape" presStyleLbl="node2" presStyleIdx="3" presStyleCnt="5"/>
      <dgm:spPr/>
      <dgm:t>
        <a:bodyPr/>
        <a:lstStyle/>
        <a:p>
          <a:endParaRPr lang="zh-CN" altLang="en-US"/>
        </a:p>
      </dgm:t>
    </dgm:pt>
    <dgm:pt modelId="{DE11E25A-1B37-E54A-95FF-BE3C5772D4AB}" type="pres">
      <dgm:prSet presAssocID="{37A81D86-69CF-CC48-9ECE-17EFCA63FBF7}" presName="hierChild3" presStyleCnt="0"/>
      <dgm:spPr/>
    </dgm:pt>
    <dgm:pt modelId="{202E5588-C945-1E48-99D6-4130D63B8089}" type="pres">
      <dgm:prSet presAssocID="{1A5A0260-9DFC-F646-ABF9-3C693CE740DC}" presName="Name25" presStyleLbl="parChTrans1D3" presStyleIdx="7" presStyleCnt="10"/>
      <dgm:spPr/>
      <dgm:t>
        <a:bodyPr/>
        <a:lstStyle/>
        <a:p>
          <a:endParaRPr lang="zh-CN" altLang="en-US"/>
        </a:p>
      </dgm:t>
    </dgm:pt>
    <dgm:pt modelId="{CCC388AB-B770-B148-9489-9888588F0664}" type="pres">
      <dgm:prSet presAssocID="{1A5A0260-9DFC-F646-ABF9-3C693CE740DC}" presName="connTx" presStyleLbl="parChTrans1D3" presStyleIdx="7" presStyleCnt="10"/>
      <dgm:spPr/>
      <dgm:t>
        <a:bodyPr/>
        <a:lstStyle/>
        <a:p>
          <a:endParaRPr lang="zh-CN" altLang="en-US"/>
        </a:p>
      </dgm:t>
    </dgm:pt>
    <dgm:pt modelId="{E258774C-02A6-8542-AA0D-646F7EEA762A}" type="pres">
      <dgm:prSet presAssocID="{CF36865A-70E4-4449-ACBF-CFD8D8A8E096}" presName="Name30" presStyleCnt="0"/>
      <dgm:spPr/>
    </dgm:pt>
    <dgm:pt modelId="{4DA6F63D-0E71-5F41-A583-E664CB32736D}" type="pres">
      <dgm:prSet presAssocID="{CF36865A-70E4-4449-ACBF-CFD8D8A8E096}" presName="level2Shape" presStyleLbl="node3" presStyleIdx="7" presStyleCnt="10"/>
      <dgm:spPr/>
      <dgm:t>
        <a:bodyPr/>
        <a:lstStyle/>
        <a:p>
          <a:endParaRPr lang="zh-CN" altLang="en-US"/>
        </a:p>
      </dgm:t>
    </dgm:pt>
    <dgm:pt modelId="{E066CB26-CEBD-F748-B8F5-BAE75F887518}" type="pres">
      <dgm:prSet presAssocID="{CF36865A-70E4-4449-ACBF-CFD8D8A8E096}" presName="hierChild3" presStyleCnt="0"/>
      <dgm:spPr/>
    </dgm:pt>
    <dgm:pt modelId="{28740F17-76DF-4E40-9FE8-4DEC9F1D1AA0}" type="pres">
      <dgm:prSet presAssocID="{0AEB3776-1A4E-334D-B90F-BC2184A0D4A3}" presName="Name25" presStyleLbl="parChTrans1D3" presStyleIdx="8" presStyleCnt="10"/>
      <dgm:spPr/>
      <dgm:t>
        <a:bodyPr/>
        <a:lstStyle/>
        <a:p>
          <a:endParaRPr lang="zh-CN" altLang="en-US"/>
        </a:p>
      </dgm:t>
    </dgm:pt>
    <dgm:pt modelId="{4F267B83-7501-A64E-9BC9-9031D041B7D5}" type="pres">
      <dgm:prSet presAssocID="{0AEB3776-1A4E-334D-B90F-BC2184A0D4A3}" presName="connTx" presStyleLbl="parChTrans1D3" presStyleIdx="8" presStyleCnt="10"/>
      <dgm:spPr/>
      <dgm:t>
        <a:bodyPr/>
        <a:lstStyle/>
        <a:p>
          <a:endParaRPr lang="zh-CN" altLang="en-US"/>
        </a:p>
      </dgm:t>
    </dgm:pt>
    <dgm:pt modelId="{541E5A01-3B9B-BF4E-948D-93E142AA627E}" type="pres">
      <dgm:prSet presAssocID="{1E1C079C-E594-0540-8707-79CA7FEFF336}" presName="Name30" presStyleCnt="0"/>
      <dgm:spPr/>
    </dgm:pt>
    <dgm:pt modelId="{134404ED-E1E8-654E-8EBF-0DC4D37F70D0}" type="pres">
      <dgm:prSet presAssocID="{1E1C079C-E594-0540-8707-79CA7FEFF336}" presName="level2Shape" presStyleLbl="node3" presStyleIdx="8" presStyleCnt="10"/>
      <dgm:spPr/>
      <dgm:t>
        <a:bodyPr/>
        <a:lstStyle/>
        <a:p>
          <a:endParaRPr lang="zh-CN" altLang="en-US"/>
        </a:p>
      </dgm:t>
    </dgm:pt>
    <dgm:pt modelId="{C6484072-C666-4746-A952-337B1366360E}" type="pres">
      <dgm:prSet presAssocID="{1E1C079C-E594-0540-8707-79CA7FEFF336}" presName="hierChild3" presStyleCnt="0"/>
      <dgm:spPr/>
    </dgm:pt>
    <dgm:pt modelId="{B739338E-DA0E-BA45-B530-0582F103C129}" type="pres">
      <dgm:prSet presAssocID="{69EEB7B6-31F9-194F-A843-127A111DA9E9}" presName="Name25" presStyleLbl="parChTrans1D3" presStyleIdx="9" presStyleCnt="10"/>
      <dgm:spPr/>
      <dgm:t>
        <a:bodyPr/>
        <a:lstStyle/>
        <a:p>
          <a:endParaRPr lang="zh-CN" altLang="en-US"/>
        </a:p>
      </dgm:t>
    </dgm:pt>
    <dgm:pt modelId="{77D69A9C-B74E-D747-8004-94360223B09F}" type="pres">
      <dgm:prSet presAssocID="{69EEB7B6-31F9-194F-A843-127A111DA9E9}" presName="connTx" presStyleLbl="parChTrans1D3" presStyleIdx="9" presStyleCnt="10"/>
      <dgm:spPr/>
      <dgm:t>
        <a:bodyPr/>
        <a:lstStyle/>
        <a:p>
          <a:endParaRPr lang="zh-CN" altLang="en-US"/>
        </a:p>
      </dgm:t>
    </dgm:pt>
    <dgm:pt modelId="{4526E833-A22F-CA48-9E6C-D6C7F62B7E78}" type="pres">
      <dgm:prSet presAssocID="{C7C79393-0326-1247-B44E-9B423899B67D}" presName="Name30" presStyleCnt="0"/>
      <dgm:spPr/>
    </dgm:pt>
    <dgm:pt modelId="{3CB7C30D-C799-2747-B8AA-63D565A27E88}" type="pres">
      <dgm:prSet presAssocID="{C7C79393-0326-1247-B44E-9B423899B67D}" presName="level2Shape" presStyleLbl="node3" presStyleIdx="9" presStyleCnt="10"/>
      <dgm:spPr/>
      <dgm:t>
        <a:bodyPr/>
        <a:lstStyle/>
        <a:p>
          <a:endParaRPr lang="zh-CN" altLang="en-US"/>
        </a:p>
      </dgm:t>
    </dgm:pt>
    <dgm:pt modelId="{B7438E98-A724-484F-BCBE-78413C1188BD}" type="pres">
      <dgm:prSet presAssocID="{C7C79393-0326-1247-B44E-9B423899B67D}" presName="hierChild3" presStyleCnt="0"/>
      <dgm:spPr/>
    </dgm:pt>
    <dgm:pt modelId="{8EA46A94-6533-7244-8563-40D8AB5DD5CE}" type="pres">
      <dgm:prSet presAssocID="{3A52B959-0011-854D-A717-1A15B96ECDAB}" presName="Name25" presStyleLbl="parChTrans1D2" presStyleIdx="4" presStyleCnt="5"/>
      <dgm:spPr/>
      <dgm:t>
        <a:bodyPr/>
        <a:lstStyle/>
        <a:p>
          <a:endParaRPr lang="zh-CN" altLang="en-US"/>
        </a:p>
      </dgm:t>
    </dgm:pt>
    <dgm:pt modelId="{F82347C9-D2CE-D040-84CD-4AE07D047030}" type="pres">
      <dgm:prSet presAssocID="{3A52B959-0011-854D-A717-1A15B96ECDAB}" presName="connTx" presStyleLbl="parChTrans1D2" presStyleIdx="4" presStyleCnt="5"/>
      <dgm:spPr/>
      <dgm:t>
        <a:bodyPr/>
        <a:lstStyle/>
        <a:p>
          <a:endParaRPr lang="zh-CN" altLang="en-US"/>
        </a:p>
      </dgm:t>
    </dgm:pt>
    <dgm:pt modelId="{6A51E683-D12A-8448-93C1-355A8DA5F8CA}" type="pres">
      <dgm:prSet presAssocID="{94568DD4-4414-6144-A35B-922B75674A8E}" presName="Name30" presStyleCnt="0"/>
      <dgm:spPr/>
    </dgm:pt>
    <dgm:pt modelId="{C6CDF16A-5AFD-A64E-9DF6-1FA804F8D295}" type="pres">
      <dgm:prSet presAssocID="{94568DD4-4414-6144-A35B-922B75674A8E}" presName="level2Shape" presStyleLbl="node2" presStyleIdx="4" presStyleCnt="5"/>
      <dgm:spPr/>
      <dgm:t>
        <a:bodyPr/>
        <a:lstStyle/>
        <a:p>
          <a:endParaRPr lang="zh-CN" altLang="en-US"/>
        </a:p>
      </dgm:t>
    </dgm:pt>
    <dgm:pt modelId="{F5983D5A-44E8-F242-9DBE-D10BAA9FB7DD}" type="pres">
      <dgm:prSet presAssocID="{94568DD4-4414-6144-A35B-922B75674A8E}" presName="hierChild3" presStyleCnt="0"/>
      <dgm:spPr/>
    </dgm:pt>
    <dgm:pt modelId="{71166850-183D-C240-B712-7E024F463A93}" type="pres">
      <dgm:prSet presAssocID="{2122C3E2-9D01-134E-A1CA-42CD12850839}" presName="bgShapesFlow" presStyleCnt="0"/>
      <dgm:spPr/>
    </dgm:pt>
  </dgm:ptLst>
  <dgm:cxnLst>
    <dgm:cxn modelId="{65350C67-7172-6F42-8CF1-BE75B499A04D}" srcId="{2122C3E2-9D01-134E-A1CA-42CD12850839}" destId="{A72AEDD1-8D22-B349-959D-55E45EB303CA}" srcOrd="0" destOrd="0" parTransId="{79774B46-EAF2-0A47-81BF-CCD8B5B1F016}" sibTransId="{EED27FAB-A8D6-A945-A419-908D679EBED7}"/>
    <dgm:cxn modelId="{FC0399CF-1F88-E740-B90E-B235E0E0C43E}" srcId="{A72AEDD1-8D22-B349-959D-55E45EB303CA}" destId="{94568DD4-4414-6144-A35B-922B75674A8E}" srcOrd="4" destOrd="0" parTransId="{3A52B959-0011-854D-A717-1A15B96ECDAB}" sibTransId="{51617244-9901-E846-8465-DD00BEF64577}"/>
    <dgm:cxn modelId="{9D7F2A51-7F84-474D-B586-9DF2EC3A4EE3}" type="presOf" srcId="{16514A52-3ECA-6543-A0AA-A8B9C4688997}" destId="{2C6D5C7B-A8EC-AC49-B421-57845FEC8B7E}" srcOrd="0" destOrd="0" presId="urn:microsoft.com/office/officeart/2005/8/layout/hierarchy5"/>
    <dgm:cxn modelId="{0DC05D51-95E9-BA45-A084-A21D36BE8422}" srcId="{A72AEDD1-8D22-B349-959D-55E45EB303CA}" destId="{CA790538-5915-B745-A7EA-EE2EFE23D5C7}" srcOrd="2" destOrd="0" parTransId="{9336B366-33D9-ED47-A34A-92B69E8DFBA9}" sibTransId="{38689514-CD3F-BD41-8C6E-F9FB020D3335}"/>
    <dgm:cxn modelId="{97660875-7866-C040-B02E-408291FEC63A}" type="presOf" srcId="{9336B366-33D9-ED47-A34A-92B69E8DFBA9}" destId="{D8AE6F0F-5F15-474F-925E-99AFAC6071F1}" srcOrd="1" destOrd="0" presId="urn:microsoft.com/office/officeart/2005/8/layout/hierarchy5"/>
    <dgm:cxn modelId="{30DCF5B2-BC00-DD4C-B304-68CD14BF71AE}" type="presOf" srcId="{9336B366-33D9-ED47-A34A-92B69E8DFBA9}" destId="{49241FB0-32C3-EF4A-964E-C9FE61B70AA8}" srcOrd="0" destOrd="0" presId="urn:microsoft.com/office/officeart/2005/8/layout/hierarchy5"/>
    <dgm:cxn modelId="{41EB02DB-B545-2649-AABE-7B4FCA3A8786}" type="presOf" srcId="{18A1D353-7EB1-3649-BF7B-FC1DA42E5B18}" destId="{2447321F-538C-FA47-B7AB-58EB552CAB00}" srcOrd="0" destOrd="0" presId="urn:microsoft.com/office/officeart/2005/8/layout/hierarchy5"/>
    <dgm:cxn modelId="{585208B7-33B6-7D45-8A91-0D427D57C2C0}" srcId="{CA790538-5915-B745-A7EA-EE2EFE23D5C7}" destId="{18A1D353-7EB1-3649-BF7B-FC1DA42E5B18}" srcOrd="0" destOrd="0" parTransId="{0A9FB56F-6DB1-F34C-B7D8-FC594BBBF602}" sibTransId="{B91D5883-8012-0A41-8977-24B2773BEE04}"/>
    <dgm:cxn modelId="{00C84C9D-3489-934C-9FD5-83F9CA3BC35D}" type="presOf" srcId="{FCDF6112-FE82-D64D-A36C-1B3654073297}" destId="{EB1C072F-0625-274B-8FB6-B03111D690DB}" srcOrd="1" destOrd="0" presId="urn:microsoft.com/office/officeart/2005/8/layout/hierarchy5"/>
    <dgm:cxn modelId="{5E8B1C58-F980-E242-9514-9114D8D2B09C}" type="presOf" srcId="{D2253410-9C8D-9147-9DA4-0571818B0255}" destId="{54784D84-6C9E-1149-8498-74263B0A574D}" srcOrd="0" destOrd="0" presId="urn:microsoft.com/office/officeart/2005/8/layout/hierarchy5"/>
    <dgm:cxn modelId="{4FE6EC22-7F14-5F4A-BA6F-B5BA40BE3116}" type="presOf" srcId="{FCDF6112-FE82-D64D-A36C-1B3654073297}" destId="{C40437DC-938B-CE4E-A704-C2B3ACBDA746}" srcOrd="0" destOrd="0" presId="urn:microsoft.com/office/officeart/2005/8/layout/hierarchy5"/>
    <dgm:cxn modelId="{520B4A53-75CA-F14B-B394-BC8C831C6647}" type="presOf" srcId="{FA60AC9F-D13B-DD48-90AB-806F62A35322}" destId="{A8A82702-0B09-8843-9FD0-66369463844E}" srcOrd="0" destOrd="0" presId="urn:microsoft.com/office/officeart/2005/8/layout/hierarchy5"/>
    <dgm:cxn modelId="{B8B95668-2BCD-D04A-93C4-9BD676C85B34}" srcId="{59F01F9D-FD30-B548-8052-239FDFCF782D}" destId="{D933AEC3-6AF2-BC4D-AC5D-E964F7FBD3F0}" srcOrd="1" destOrd="0" parTransId="{F0522968-1D4E-C54A-A5B6-2570B91865AB}" sibTransId="{7CCF0F58-46CE-7E48-A7C6-0FCA17724BCA}"/>
    <dgm:cxn modelId="{A6D0A903-4676-D246-84D4-1EFD093D3C54}" type="presOf" srcId="{1A5A0260-9DFC-F646-ABF9-3C693CE740DC}" destId="{202E5588-C945-1E48-99D6-4130D63B8089}" srcOrd="0" destOrd="0" presId="urn:microsoft.com/office/officeart/2005/8/layout/hierarchy5"/>
    <dgm:cxn modelId="{0891C677-0F30-184F-8096-C319E6EE918E}" type="presOf" srcId="{714060F8-753A-F44F-A1B0-AE40FC5674F8}" destId="{5F83E559-9B69-BF45-B405-3F49DAC46625}" srcOrd="0" destOrd="0" presId="urn:microsoft.com/office/officeart/2005/8/layout/hierarchy5"/>
    <dgm:cxn modelId="{F0067730-6F08-8746-8C8F-4611CDB83745}" type="presOf" srcId="{6A74375B-AA2A-BF4F-AE0F-F68AE2566EB4}" destId="{D5D4911D-9DB4-1A4B-80C4-D6950A488185}" srcOrd="0" destOrd="0" presId="urn:microsoft.com/office/officeart/2005/8/layout/hierarchy5"/>
    <dgm:cxn modelId="{F54614FC-F7CD-044A-8411-54766E7ED5B7}" srcId="{20D769D5-DB85-0E45-AD33-EEADD5CB51EE}" destId="{714060F8-753A-F44F-A1B0-AE40FC5674F8}" srcOrd="0" destOrd="0" parTransId="{029A7B7A-377D-194E-B37E-3D2525FBDE78}" sibTransId="{97909FB6-7D94-CB41-8D61-99AA6A1DEBF2}"/>
    <dgm:cxn modelId="{7931BEAD-ECC4-3B44-A909-71B691A564C4}" type="presOf" srcId="{F5835521-86A6-E84E-9947-E93293C8C321}" destId="{74CA065B-0047-FE4F-835E-BC46F3302C7C}" srcOrd="0" destOrd="0" presId="urn:microsoft.com/office/officeart/2005/8/layout/hierarchy5"/>
    <dgm:cxn modelId="{FB4D39DB-1F59-A645-99D7-10B08D2C57F2}" type="presOf" srcId="{D933AEC3-6AF2-BC4D-AC5D-E964F7FBD3F0}" destId="{04CB9B0B-0AA6-7D4E-8B28-A2F4A9F4C626}" srcOrd="0" destOrd="0" presId="urn:microsoft.com/office/officeart/2005/8/layout/hierarchy5"/>
    <dgm:cxn modelId="{D91ACDB3-85FC-7E4D-AB5D-C26D9B16A723}" type="presOf" srcId="{CF36865A-70E4-4449-ACBF-CFD8D8A8E096}" destId="{4DA6F63D-0E71-5F41-A583-E664CB32736D}" srcOrd="0" destOrd="0" presId="urn:microsoft.com/office/officeart/2005/8/layout/hierarchy5"/>
    <dgm:cxn modelId="{8C9603E7-DEB3-B542-AFE1-EB41E91E7518}" type="presOf" srcId="{A72AEDD1-8D22-B349-959D-55E45EB303CA}" destId="{446969F3-6B7B-4F41-878C-646BECCCE443}" srcOrd="0" destOrd="0" presId="urn:microsoft.com/office/officeart/2005/8/layout/hierarchy5"/>
    <dgm:cxn modelId="{68FEEE9A-053B-0641-BC65-F3A2FBFB3C94}" type="presOf" srcId="{C7C79393-0326-1247-B44E-9B423899B67D}" destId="{3CB7C30D-C799-2747-B8AA-63D565A27E88}" srcOrd="0" destOrd="0" presId="urn:microsoft.com/office/officeart/2005/8/layout/hierarchy5"/>
    <dgm:cxn modelId="{40A27D97-872C-3F4F-AF87-9088CA5E02E4}" type="presOf" srcId="{37A81D86-69CF-CC48-9ECE-17EFCA63FBF7}" destId="{3F34F69F-5128-664C-B13B-0E2E23D06145}" srcOrd="0" destOrd="0" presId="urn:microsoft.com/office/officeart/2005/8/layout/hierarchy5"/>
    <dgm:cxn modelId="{0156894C-AB96-FE44-9B3D-6AAA8BC577D7}" srcId="{A72AEDD1-8D22-B349-959D-55E45EB303CA}" destId="{59F01F9D-FD30-B548-8052-239FDFCF782D}" srcOrd="0" destOrd="0" parTransId="{FCDF6112-FE82-D64D-A36C-1B3654073297}" sibTransId="{7FC0C3DB-F9F1-0649-B560-F988F07A0792}"/>
    <dgm:cxn modelId="{1D8168C9-7CCC-A24D-A635-F122F2FDF73E}" type="presOf" srcId="{69EEB7B6-31F9-194F-A843-127A111DA9E9}" destId="{B739338E-DA0E-BA45-B530-0582F103C129}" srcOrd="0" destOrd="0" presId="urn:microsoft.com/office/officeart/2005/8/layout/hierarchy5"/>
    <dgm:cxn modelId="{26FEB597-10A2-2842-99AB-D6BBB4BB21BD}" type="presOf" srcId="{1E1C079C-E594-0540-8707-79CA7FEFF336}" destId="{134404ED-E1E8-654E-8EBF-0DC4D37F70D0}" srcOrd="0" destOrd="0" presId="urn:microsoft.com/office/officeart/2005/8/layout/hierarchy5"/>
    <dgm:cxn modelId="{8A4D3F9C-71B0-C043-B5A8-176BC3A008B4}" type="presOf" srcId="{16514A52-3ECA-6543-A0AA-A8B9C4688997}" destId="{7E0995F4-048E-2B4A-ABFC-E89D0B7D78C7}" srcOrd="1" destOrd="0" presId="urn:microsoft.com/office/officeart/2005/8/layout/hierarchy5"/>
    <dgm:cxn modelId="{80D029F2-E8FC-714F-9BA6-571A9E0C866E}" type="presOf" srcId="{015110FE-1454-4544-8063-81CEFBB03DDB}" destId="{0C49979D-30CC-9345-96BA-51A7761E74E8}" srcOrd="0" destOrd="0" presId="urn:microsoft.com/office/officeart/2005/8/layout/hierarchy5"/>
    <dgm:cxn modelId="{F1DDF84E-6580-794C-92E0-65601F6068E0}" srcId="{37A81D86-69CF-CC48-9ECE-17EFCA63FBF7}" destId="{CF36865A-70E4-4449-ACBF-CFD8D8A8E096}" srcOrd="0" destOrd="0" parTransId="{1A5A0260-9DFC-F646-ABF9-3C693CE740DC}" sibTransId="{DCE2504C-CF0B-E74A-9FB1-C255F482FC37}"/>
    <dgm:cxn modelId="{652D2646-E80B-0842-9EED-4B0D4C762CCC}" type="presOf" srcId="{69EEB7B6-31F9-194F-A843-127A111DA9E9}" destId="{77D69A9C-B74E-D747-8004-94360223B09F}" srcOrd="1" destOrd="0" presId="urn:microsoft.com/office/officeart/2005/8/layout/hierarchy5"/>
    <dgm:cxn modelId="{95D38458-B06A-444C-AB4C-683E7076D40C}" srcId="{20D769D5-DB85-0E45-AD33-EEADD5CB51EE}" destId="{71319C91-1367-4A45-AD5B-A1D291ED0676}" srcOrd="1" destOrd="0" parTransId="{16514A52-3ECA-6543-A0AA-A8B9C4688997}" sibTransId="{2B6D3A7E-686F-0241-895E-E2E201360366}"/>
    <dgm:cxn modelId="{F2FC2AF7-CB26-FF4B-B476-14E16B0C5B3A}" type="presOf" srcId="{3A52B959-0011-854D-A717-1A15B96ECDAB}" destId="{F82347C9-D2CE-D040-84CD-4AE07D047030}" srcOrd="1" destOrd="0" presId="urn:microsoft.com/office/officeart/2005/8/layout/hierarchy5"/>
    <dgm:cxn modelId="{396308FE-87C9-464C-8142-2A9578B76A0B}" type="presOf" srcId="{1E7B016E-9047-7A4E-B888-D00918076A4D}" destId="{9EEA2C8A-46B7-7C40-A470-B87EF0FCE021}" srcOrd="0" destOrd="0" presId="urn:microsoft.com/office/officeart/2005/8/layout/hierarchy5"/>
    <dgm:cxn modelId="{61177896-56ED-EE4B-B10D-30F3509027F1}" type="presOf" srcId="{94568DD4-4414-6144-A35B-922B75674A8E}" destId="{C6CDF16A-5AFD-A64E-9DF6-1FA804F8D295}" srcOrd="0" destOrd="0" presId="urn:microsoft.com/office/officeart/2005/8/layout/hierarchy5"/>
    <dgm:cxn modelId="{A8C7A04A-39F7-6B4B-B643-B31036376785}" type="presOf" srcId="{0A9FB56F-6DB1-F34C-B7D8-FC594BBBF602}" destId="{50B4B940-D25D-7B49-877C-0B630D3B520B}" srcOrd="0" destOrd="0" presId="urn:microsoft.com/office/officeart/2005/8/layout/hierarchy5"/>
    <dgm:cxn modelId="{CEBE2A86-6974-464D-A2C4-7B298ECD1B0E}" type="presOf" srcId="{F0522968-1D4E-C54A-A5B6-2570B91865AB}" destId="{9363015F-5594-AC45-B687-F3AD93FD6C55}" srcOrd="1" destOrd="0" presId="urn:microsoft.com/office/officeart/2005/8/layout/hierarchy5"/>
    <dgm:cxn modelId="{AA0C3FA6-42A7-B64B-8B48-F471D1393094}" type="presOf" srcId="{1E7B016E-9047-7A4E-B888-D00918076A4D}" destId="{84727EBA-22A2-CC47-BF2A-8E3172591020}" srcOrd="1" destOrd="0" presId="urn:microsoft.com/office/officeart/2005/8/layout/hierarchy5"/>
    <dgm:cxn modelId="{4191DAAF-183B-2844-A3BC-CD6C728A3C88}" type="presOf" srcId="{029A7B7A-377D-194E-B37E-3D2525FBDE78}" destId="{DB8BAD70-DF71-B843-BEC4-F7B920520FC7}" srcOrd="0" destOrd="0" presId="urn:microsoft.com/office/officeart/2005/8/layout/hierarchy5"/>
    <dgm:cxn modelId="{1119F52B-5F1E-8040-A083-76B535C02D01}" type="presOf" srcId="{20D769D5-DB85-0E45-AD33-EEADD5CB51EE}" destId="{367D2049-EA81-A24A-B540-4C55FE22F621}" srcOrd="0" destOrd="0" presId="urn:microsoft.com/office/officeart/2005/8/layout/hierarchy5"/>
    <dgm:cxn modelId="{EA3A79D3-692A-794D-987D-0FA5CEB35570}" srcId="{37A81D86-69CF-CC48-9ECE-17EFCA63FBF7}" destId="{C7C79393-0326-1247-B44E-9B423899B67D}" srcOrd="2" destOrd="0" parTransId="{69EEB7B6-31F9-194F-A843-127A111DA9E9}" sibTransId="{C500DF3A-632B-9C4B-A812-9A0A8FDE510E}"/>
    <dgm:cxn modelId="{43C92166-6D34-CD4D-8F64-CCA998589D4B}" type="presOf" srcId="{F0522968-1D4E-C54A-A5B6-2570B91865AB}" destId="{CB17A27B-E1CD-5942-911C-FFE680EB4973}" srcOrd="0" destOrd="0" presId="urn:microsoft.com/office/officeart/2005/8/layout/hierarchy5"/>
    <dgm:cxn modelId="{FAEEE26D-A075-C948-924B-6739A83A3D59}" type="presOf" srcId="{1A5A0260-9DFC-F646-ABF9-3C693CE740DC}" destId="{CCC388AB-B770-B148-9489-9888588F0664}" srcOrd="1" destOrd="0" presId="urn:microsoft.com/office/officeart/2005/8/layout/hierarchy5"/>
    <dgm:cxn modelId="{39721050-8ECF-954B-8976-077D012696ED}" type="presOf" srcId="{76ED4F86-1D40-4640-B862-BD8B87571B95}" destId="{908DB5BF-7DE0-D047-B76E-454E21F7D9CE}" srcOrd="0" destOrd="0" presId="urn:microsoft.com/office/officeart/2005/8/layout/hierarchy5"/>
    <dgm:cxn modelId="{A18DC817-E3F4-C640-9D54-B493237809A8}" srcId="{59F01F9D-FD30-B548-8052-239FDFCF782D}" destId="{F5835521-86A6-E84E-9947-E93293C8C321}" srcOrd="2" destOrd="0" parTransId="{015110FE-1454-4544-8063-81CEFBB03DDB}" sibTransId="{DA893810-19FC-E244-9E10-D7C459A21B9D}"/>
    <dgm:cxn modelId="{8E2C6702-9146-FA4F-AAD8-A08C172DF6C2}" type="presOf" srcId="{029A7B7A-377D-194E-B37E-3D2525FBDE78}" destId="{6F7430D5-A107-A441-B0F6-0A643555E2DC}" srcOrd="1" destOrd="0" presId="urn:microsoft.com/office/officeart/2005/8/layout/hierarchy5"/>
    <dgm:cxn modelId="{E6843A95-B375-A046-905E-5284E6E55A68}" type="presOf" srcId="{0AEB3776-1A4E-334D-B90F-BC2184A0D4A3}" destId="{4F267B83-7501-A64E-9BC9-9031D041B7D5}" srcOrd="1" destOrd="0" presId="urn:microsoft.com/office/officeart/2005/8/layout/hierarchy5"/>
    <dgm:cxn modelId="{F0E8A1FA-4254-8849-AD0E-9F92BC04A50E}" type="presOf" srcId="{3A52B959-0011-854D-A717-1A15B96ECDAB}" destId="{8EA46A94-6533-7244-8563-40D8AB5DD5CE}" srcOrd="0" destOrd="0" presId="urn:microsoft.com/office/officeart/2005/8/layout/hierarchy5"/>
    <dgm:cxn modelId="{16D35BA2-69C2-1E44-B290-4AE5395D653B}" type="presOf" srcId="{12DF7DCD-7AFA-9C43-B88F-FAC97E4E78BA}" destId="{1793D048-C4C4-F148-B2DC-1C7B681BD7F6}" srcOrd="1" destOrd="0" presId="urn:microsoft.com/office/officeart/2005/8/layout/hierarchy5"/>
    <dgm:cxn modelId="{93F0BA22-8922-6D4A-8067-1537E8AACAB5}" type="presOf" srcId="{76ED4F86-1D40-4640-B862-BD8B87571B95}" destId="{DAFB57F7-B908-9342-B577-91FBCF22AF08}" srcOrd="1" destOrd="0" presId="urn:microsoft.com/office/officeart/2005/8/layout/hierarchy5"/>
    <dgm:cxn modelId="{28BE3DA0-DB2E-B64C-84D0-28B96907B80C}" type="presOf" srcId="{0A9FB56F-6DB1-F34C-B7D8-FC594BBBF602}" destId="{4B9CEB8B-0B33-1940-A256-C53B64C8B330}" srcOrd="1" destOrd="0" presId="urn:microsoft.com/office/officeart/2005/8/layout/hierarchy5"/>
    <dgm:cxn modelId="{326B13E8-39FE-3E49-81C4-C4FD4C89C90E}" srcId="{A72AEDD1-8D22-B349-959D-55E45EB303CA}" destId="{20D769D5-DB85-0E45-AD33-EEADD5CB51EE}" srcOrd="1" destOrd="0" parTransId="{76ED4F86-1D40-4640-B862-BD8B87571B95}" sibTransId="{AF63E904-3D97-034E-BEF0-8F37081AFCFF}"/>
    <dgm:cxn modelId="{50A02F0F-868C-3140-959C-3F66C14A27EE}" type="presOf" srcId="{015110FE-1454-4544-8063-81CEFBB03DDB}" destId="{34B7267E-6223-2E44-A68A-A5137FFF6C0B}" srcOrd="1" destOrd="0" presId="urn:microsoft.com/office/officeart/2005/8/layout/hierarchy5"/>
    <dgm:cxn modelId="{A5130988-C8F7-0A44-9BDD-17AB9C0BF36A}" type="presOf" srcId="{2122C3E2-9D01-134E-A1CA-42CD12850839}" destId="{60D3CE65-779C-EE48-8A03-3A157A6A60A8}" srcOrd="0" destOrd="0" presId="urn:microsoft.com/office/officeart/2005/8/layout/hierarchy5"/>
    <dgm:cxn modelId="{58DF4910-AE3C-724D-A9EE-0ACE7177083B}" type="presOf" srcId="{12DF7DCD-7AFA-9C43-B88F-FAC97E4E78BA}" destId="{6556C317-FB7D-BF48-897A-F8E05653B984}" srcOrd="0" destOrd="0" presId="urn:microsoft.com/office/officeart/2005/8/layout/hierarchy5"/>
    <dgm:cxn modelId="{10CF31F8-A0BA-3945-A931-0CFE1E79FC0A}" type="presOf" srcId="{0AEB3776-1A4E-334D-B90F-BC2184A0D4A3}" destId="{28740F17-76DF-4E40-9FE8-4DEC9F1D1AA0}" srcOrd="0" destOrd="0" presId="urn:microsoft.com/office/officeart/2005/8/layout/hierarchy5"/>
    <dgm:cxn modelId="{2E2C2792-81CC-1D4C-9824-5DBC8238E205}" srcId="{A72AEDD1-8D22-B349-959D-55E45EB303CA}" destId="{37A81D86-69CF-CC48-9ECE-17EFCA63FBF7}" srcOrd="3" destOrd="0" parTransId="{12DF7DCD-7AFA-9C43-B88F-FAC97E4E78BA}" sibTransId="{E0E796CD-FBC0-5741-8156-D770F1410F36}"/>
    <dgm:cxn modelId="{3527D5EF-7D33-564B-83CA-933E52DEE46E}" type="presOf" srcId="{D2253410-9C8D-9147-9DA4-0571818B0255}" destId="{DAB714FF-22BD-BE4F-A4C3-C249DA19FA88}" srcOrd="1" destOrd="0" presId="urn:microsoft.com/office/officeart/2005/8/layout/hierarchy5"/>
    <dgm:cxn modelId="{62B19553-9179-A14F-8F20-0451C5324389}" type="presOf" srcId="{59F01F9D-FD30-B548-8052-239FDFCF782D}" destId="{05E5E275-77C6-B349-9014-375482C8D871}" srcOrd="0" destOrd="0" presId="urn:microsoft.com/office/officeart/2005/8/layout/hierarchy5"/>
    <dgm:cxn modelId="{32A221D0-6328-BF4E-98AE-E89C34182CBF}" type="presOf" srcId="{71319C91-1367-4A45-AD5B-A1D291ED0676}" destId="{2E6B93E3-8A53-B94E-A275-300718B7A928}" srcOrd="0" destOrd="0" presId="urn:microsoft.com/office/officeart/2005/8/layout/hierarchy5"/>
    <dgm:cxn modelId="{AD397D8C-9839-D14B-ABEA-22CEB92B69B7}" srcId="{59F01F9D-FD30-B548-8052-239FDFCF782D}" destId="{6A74375B-AA2A-BF4F-AE0F-F68AE2566EB4}" srcOrd="0" destOrd="0" parTransId="{D2253410-9C8D-9147-9DA4-0571818B0255}" sibTransId="{182EF9A9-075D-7A40-BFCD-32862C9C7E78}"/>
    <dgm:cxn modelId="{CAD6ED89-583F-684F-AB7D-ADD6572BC55F}" srcId="{37A81D86-69CF-CC48-9ECE-17EFCA63FBF7}" destId="{1E1C079C-E594-0540-8707-79CA7FEFF336}" srcOrd="1" destOrd="0" parTransId="{0AEB3776-1A4E-334D-B90F-BC2184A0D4A3}" sibTransId="{C51FCE65-92B4-A94A-8417-ED452B3E8A03}"/>
    <dgm:cxn modelId="{01B64629-B912-C343-8AA5-68F5FD1794D5}" type="presOf" srcId="{CA790538-5915-B745-A7EA-EE2EFE23D5C7}" destId="{59DAF047-11D2-9044-AC5B-C239BB69DF20}" srcOrd="0" destOrd="0" presId="urn:microsoft.com/office/officeart/2005/8/layout/hierarchy5"/>
    <dgm:cxn modelId="{EE5AE6FF-E0F7-CA48-A63F-1B0BEA42998D}" srcId="{CA790538-5915-B745-A7EA-EE2EFE23D5C7}" destId="{FA60AC9F-D13B-DD48-90AB-806F62A35322}" srcOrd="1" destOrd="0" parTransId="{1E7B016E-9047-7A4E-B888-D00918076A4D}" sibTransId="{7D43D087-AFE4-DD41-83F9-90BA5AAF6C54}"/>
    <dgm:cxn modelId="{3792830B-DE7A-CC4C-A25A-F48BA6CA7B73}" type="presParOf" srcId="{60D3CE65-779C-EE48-8A03-3A157A6A60A8}" destId="{0D55254C-B6EB-334E-8D3C-F4F954870073}" srcOrd="0" destOrd="0" presId="urn:microsoft.com/office/officeart/2005/8/layout/hierarchy5"/>
    <dgm:cxn modelId="{D1D0008E-1A23-3241-AC2C-4CC2A32F4280}" type="presParOf" srcId="{0D55254C-B6EB-334E-8D3C-F4F954870073}" destId="{FDF2FF07-F3B6-9644-9D64-9D208792446B}" srcOrd="0" destOrd="0" presId="urn:microsoft.com/office/officeart/2005/8/layout/hierarchy5"/>
    <dgm:cxn modelId="{08859288-E57E-2643-AC69-E40D042EB6AD}" type="presParOf" srcId="{FDF2FF07-F3B6-9644-9D64-9D208792446B}" destId="{007996F0-873D-D040-9F0C-627817FDA5B2}" srcOrd="0" destOrd="0" presId="urn:microsoft.com/office/officeart/2005/8/layout/hierarchy5"/>
    <dgm:cxn modelId="{FCF0AF9D-F6FE-CF4E-B2F3-1465E4EB40AA}" type="presParOf" srcId="{007996F0-873D-D040-9F0C-627817FDA5B2}" destId="{446969F3-6B7B-4F41-878C-646BECCCE443}" srcOrd="0" destOrd="0" presId="urn:microsoft.com/office/officeart/2005/8/layout/hierarchy5"/>
    <dgm:cxn modelId="{51B47EF0-8F16-AC4D-BA5E-20C154E03290}" type="presParOf" srcId="{007996F0-873D-D040-9F0C-627817FDA5B2}" destId="{4AF5F18D-5B8A-764C-95CC-4318F3C3E960}" srcOrd="1" destOrd="0" presId="urn:microsoft.com/office/officeart/2005/8/layout/hierarchy5"/>
    <dgm:cxn modelId="{B8534BF8-1752-604D-9933-7AC5249FFA61}" type="presParOf" srcId="{4AF5F18D-5B8A-764C-95CC-4318F3C3E960}" destId="{C40437DC-938B-CE4E-A704-C2B3ACBDA746}" srcOrd="0" destOrd="0" presId="urn:microsoft.com/office/officeart/2005/8/layout/hierarchy5"/>
    <dgm:cxn modelId="{83DD5280-6E6B-F046-8A11-EAD0A3BFE332}" type="presParOf" srcId="{C40437DC-938B-CE4E-A704-C2B3ACBDA746}" destId="{EB1C072F-0625-274B-8FB6-B03111D690DB}" srcOrd="0" destOrd="0" presId="urn:microsoft.com/office/officeart/2005/8/layout/hierarchy5"/>
    <dgm:cxn modelId="{6D14CA0A-30D7-2940-AA60-3866B2B5C7FF}" type="presParOf" srcId="{4AF5F18D-5B8A-764C-95CC-4318F3C3E960}" destId="{0054CDA5-1300-6249-BE71-E5961948A347}" srcOrd="1" destOrd="0" presId="urn:microsoft.com/office/officeart/2005/8/layout/hierarchy5"/>
    <dgm:cxn modelId="{5D7A0A9D-BFD4-B34A-BFCA-B29A64D3A940}" type="presParOf" srcId="{0054CDA5-1300-6249-BE71-E5961948A347}" destId="{05E5E275-77C6-B349-9014-375482C8D871}" srcOrd="0" destOrd="0" presId="urn:microsoft.com/office/officeart/2005/8/layout/hierarchy5"/>
    <dgm:cxn modelId="{FBD1C34F-76C0-CD4A-9709-6DF9115A8E50}" type="presParOf" srcId="{0054CDA5-1300-6249-BE71-E5961948A347}" destId="{CF34422F-1C6A-8A49-90CD-DB7563918446}" srcOrd="1" destOrd="0" presId="urn:microsoft.com/office/officeart/2005/8/layout/hierarchy5"/>
    <dgm:cxn modelId="{5C3E546F-D143-8545-B920-3F3765A71056}" type="presParOf" srcId="{CF34422F-1C6A-8A49-90CD-DB7563918446}" destId="{54784D84-6C9E-1149-8498-74263B0A574D}" srcOrd="0" destOrd="0" presId="urn:microsoft.com/office/officeart/2005/8/layout/hierarchy5"/>
    <dgm:cxn modelId="{F61D6142-76BF-E546-B0B7-5102581C36EE}" type="presParOf" srcId="{54784D84-6C9E-1149-8498-74263B0A574D}" destId="{DAB714FF-22BD-BE4F-A4C3-C249DA19FA88}" srcOrd="0" destOrd="0" presId="urn:microsoft.com/office/officeart/2005/8/layout/hierarchy5"/>
    <dgm:cxn modelId="{4190CF0D-2BA1-9F4F-B7F6-FB6B55540258}" type="presParOf" srcId="{CF34422F-1C6A-8A49-90CD-DB7563918446}" destId="{8AAB8FD2-9AF7-6844-BE2D-54363633A325}" srcOrd="1" destOrd="0" presId="urn:microsoft.com/office/officeart/2005/8/layout/hierarchy5"/>
    <dgm:cxn modelId="{A8FBB586-11CC-1640-9FB1-E230E8D8A48D}" type="presParOf" srcId="{8AAB8FD2-9AF7-6844-BE2D-54363633A325}" destId="{D5D4911D-9DB4-1A4B-80C4-D6950A488185}" srcOrd="0" destOrd="0" presId="urn:microsoft.com/office/officeart/2005/8/layout/hierarchy5"/>
    <dgm:cxn modelId="{07E4C997-7DF7-E649-B100-1723F07B04B9}" type="presParOf" srcId="{8AAB8FD2-9AF7-6844-BE2D-54363633A325}" destId="{42038F3B-AD5A-6246-8BD8-7F4708DE4313}" srcOrd="1" destOrd="0" presId="urn:microsoft.com/office/officeart/2005/8/layout/hierarchy5"/>
    <dgm:cxn modelId="{0F1E73A0-4765-8745-AA4C-CE58B6235EEF}" type="presParOf" srcId="{CF34422F-1C6A-8A49-90CD-DB7563918446}" destId="{CB17A27B-E1CD-5942-911C-FFE680EB4973}" srcOrd="2" destOrd="0" presId="urn:microsoft.com/office/officeart/2005/8/layout/hierarchy5"/>
    <dgm:cxn modelId="{566DF8BF-6D7E-7945-BB61-362A485F60AC}" type="presParOf" srcId="{CB17A27B-E1CD-5942-911C-FFE680EB4973}" destId="{9363015F-5594-AC45-B687-F3AD93FD6C55}" srcOrd="0" destOrd="0" presId="urn:microsoft.com/office/officeart/2005/8/layout/hierarchy5"/>
    <dgm:cxn modelId="{DEB6B56A-B71A-924B-A28A-2125AD84C500}" type="presParOf" srcId="{CF34422F-1C6A-8A49-90CD-DB7563918446}" destId="{F8E37756-2284-9B46-B998-9D556EA0BAF2}" srcOrd="3" destOrd="0" presId="urn:microsoft.com/office/officeart/2005/8/layout/hierarchy5"/>
    <dgm:cxn modelId="{846D687F-87AF-1742-B6CD-88FCCFABFE49}" type="presParOf" srcId="{F8E37756-2284-9B46-B998-9D556EA0BAF2}" destId="{04CB9B0B-0AA6-7D4E-8B28-A2F4A9F4C626}" srcOrd="0" destOrd="0" presId="urn:microsoft.com/office/officeart/2005/8/layout/hierarchy5"/>
    <dgm:cxn modelId="{2E6F3BC7-A0E2-6940-991E-8C26DEBF9EAC}" type="presParOf" srcId="{F8E37756-2284-9B46-B998-9D556EA0BAF2}" destId="{59F61549-F1A8-EA44-AC16-255FBA2EA540}" srcOrd="1" destOrd="0" presId="urn:microsoft.com/office/officeart/2005/8/layout/hierarchy5"/>
    <dgm:cxn modelId="{F502C0FD-0B8F-744F-8982-82E0F7BBC3B3}" type="presParOf" srcId="{CF34422F-1C6A-8A49-90CD-DB7563918446}" destId="{0C49979D-30CC-9345-96BA-51A7761E74E8}" srcOrd="4" destOrd="0" presId="urn:microsoft.com/office/officeart/2005/8/layout/hierarchy5"/>
    <dgm:cxn modelId="{EE7ACB2F-F6E3-CB44-9BFF-D55A011603D9}" type="presParOf" srcId="{0C49979D-30CC-9345-96BA-51A7761E74E8}" destId="{34B7267E-6223-2E44-A68A-A5137FFF6C0B}" srcOrd="0" destOrd="0" presId="urn:microsoft.com/office/officeart/2005/8/layout/hierarchy5"/>
    <dgm:cxn modelId="{A7EEBD44-F3B3-D047-BD0C-2BD41376E9E9}" type="presParOf" srcId="{CF34422F-1C6A-8A49-90CD-DB7563918446}" destId="{8D586DF4-3C89-7647-AD0C-9EBB48622830}" srcOrd="5" destOrd="0" presId="urn:microsoft.com/office/officeart/2005/8/layout/hierarchy5"/>
    <dgm:cxn modelId="{8D6B57B2-3821-614C-8D01-84D2346D9130}" type="presParOf" srcId="{8D586DF4-3C89-7647-AD0C-9EBB48622830}" destId="{74CA065B-0047-FE4F-835E-BC46F3302C7C}" srcOrd="0" destOrd="0" presId="urn:microsoft.com/office/officeart/2005/8/layout/hierarchy5"/>
    <dgm:cxn modelId="{CDE995DA-BB3E-6046-8480-E799F3B36834}" type="presParOf" srcId="{8D586DF4-3C89-7647-AD0C-9EBB48622830}" destId="{F96D7AC8-840C-BB4D-90DB-10DECF1C2756}" srcOrd="1" destOrd="0" presId="urn:microsoft.com/office/officeart/2005/8/layout/hierarchy5"/>
    <dgm:cxn modelId="{B4490AB3-A3C9-3845-9F1A-16AC75856C79}" type="presParOf" srcId="{4AF5F18D-5B8A-764C-95CC-4318F3C3E960}" destId="{908DB5BF-7DE0-D047-B76E-454E21F7D9CE}" srcOrd="2" destOrd="0" presId="urn:microsoft.com/office/officeart/2005/8/layout/hierarchy5"/>
    <dgm:cxn modelId="{982BB67C-13E9-E34C-A837-23C42CD8E303}" type="presParOf" srcId="{908DB5BF-7DE0-D047-B76E-454E21F7D9CE}" destId="{DAFB57F7-B908-9342-B577-91FBCF22AF08}" srcOrd="0" destOrd="0" presId="urn:microsoft.com/office/officeart/2005/8/layout/hierarchy5"/>
    <dgm:cxn modelId="{8F2EDB6B-1ADF-5E49-939D-EC13109CF571}" type="presParOf" srcId="{4AF5F18D-5B8A-764C-95CC-4318F3C3E960}" destId="{506E2B12-F0AF-444F-AD93-15C19A19C369}" srcOrd="3" destOrd="0" presId="urn:microsoft.com/office/officeart/2005/8/layout/hierarchy5"/>
    <dgm:cxn modelId="{31431F71-CDC5-8C42-A05D-B860AFD8F64B}" type="presParOf" srcId="{506E2B12-F0AF-444F-AD93-15C19A19C369}" destId="{367D2049-EA81-A24A-B540-4C55FE22F621}" srcOrd="0" destOrd="0" presId="urn:microsoft.com/office/officeart/2005/8/layout/hierarchy5"/>
    <dgm:cxn modelId="{F897F08C-C918-CE44-9B0D-9BEE71CFC6FE}" type="presParOf" srcId="{506E2B12-F0AF-444F-AD93-15C19A19C369}" destId="{E7CC0915-BFE7-7F49-8E11-389E9B820A9B}" srcOrd="1" destOrd="0" presId="urn:microsoft.com/office/officeart/2005/8/layout/hierarchy5"/>
    <dgm:cxn modelId="{D353417C-F567-D04A-925D-F29B21324BE9}" type="presParOf" srcId="{E7CC0915-BFE7-7F49-8E11-389E9B820A9B}" destId="{DB8BAD70-DF71-B843-BEC4-F7B920520FC7}" srcOrd="0" destOrd="0" presId="urn:microsoft.com/office/officeart/2005/8/layout/hierarchy5"/>
    <dgm:cxn modelId="{0718E8B0-E054-4F4D-A7C4-1FB628C4A5A9}" type="presParOf" srcId="{DB8BAD70-DF71-B843-BEC4-F7B920520FC7}" destId="{6F7430D5-A107-A441-B0F6-0A643555E2DC}" srcOrd="0" destOrd="0" presId="urn:microsoft.com/office/officeart/2005/8/layout/hierarchy5"/>
    <dgm:cxn modelId="{9927EB30-34BD-E74F-AA0C-2A5F4902A1CB}" type="presParOf" srcId="{E7CC0915-BFE7-7F49-8E11-389E9B820A9B}" destId="{6590DE1B-4274-E741-800D-59A93CA90A33}" srcOrd="1" destOrd="0" presId="urn:microsoft.com/office/officeart/2005/8/layout/hierarchy5"/>
    <dgm:cxn modelId="{9A3734A2-2EE7-D74C-AFC6-C5ADF1D98ECF}" type="presParOf" srcId="{6590DE1B-4274-E741-800D-59A93CA90A33}" destId="{5F83E559-9B69-BF45-B405-3F49DAC46625}" srcOrd="0" destOrd="0" presId="urn:microsoft.com/office/officeart/2005/8/layout/hierarchy5"/>
    <dgm:cxn modelId="{BF7F7822-6C31-F149-BA8E-C773B0F2BF6A}" type="presParOf" srcId="{6590DE1B-4274-E741-800D-59A93CA90A33}" destId="{042383DA-6A00-904C-B0E3-B936F003DBD7}" srcOrd="1" destOrd="0" presId="urn:microsoft.com/office/officeart/2005/8/layout/hierarchy5"/>
    <dgm:cxn modelId="{E8F66494-9872-A447-85F9-72912EDB2200}" type="presParOf" srcId="{E7CC0915-BFE7-7F49-8E11-389E9B820A9B}" destId="{2C6D5C7B-A8EC-AC49-B421-57845FEC8B7E}" srcOrd="2" destOrd="0" presId="urn:microsoft.com/office/officeart/2005/8/layout/hierarchy5"/>
    <dgm:cxn modelId="{5D6333C9-161F-4844-B38D-63ABF9DE7D9E}" type="presParOf" srcId="{2C6D5C7B-A8EC-AC49-B421-57845FEC8B7E}" destId="{7E0995F4-048E-2B4A-ABFC-E89D0B7D78C7}" srcOrd="0" destOrd="0" presId="urn:microsoft.com/office/officeart/2005/8/layout/hierarchy5"/>
    <dgm:cxn modelId="{03F9BFBE-B062-764E-BA4B-6C6AB143FB9B}" type="presParOf" srcId="{E7CC0915-BFE7-7F49-8E11-389E9B820A9B}" destId="{F9C82C74-AD10-3041-A116-F5D16ABAF5C1}" srcOrd="3" destOrd="0" presId="urn:microsoft.com/office/officeart/2005/8/layout/hierarchy5"/>
    <dgm:cxn modelId="{EB44809C-BA1C-E54F-BB7A-E2FEC69130C8}" type="presParOf" srcId="{F9C82C74-AD10-3041-A116-F5D16ABAF5C1}" destId="{2E6B93E3-8A53-B94E-A275-300718B7A928}" srcOrd="0" destOrd="0" presId="urn:microsoft.com/office/officeart/2005/8/layout/hierarchy5"/>
    <dgm:cxn modelId="{2C517E14-26F4-0245-A5F7-995E6CC52ABE}" type="presParOf" srcId="{F9C82C74-AD10-3041-A116-F5D16ABAF5C1}" destId="{37AA3D4C-127A-FD4A-BF57-85777A5D36DA}" srcOrd="1" destOrd="0" presId="urn:microsoft.com/office/officeart/2005/8/layout/hierarchy5"/>
    <dgm:cxn modelId="{178758C7-E53B-A344-9ECA-B28BCBB6215C}" type="presParOf" srcId="{4AF5F18D-5B8A-764C-95CC-4318F3C3E960}" destId="{49241FB0-32C3-EF4A-964E-C9FE61B70AA8}" srcOrd="4" destOrd="0" presId="urn:microsoft.com/office/officeart/2005/8/layout/hierarchy5"/>
    <dgm:cxn modelId="{939C3203-B3CC-8A42-8FEC-C40E053A4492}" type="presParOf" srcId="{49241FB0-32C3-EF4A-964E-C9FE61B70AA8}" destId="{D8AE6F0F-5F15-474F-925E-99AFAC6071F1}" srcOrd="0" destOrd="0" presId="urn:microsoft.com/office/officeart/2005/8/layout/hierarchy5"/>
    <dgm:cxn modelId="{5028A66B-D60A-4B45-A9B2-57E4096659BC}" type="presParOf" srcId="{4AF5F18D-5B8A-764C-95CC-4318F3C3E960}" destId="{AA451B3A-25A7-0D4A-AC53-69695578ACAA}" srcOrd="5" destOrd="0" presId="urn:microsoft.com/office/officeart/2005/8/layout/hierarchy5"/>
    <dgm:cxn modelId="{F2895582-DEB9-484B-AB7F-56780FB660BA}" type="presParOf" srcId="{AA451B3A-25A7-0D4A-AC53-69695578ACAA}" destId="{59DAF047-11D2-9044-AC5B-C239BB69DF20}" srcOrd="0" destOrd="0" presId="urn:microsoft.com/office/officeart/2005/8/layout/hierarchy5"/>
    <dgm:cxn modelId="{261E21AD-904D-4D47-943B-45DD73016C9A}" type="presParOf" srcId="{AA451B3A-25A7-0D4A-AC53-69695578ACAA}" destId="{F403471E-F545-FA4C-9BBD-239B5D6EC834}" srcOrd="1" destOrd="0" presId="urn:microsoft.com/office/officeart/2005/8/layout/hierarchy5"/>
    <dgm:cxn modelId="{7C817504-5DF2-8944-BEDD-09EACE9D5C07}" type="presParOf" srcId="{F403471E-F545-FA4C-9BBD-239B5D6EC834}" destId="{50B4B940-D25D-7B49-877C-0B630D3B520B}" srcOrd="0" destOrd="0" presId="urn:microsoft.com/office/officeart/2005/8/layout/hierarchy5"/>
    <dgm:cxn modelId="{3AE0F995-1B13-F947-95F6-723E19B152EA}" type="presParOf" srcId="{50B4B940-D25D-7B49-877C-0B630D3B520B}" destId="{4B9CEB8B-0B33-1940-A256-C53B64C8B330}" srcOrd="0" destOrd="0" presId="urn:microsoft.com/office/officeart/2005/8/layout/hierarchy5"/>
    <dgm:cxn modelId="{440E97E7-A7D4-E64A-8A47-3C049B753F0B}" type="presParOf" srcId="{F403471E-F545-FA4C-9BBD-239B5D6EC834}" destId="{7BFA24AA-F1B2-2841-BE1A-CE702FB7E55F}" srcOrd="1" destOrd="0" presId="urn:microsoft.com/office/officeart/2005/8/layout/hierarchy5"/>
    <dgm:cxn modelId="{5C78F020-0873-844B-816F-B8E58ABA5601}" type="presParOf" srcId="{7BFA24AA-F1B2-2841-BE1A-CE702FB7E55F}" destId="{2447321F-538C-FA47-B7AB-58EB552CAB00}" srcOrd="0" destOrd="0" presId="urn:microsoft.com/office/officeart/2005/8/layout/hierarchy5"/>
    <dgm:cxn modelId="{8254469E-6E41-A44E-9BA7-D143CC23F8E5}" type="presParOf" srcId="{7BFA24AA-F1B2-2841-BE1A-CE702FB7E55F}" destId="{8DCF61BA-15F3-CD49-8EF8-9F51E2E4ED74}" srcOrd="1" destOrd="0" presId="urn:microsoft.com/office/officeart/2005/8/layout/hierarchy5"/>
    <dgm:cxn modelId="{2749462B-8946-3242-80BB-C4DAD7C3E420}" type="presParOf" srcId="{F403471E-F545-FA4C-9BBD-239B5D6EC834}" destId="{9EEA2C8A-46B7-7C40-A470-B87EF0FCE021}" srcOrd="2" destOrd="0" presId="urn:microsoft.com/office/officeart/2005/8/layout/hierarchy5"/>
    <dgm:cxn modelId="{7A216DDB-A559-2C48-ABEC-146C8C3DE1BF}" type="presParOf" srcId="{9EEA2C8A-46B7-7C40-A470-B87EF0FCE021}" destId="{84727EBA-22A2-CC47-BF2A-8E3172591020}" srcOrd="0" destOrd="0" presId="urn:microsoft.com/office/officeart/2005/8/layout/hierarchy5"/>
    <dgm:cxn modelId="{C78C516E-D3A0-6946-96C9-456A48B8D90B}" type="presParOf" srcId="{F403471E-F545-FA4C-9BBD-239B5D6EC834}" destId="{67889C01-30F0-7447-8D9D-1EEA17844CBF}" srcOrd="3" destOrd="0" presId="urn:microsoft.com/office/officeart/2005/8/layout/hierarchy5"/>
    <dgm:cxn modelId="{E09C4EDE-BAAC-7D40-B37C-5F811A58289B}" type="presParOf" srcId="{67889C01-30F0-7447-8D9D-1EEA17844CBF}" destId="{A8A82702-0B09-8843-9FD0-66369463844E}" srcOrd="0" destOrd="0" presId="urn:microsoft.com/office/officeart/2005/8/layout/hierarchy5"/>
    <dgm:cxn modelId="{F90D556A-7220-7343-86DE-4F4F01EF0FC1}" type="presParOf" srcId="{67889C01-30F0-7447-8D9D-1EEA17844CBF}" destId="{DE2C0965-F9E0-B34D-A200-F8CD0A6C9589}" srcOrd="1" destOrd="0" presId="urn:microsoft.com/office/officeart/2005/8/layout/hierarchy5"/>
    <dgm:cxn modelId="{3CA3228E-4FD4-0546-B502-8350683B1DF9}" type="presParOf" srcId="{4AF5F18D-5B8A-764C-95CC-4318F3C3E960}" destId="{6556C317-FB7D-BF48-897A-F8E05653B984}" srcOrd="6" destOrd="0" presId="urn:microsoft.com/office/officeart/2005/8/layout/hierarchy5"/>
    <dgm:cxn modelId="{C3E949C9-2E61-0043-B266-949269A8FE53}" type="presParOf" srcId="{6556C317-FB7D-BF48-897A-F8E05653B984}" destId="{1793D048-C4C4-F148-B2DC-1C7B681BD7F6}" srcOrd="0" destOrd="0" presId="urn:microsoft.com/office/officeart/2005/8/layout/hierarchy5"/>
    <dgm:cxn modelId="{D74C617D-8739-D742-91C4-6A0C1A98CB7A}" type="presParOf" srcId="{4AF5F18D-5B8A-764C-95CC-4318F3C3E960}" destId="{341FC128-8512-4E46-A44E-1B2F108E03FD}" srcOrd="7" destOrd="0" presId="urn:microsoft.com/office/officeart/2005/8/layout/hierarchy5"/>
    <dgm:cxn modelId="{37FFD2CC-E11F-E94E-B51E-21F06B0D436E}" type="presParOf" srcId="{341FC128-8512-4E46-A44E-1B2F108E03FD}" destId="{3F34F69F-5128-664C-B13B-0E2E23D06145}" srcOrd="0" destOrd="0" presId="urn:microsoft.com/office/officeart/2005/8/layout/hierarchy5"/>
    <dgm:cxn modelId="{41049DF9-3564-2147-923B-7AE4B62E293F}" type="presParOf" srcId="{341FC128-8512-4E46-A44E-1B2F108E03FD}" destId="{DE11E25A-1B37-E54A-95FF-BE3C5772D4AB}" srcOrd="1" destOrd="0" presId="urn:microsoft.com/office/officeart/2005/8/layout/hierarchy5"/>
    <dgm:cxn modelId="{B72B8135-A7AD-8D4D-B2AF-A21917CC207C}" type="presParOf" srcId="{DE11E25A-1B37-E54A-95FF-BE3C5772D4AB}" destId="{202E5588-C945-1E48-99D6-4130D63B8089}" srcOrd="0" destOrd="0" presId="urn:microsoft.com/office/officeart/2005/8/layout/hierarchy5"/>
    <dgm:cxn modelId="{CCD9F9AE-B4B8-404E-8641-35CC5C8AF0A9}" type="presParOf" srcId="{202E5588-C945-1E48-99D6-4130D63B8089}" destId="{CCC388AB-B770-B148-9489-9888588F0664}" srcOrd="0" destOrd="0" presId="urn:microsoft.com/office/officeart/2005/8/layout/hierarchy5"/>
    <dgm:cxn modelId="{9DB7C7B6-3677-6F49-B5BA-231BF9B8FF2F}" type="presParOf" srcId="{DE11E25A-1B37-E54A-95FF-BE3C5772D4AB}" destId="{E258774C-02A6-8542-AA0D-646F7EEA762A}" srcOrd="1" destOrd="0" presId="urn:microsoft.com/office/officeart/2005/8/layout/hierarchy5"/>
    <dgm:cxn modelId="{A3BD02C6-BB78-6A43-B4C0-1C25663A3285}" type="presParOf" srcId="{E258774C-02A6-8542-AA0D-646F7EEA762A}" destId="{4DA6F63D-0E71-5F41-A583-E664CB32736D}" srcOrd="0" destOrd="0" presId="urn:microsoft.com/office/officeart/2005/8/layout/hierarchy5"/>
    <dgm:cxn modelId="{5AA59E0E-DE0E-2444-9254-BA02F3B9B0B7}" type="presParOf" srcId="{E258774C-02A6-8542-AA0D-646F7EEA762A}" destId="{E066CB26-CEBD-F748-B8F5-BAE75F887518}" srcOrd="1" destOrd="0" presId="urn:microsoft.com/office/officeart/2005/8/layout/hierarchy5"/>
    <dgm:cxn modelId="{E43F5886-1A13-734C-9E15-8123999A54D8}" type="presParOf" srcId="{DE11E25A-1B37-E54A-95FF-BE3C5772D4AB}" destId="{28740F17-76DF-4E40-9FE8-4DEC9F1D1AA0}" srcOrd="2" destOrd="0" presId="urn:microsoft.com/office/officeart/2005/8/layout/hierarchy5"/>
    <dgm:cxn modelId="{D4285911-7E5E-304A-8190-CDCE7C5FA2C0}" type="presParOf" srcId="{28740F17-76DF-4E40-9FE8-4DEC9F1D1AA0}" destId="{4F267B83-7501-A64E-9BC9-9031D041B7D5}" srcOrd="0" destOrd="0" presId="urn:microsoft.com/office/officeart/2005/8/layout/hierarchy5"/>
    <dgm:cxn modelId="{D1464E14-F74B-C54C-AE7D-BA09DE5258BD}" type="presParOf" srcId="{DE11E25A-1B37-E54A-95FF-BE3C5772D4AB}" destId="{541E5A01-3B9B-BF4E-948D-93E142AA627E}" srcOrd="3" destOrd="0" presId="urn:microsoft.com/office/officeart/2005/8/layout/hierarchy5"/>
    <dgm:cxn modelId="{C27BF253-CB7C-034C-B3CE-A6ED8B5438EC}" type="presParOf" srcId="{541E5A01-3B9B-BF4E-948D-93E142AA627E}" destId="{134404ED-E1E8-654E-8EBF-0DC4D37F70D0}" srcOrd="0" destOrd="0" presId="urn:microsoft.com/office/officeart/2005/8/layout/hierarchy5"/>
    <dgm:cxn modelId="{6ED8ED3E-DEDE-BE46-A1C1-CC88AF907F82}" type="presParOf" srcId="{541E5A01-3B9B-BF4E-948D-93E142AA627E}" destId="{C6484072-C666-4746-A952-337B1366360E}" srcOrd="1" destOrd="0" presId="urn:microsoft.com/office/officeart/2005/8/layout/hierarchy5"/>
    <dgm:cxn modelId="{D2721F55-C446-F845-9B3F-09D553F82C26}" type="presParOf" srcId="{DE11E25A-1B37-E54A-95FF-BE3C5772D4AB}" destId="{B739338E-DA0E-BA45-B530-0582F103C129}" srcOrd="4" destOrd="0" presId="urn:microsoft.com/office/officeart/2005/8/layout/hierarchy5"/>
    <dgm:cxn modelId="{DC873757-659E-334A-85F4-59BA818A46CB}" type="presParOf" srcId="{B739338E-DA0E-BA45-B530-0582F103C129}" destId="{77D69A9C-B74E-D747-8004-94360223B09F}" srcOrd="0" destOrd="0" presId="urn:microsoft.com/office/officeart/2005/8/layout/hierarchy5"/>
    <dgm:cxn modelId="{670B59A4-C47B-FC44-8E03-7CDBFA6409D3}" type="presParOf" srcId="{DE11E25A-1B37-E54A-95FF-BE3C5772D4AB}" destId="{4526E833-A22F-CA48-9E6C-D6C7F62B7E78}" srcOrd="5" destOrd="0" presId="urn:microsoft.com/office/officeart/2005/8/layout/hierarchy5"/>
    <dgm:cxn modelId="{84D1A3E7-9ACF-6643-90BF-B4A0EB9209F9}" type="presParOf" srcId="{4526E833-A22F-CA48-9E6C-D6C7F62B7E78}" destId="{3CB7C30D-C799-2747-B8AA-63D565A27E88}" srcOrd="0" destOrd="0" presId="urn:microsoft.com/office/officeart/2005/8/layout/hierarchy5"/>
    <dgm:cxn modelId="{E00F4426-7210-354C-9031-CACE34CC3EAA}" type="presParOf" srcId="{4526E833-A22F-CA48-9E6C-D6C7F62B7E78}" destId="{B7438E98-A724-484F-BCBE-78413C1188BD}" srcOrd="1" destOrd="0" presId="urn:microsoft.com/office/officeart/2005/8/layout/hierarchy5"/>
    <dgm:cxn modelId="{C013D0DD-D594-1E43-98A7-12365DBF4DCD}" type="presParOf" srcId="{4AF5F18D-5B8A-764C-95CC-4318F3C3E960}" destId="{8EA46A94-6533-7244-8563-40D8AB5DD5CE}" srcOrd="8" destOrd="0" presId="urn:microsoft.com/office/officeart/2005/8/layout/hierarchy5"/>
    <dgm:cxn modelId="{33BF3E51-2CA1-CB48-B898-52FD9882ADFE}" type="presParOf" srcId="{8EA46A94-6533-7244-8563-40D8AB5DD5CE}" destId="{F82347C9-D2CE-D040-84CD-4AE07D047030}" srcOrd="0" destOrd="0" presId="urn:microsoft.com/office/officeart/2005/8/layout/hierarchy5"/>
    <dgm:cxn modelId="{6CFC9F92-9BE1-7A42-94E3-1F3DF3E20EAB}" type="presParOf" srcId="{4AF5F18D-5B8A-764C-95CC-4318F3C3E960}" destId="{6A51E683-D12A-8448-93C1-355A8DA5F8CA}" srcOrd="9" destOrd="0" presId="urn:microsoft.com/office/officeart/2005/8/layout/hierarchy5"/>
    <dgm:cxn modelId="{46D6D59A-E1AD-D649-8E5D-BCB16C93DCDF}" type="presParOf" srcId="{6A51E683-D12A-8448-93C1-355A8DA5F8CA}" destId="{C6CDF16A-5AFD-A64E-9DF6-1FA804F8D295}" srcOrd="0" destOrd="0" presId="urn:microsoft.com/office/officeart/2005/8/layout/hierarchy5"/>
    <dgm:cxn modelId="{D0C30F2F-A083-8C42-AE8D-0BDA3FBA1BB4}" type="presParOf" srcId="{6A51E683-D12A-8448-93C1-355A8DA5F8CA}" destId="{F5983D5A-44E8-F242-9DBE-D10BAA9FB7DD}" srcOrd="1" destOrd="0" presId="urn:microsoft.com/office/officeart/2005/8/layout/hierarchy5"/>
    <dgm:cxn modelId="{BC160A9C-A7E3-6346-95F0-A93263B65A73}" type="presParOf" srcId="{60D3CE65-779C-EE48-8A03-3A157A6A60A8}" destId="{71166850-183D-C240-B712-7E024F463A93}" srcOrd="1" destOrd="0" presId="urn:microsoft.com/office/officeart/2005/8/layout/hierarchy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312C2A-8E4A-D444-A630-B0F2EBFC95E0}" type="doc">
      <dgm:prSet loTypeId="urn:microsoft.com/office/officeart/2005/8/layout/funnel1" loCatId="" qsTypeId="urn:microsoft.com/office/officeart/2005/8/quickstyle/simple1" qsCatId="simple" csTypeId="urn:microsoft.com/office/officeart/2005/8/colors/accent6_4" csCatId="accent6" phldr="1"/>
      <dgm:spPr/>
      <dgm:t>
        <a:bodyPr/>
        <a:lstStyle/>
        <a:p>
          <a:endParaRPr lang="zh-CN" altLang="en-US"/>
        </a:p>
      </dgm:t>
    </dgm:pt>
    <dgm:pt modelId="{D4E8785F-2747-D34F-A506-BC584666BCEE}">
      <dgm:prSet phldrT="[文本]"/>
      <dgm:spPr/>
      <dgm:t>
        <a:bodyPr/>
        <a:lstStyle/>
        <a:p>
          <a:r>
            <a:rPr lang="zh-Hans" altLang="en-US" dirty="0"/>
            <a:t>大数据</a:t>
          </a:r>
          <a:endParaRPr lang="zh-CN" altLang="en-US" dirty="0"/>
        </a:p>
      </dgm:t>
    </dgm:pt>
    <dgm:pt modelId="{CE323590-86BA-514D-94A6-1903594DBDEF}" type="parTrans" cxnId="{E083EFA0-F141-2844-A0B1-41B467A46DD3}">
      <dgm:prSet/>
      <dgm:spPr/>
      <dgm:t>
        <a:bodyPr/>
        <a:lstStyle/>
        <a:p>
          <a:endParaRPr lang="zh-CN" altLang="en-US"/>
        </a:p>
      </dgm:t>
    </dgm:pt>
    <dgm:pt modelId="{4A9681F3-E908-C548-BDB2-C1FC666DD247}" type="sibTrans" cxnId="{E083EFA0-F141-2844-A0B1-41B467A46DD3}">
      <dgm:prSet/>
      <dgm:spPr/>
      <dgm:t>
        <a:bodyPr/>
        <a:lstStyle/>
        <a:p>
          <a:endParaRPr lang="zh-CN" altLang="en-US"/>
        </a:p>
      </dgm:t>
    </dgm:pt>
    <dgm:pt modelId="{0A4FD797-8C4B-D94E-8F9C-1F5BE2315FB2}">
      <dgm:prSet phldrT="[文本]"/>
      <dgm:spPr/>
      <dgm:t>
        <a:bodyPr/>
        <a:lstStyle/>
        <a:p>
          <a:r>
            <a:rPr lang="zh-Hans" altLang="en-US" dirty="0"/>
            <a:t>云计算</a:t>
          </a:r>
          <a:endParaRPr lang="zh-CN" altLang="en-US" dirty="0"/>
        </a:p>
      </dgm:t>
    </dgm:pt>
    <dgm:pt modelId="{84BF2141-65CB-F747-A486-B13FF8D97345}" type="parTrans" cxnId="{402CA234-B12C-D444-9AFB-00227B4274F6}">
      <dgm:prSet/>
      <dgm:spPr/>
      <dgm:t>
        <a:bodyPr/>
        <a:lstStyle/>
        <a:p>
          <a:endParaRPr lang="zh-CN" altLang="en-US"/>
        </a:p>
      </dgm:t>
    </dgm:pt>
    <dgm:pt modelId="{02D4C141-AA44-9045-A39A-B50B9143362E}" type="sibTrans" cxnId="{402CA234-B12C-D444-9AFB-00227B4274F6}">
      <dgm:prSet/>
      <dgm:spPr/>
      <dgm:t>
        <a:bodyPr/>
        <a:lstStyle/>
        <a:p>
          <a:endParaRPr lang="zh-CN" altLang="en-US"/>
        </a:p>
      </dgm:t>
    </dgm:pt>
    <dgm:pt modelId="{F571C9EA-C00F-CF48-A51D-A925BA66E1D7}">
      <dgm:prSet phldrT="[文本]"/>
      <dgm:spPr/>
      <dgm:t>
        <a:bodyPr/>
        <a:lstStyle/>
        <a:p>
          <a:r>
            <a:rPr lang="zh-Hans" altLang="en-US" dirty="0"/>
            <a:t>物联网</a:t>
          </a:r>
          <a:endParaRPr lang="zh-CN" altLang="en-US" dirty="0"/>
        </a:p>
      </dgm:t>
    </dgm:pt>
    <dgm:pt modelId="{C7007AD1-149B-F444-ADEC-89A7B43EF364}" type="parTrans" cxnId="{FFD008B4-D6AA-5743-A349-248E64C47B34}">
      <dgm:prSet/>
      <dgm:spPr/>
      <dgm:t>
        <a:bodyPr/>
        <a:lstStyle/>
        <a:p>
          <a:endParaRPr lang="zh-CN" altLang="en-US"/>
        </a:p>
      </dgm:t>
    </dgm:pt>
    <dgm:pt modelId="{7FC4FAAE-F9B7-8F46-A2D2-6DFDC19B9F20}" type="sibTrans" cxnId="{FFD008B4-D6AA-5743-A349-248E64C47B34}">
      <dgm:prSet/>
      <dgm:spPr/>
      <dgm:t>
        <a:bodyPr/>
        <a:lstStyle/>
        <a:p>
          <a:endParaRPr lang="zh-CN" altLang="en-US"/>
        </a:p>
      </dgm:t>
    </dgm:pt>
    <dgm:pt modelId="{9372CBCC-3BEE-2E4C-99D5-F91ACBEA8BD5}">
      <dgm:prSet phldrT="[文本]"/>
      <dgm:spPr/>
      <dgm:t>
        <a:bodyPr/>
        <a:lstStyle/>
        <a:p>
          <a:r>
            <a:rPr lang="zh-CN" altLang="zh-CN" b="1" dirty="0">
              <a:solidFill>
                <a:schemeClr val="tx1"/>
              </a:solidFill>
              <a:latin typeface="微软雅黑" panose="020B0503020204020204" pitchFamily="34" charset="-122"/>
              <a:ea typeface="微软雅黑" panose="020B0503020204020204" pitchFamily="34" charset="-122"/>
            </a:rPr>
            <a:t>图书馆的信息服务</a:t>
          </a:r>
          <a:r>
            <a:rPr lang="zh-Hans" altLang="en-US" b="1" dirty="0">
              <a:solidFill>
                <a:schemeClr val="tx1"/>
              </a:solidFill>
              <a:latin typeface="微软雅黑" panose="020B0503020204020204" pitchFamily="34" charset="-122"/>
              <a:ea typeface="微软雅黑" panose="020B0503020204020204" pitchFamily="34" charset="-122"/>
            </a:rPr>
            <a:t>的新</a:t>
          </a:r>
          <a:r>
            <a:rPr lang="zh-CN" altLang="zh-CN" b="1" dirty="0">
              <a:solidFill>
                <a:schemeClr val="tx1"/>
              </a:solidFill>
              <a:latin typeface="微软雅黑" panose="020B0503020204020204" pitchFamily="34" charset="-122"/>
              <a:ea typeface="微软雅黑" panose="020B0503020204020204" pitchFamily="34" charset="-122"/>
            </a:rPr>
            <a:t>挑战</a:t>
          </a:r>
          <a:endParaRPr lang="zh-CN" altLang="en-US" dirty="0">
            <a:solidFill>
              <a:schemeClr val="tx1"/>
            </a:solidFill>
          </a:endParaRPr>
        </a:p>
      </dgm:t>
    </dgm:pt>
    <dgm:pt modelId="{3836CAB2-30CC-BE4C-917D-340118E7FAE8}" type="parTrans" cxnId="{A4239C0E-D7A7-F54F-9DFD-28FEFDF0ABF2}">
      <dgm:prSet/>
      <dgm:spPr/>
      <dgm:t>
        <a:bodyPr/>
        <a:lstStyle/>
        <a:p>
          <a:endParaRPr lang="zh-CN" altLang="en-US"/>
        </a:p>
      </dgm:t>
    </dgm:pt>
    <dgm:pt modelId="{C3547B8B-D389-DF4E-A4C8-458A77C621BA}" type="sibTrans" cxnId="{A4239C0E-D7A7-F54F-9DFD-28FEFDF0ABF2}">
      <dgm:prSet/>
      <dgm:spPr/>
      <dgm:t>
        <a:bodyPr/>
        <a:lstStyle/>
        <a:p>
          <a:endParaRPr lang="zh-CN" altLang="en-US"/>
        </a:p>
      </dgm:t>
    </dgm:pt>
    <dgm:pt modelId="{0380A5E1-8257-C145-9F8C-3B3766905B2E}" type="pres">
      <dgm:prSet presAssocID="{9D312C2A-8E4A-D444-A630-B0F2EBFC95E0}" presName="Name0" presStyleCnt="0">
        <dgm:presLayoutVars>
          <dgm:chMax val="4"/>
          <dgm:resizeHandles val="exact"/>
        </dgm:presLayoutVars>
      </dgm:prSet>
      <dgm:spPr/>
      <dgm:t>
        <a:bodyPr/>
        <a:lstStyle/>
        <a:p>
          <a:endParaRPr lang="zh-CN" altLang="en-US"/>
        </a:p>
      </dgm:t>
    </dgm:pt>
    <dgm:pt modelId="{1DF88018-A419-D74A-86CF-742F0103AAFE}" type="pres">
      <dgm:prSet presAssocID="{9D312C2A-8E4A-D444-A630-B0F2EBFC95E0}" presName="ellipse" presStyleLbl="trBgShp" presStyleIdx="0" presStyleCnt="1"/>
      <dgm:spPr/>
    </dgm:pt>
    <dgm:pt modelId="{1F28AD6D-D6EF-6341-9174-D4DE5273BFE4}" type="pres">
      <dgm:prSet presAssocID="{9D312C2A-8E4A-D444-A630-B0F2EBFC95E0}" presName="arrow1" presStyleLbl="fgShp" presStyleIdx="0" presStyleCnt="1"/>
      <dgm:spPr/>
    </dgm:pt>
    <dgm:pt modelId="{B732CE46-4ECD-954F-BE05-C11B7718560E}" type="pres">
      <dgm:prSet presAssocID="{9D312C2A-8E4A-D444-A630-B0F2EBFC95E0}" presName="rectangle" presStyleLbl="revTx" presStyleIdx="0" presStyleCnt="1" custLinFactNeighborX="0" custLinFactNeighborY="74127">
        <dgm:presLayoutVars>
          <dgm:bulletEnabled val="1"/>
        </dgm:presLayoutVars>
      </dgm:prSet>
      <dgm:spPr/>
      <dgm:t>
        <a:bodyPr/>
        <a:lstStyle/>
        <a:p>
          <a:endParaRPr lang="zh-CN" altLang="en-US"/>
        </a:p>
      </dgm:t>
    </dgm:pt>
    <dgm:pt modelId="{76A97309-47FD-584F-92EA-3CCD6007AD94}" type="pres">
      <dgm:prSet presAssocID="{0A4FD797-8C4B-D94E-8F9C-1F5BE2315FB2}" presName="item1" presStyleLbl="node1" presStyleIdx="0" presStyleCnt="3">
        <dgm:presLayoutVars>
          <dgm:bulletEnabled val="1"/>
        </dgm:presLayoutVars>
      </dgm:prSet>
      <dgm:spPr/>
      <dgm:t>
        <a:bodyPr/>
        <a:lstStyle/>
        <a:p>
          <a:endParaRPr lang="zh-CN" altLang="en-US"/>
        </a:p>
      </dgm:t>
    </dgm:pt>
    <dgm:pt modelId="{4748DA66-8921-CC4E-B328-C6E9714E28B2}" type="pres">
      <dgm:prSet presAssocID="{F571C9EA-C00F-CF48-A51D-A925BA66E1D7}" presName="item2" presStyleLbl="node1" presStyleIdx="1" presStyleCnt="3">
        <dgm:presLayoutVars>
          <dgm:bulletEnabled val="1"/>
        </dgm:presLayoutVars>
      </dgm:prSet>
      <dgm:spPr/>
      <dgm:t>
        <a:bodyPr/>
        <a:lstStyle/>
        <a:p>
          <a:endParaRPr lang="zh-CN" altLang="en-US"/>
        </a:p>
      </dgm:t>
    </dgm:pt>
    <dgm:pt modelId="{CA015B40-7550-444F-934E-3179C7F2AD0C}" type="pres">
      <dgm:prSet presAssocID="{9372CBCC-3BEE-2E4C-99D5-F91ACBEA8BD5}" presName="item3" presStyleLbl="node1" presStyleIdx="2" presStyleCnt="3">
        <dgm:presLayoutVars>
          <dgm:bulletEnabled val="1"/>
        </dgm:presLayoutVars>
      </dgm:prSet>
      <dgm:spPr/>
      <dgm:t>
        <a:bodyPr/>
        <a:lstStyle/>
        <a:p>
          <a:endParaRPr lang="zh-CN" altLang="en-US"/>
        </a:p>
      </dgm:t>
    </dgm:pt>
    <dgm:pt modelId="{166B847F-C933-7C43-A406-34D0399FBCA1}" type="pres">
      <dgm:prSet presAssocID="{9D312C2A-8E4A-D444-A630-B0F2EBFC95E0}" presName="funnel" presStyleLbl="trAlignAcc1" presStyleIdx="0" presStyleCnt="1"/>
      <dgm:spPr/>
    </dgm:pt>
  </dgm:ptLst>
  <dgm:cxnLst>
    <dgm:cxn modelId="{A4239C0E-D7A7-F54F-9DFD-28FEFDF0ABF2}" srcId="{9D312C2A-8E4A-D444-A630-B0F2EBFC95E0}" destId="{9372CBCC-3BEE-2E4C-99D5-F91ACBEA8BD5}" srcOrd="3" destOrd="0" parTransId="{3836CAB2-30CC-BE4C-917D-340118E7FAE8}" sibTransId="{C3547B8B-D389-DF4E-A4C8-458A77C621BA}"/>
    <dgm:cxn modelId="{D57E0AC8-9880-4643-B14A-944CEBBE336C}" type="presOf" srcId="{9372CBCC-3BEE-2E4C-99D5-F91ACBEA8BD5}" destId="{B732CE46-4ECD-954F-BE05-C11B7718560E}" srcOrd="0" destOrd="0" presId="urn:microsoft.com/office/officeart/2005/8/layout/funnel1"/>
    <dgm:cxn modelId="{E083EFA0-F141-2844-A0B1-41B467A46DD3}" srcId="{9D312C2A-8E4A-D444-A630-B0F2EBFC95E0}" destId="{D4E8785F-2747-D34F-A506-BC584666BCEE}" srcOrd="0" destOrd="0" parTransId="{CE323590-86BA-514D-94A6-1903594DBDEF}" sibTransId="{4A9681F3-E908-C548-BDB2-C1FC666DD247}"/>
    <dgm:cxn modelId="{9E3F8741-B393-7F49-B32E-6F6383AE7D67}" type="presOf" srcId="{D4E8785F-2747-D34F-A506-BC584666BCEE}" destId="{CA015B40-7550-444F-934E-3179C7F2AD0C}" srcOrd="0" destOrd="0" presId="urn:microsoft.com/office/officeart/2005/8/layout/funnel1"/>
    <dgm:cxn modelId="{A3484055-6369-1446-A63D-4B58A9A89B2B}" type="presOf" srcId="{F571C9EA-C00F-CF48-A51D-A925BA66E1D7}" destId="{76A97309-47FD-584F-92EA-3CCD6007AD94}" srcOrd="0" destOrd="0" presId="urn:microsoft.com/office/officeart/2005/8/layout/funnel1"/>
    <dgm:cxn modelId="{4BC8C102-BD2C-954E-9895-5248DC14B771}" type="presOf" srcId="{9D312C2A-8E4A-D444-A630-B0F2EBFC95E0}" destId="{0380A5E1-8257-C145-9F8C-3B3766905B2E}" srcOrd="0" destOrd="0" presId="urn:microsoft.com/office/officeart/2005/8/layout/funnel1"/>
    <dgm:cxn modelId="{FFD008B4-D6AA-5743-A349-248E64C47B34}" srcId="{9D312C2A-8E4A-D444-A630-B0F2EBFC95E0}" destId="{F571C9EA-C00F-CF48-A51D-A925BA66E1D7}" srcOrd="2" destOrd="0" parTransId="{C7007AD1-149B-F444-ADEC-89A7B43EF364}" sibTransId="{7FC4FAAE-F9B7-8F46-A2D2-6DFDC19B9F20}"/>
    <dgm:cxn modelId="{402CA234-B12C-D444-9AFB-00227B4274F6}" srcId="{9D312C2A-8E4A-D444-A630-B0F2EBFC95E0}" destId="{0A4FD797-8C4B-D94E-8F9C-1F5BE2315FB2}" srcOrd="1" destOrd="0" parTransId="{84BF2141-65CB-F747-A486-B13FF8D97345}" sibTransId="{02D4C141-AA44-9045-A39A-B50B9143362E}"/>
    <dgm:cxn modelId="{1D222AFD-C9A1-D74C-AFE6-90B4E100E03D}" type="presOf" srcId="{0A4FD797-8C4B-D94E-8F9C-1F5BE2315FB2}" destId="{4748DA66-8921-CC4E-B328-C6E9714E28B2}" srcOrd="0" destOrd="0" presId="urn:microsoft.com/office/officeart/2005/8/layout/funnel1"/>
    <dgm:cxn modelId="{A27FE7CD-DCDD-DA4D-AECA-8AF77F6C3444}" type="presParOf" srcId="{0380A5E1-8257-C145-9F8C-3B3766905B2E}" destId="{1DF88018-A419-D74A-86CF-742F0103AAFE}" srcOrd="0" destOrd="0" presId="urn:microsoft.com/office/officeart/2005/8/layout/funnel1"/>
    <dgm:cxn modelId="{0D998F64-1DD7-7648-8D3A-EEBC72AE30D2}" type="presParOf" srcId="{0380A5E1-8257-C145-9F8C-3B3766905B2E}" destId="{1F28AD6D-D6EF-6341-9174-D4DE5273BFE4}" srcOrd="1" destOrd="0" presId="urn:microsoft.com/office/officeart/2005/8/layout/funnel1"/>
    <dgm:cxn modelId="{A63287CB-7D4A-DD4D-BE7E-51F099A86093}" type="presParOf" srcId="{0380A5E1-8257-C145-9F8C-3B3766905B2E}" destId="{B732CE46-4ECD-954F-BE05-C11B7718560E}" srcOrd="2" destOrd="0" presId="urn:microsoft.com/office/officeart/2005/8/layout/funnel1"/>
    <dgm:cxn modelId="{D9896A13-1BB3-E041-A88E-A65948FEAE5C}" type="presParOf" srcId="{0380A5E1-8257-C145-9F8C-3B3766905B2E}" destId="{76A97309-47FD-584F-92EA-3CCD6007AD94}" srcOrd="3" destOrd="0" presId="urn:microsoft.com/office/officeart/2005/8/layout/funnel1"/>
    <dgm:cxn modelId="{D374CF86-D68A-8043-AEC7-915940C611B2}" type="presParOf" srcId="{0380A5E1-8257-C145-9F8C-3B3766905B2E}" destId="{4748DA66-8921-CC4E-B328-C6E9714E28B2}" srcOrd="4" destOrd="0" presId="urn:microsoft.com/office/officeart/2005/8/layout/funnel1"/>
    <dgm:cxn modelId="{7462773E-CE7E-8344-A75F-31E690D6ADA4}" type="presParOf" srcId="{0380A5E1-8257-C145-9F8C-3B3766905B2E}" destId="{CA015B40-7550-444F-934E-3179C7F2AD0C}" srcOrd="5" destOrd="0" presId="urn:microsoft.com/office/officeart/2005/8/layout/funnel1"/>
    <dgm:cxn modelId="{B4D0B61B-5D6A-1642-BBA5-01F669C23D38}" type="presParOf" srcId="{0380A5E1-8257-C145-9F8C-3B3766905B2E}" destId="{166B847F-C933-7C43-A406-34D0399FBCA1}"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C4B56-3994-BD43-B298-D2C5752E2D3C}">
      <dsp:nvSpPr>
        <dsp:cNvPr id="0" name=""/>
        <dsp:cNvSpPr/>
      </dsp:nvSpPr>
      <dsp:spPr>
        <a:xfrm>
          <a:off x="4888" y="519780"/>
          <a:ext cx="1461230" cy="87673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Hans" altLang="en-US" sz="1900" kern="1200" dirty="0"/>
            <a:t>传统</a:t>
          </a:r>
          <a:endParaRPr lang="en-US" altLang="zh-Hans" sz="1900" kern="1200" dirty="0"/>
        </a:p>
        <a:p>
          <a:pPr lvl="0" algn="ctr" defTabSz="844550">
            <a:lnSpc>
              <a:spcPct val="90000"/>
            </a:lnSpc>
            <a:spcBef>
              <a:spcPct val="0"/>
            </a:spcBef>
            <a:spcAft>
              <a:spcPct val="35000"/>
            </a:spcAft>
          </a:pPr>
          <a:r>
            <a:rPr lang="zh-Hans" altLang="en-US" sz="1900" kern="1200" dirty="0"/>
            <a:t>图书馆</a:t>
          </a:r>
          <a:endParaRPr lang="zh-CN" altLang="en-US" sz="1900" kern="1200" dirty="0"/>
        </a:p>
      </dsp:txBody>
      <dsp:txXfrm>
        <a:off x="30567" y="545459"/>
        <a:ext cx="1409872" cy="825380"/>
      </dsp:txXfrm>
    </dsp:sp>
    <dsp:sp modelId="{CB9E62FF-27BA-6F49-B192-3C28F3DA8189}">
      <dsp:nvSpPr>
        <dsp:cNvPr id="0" name=""/>
        <dsp:cNvSpPr/>
      </dsp:nvSpPr>
      <dsp:spPr>
        <a:xfrm>
          <a:off x="1612242" y="776956"/>
          <a:ext cx="309780" cy="36238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612242" y="849433"/>
        <a:ext cx="216846" cy="217431"/>
      </dsp:txXfrm>
    </dsp:sp>
    <dsp:sp modelId="{948B3531-2470-2441-B308-23A34C786AA8}">
      <dsp:nvSpPr>
        <dsp:cNvPr id="0" name=""/>
        <dsp:cNvSpPr/>
      </dsp:nvSpPr>
      <dsp:spPr>
        <a:xfrm>
          <a:off x="2050611" y="519780"/>
          <a:ext cx="1461230" cy="876738"/>
        </a:xfrm>
        <a:prstGeom prst="roundRect">
          <a:avLst>
            <a:gd name="adj" fmla="val 10000"/>
          </a:avLst>
        </a:prstGeom>
        <a:solidFill>
          <a:schemeClr val="accent2">
            <a:shade val="80000"/>
            <a:hueOff val="0"/>
            <a:satOff val="-37501"/>
            <a:lumOff val="19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Hans" altLang="en-US" sz="1900" kern="1200" dirty="0"/>
            <a:t>数字</a:t>
          </a:r>
          <a:endParaRPr lang="en-US" altLang="zh-Hans" sz="1900" kern="1200" dirty="0"/>
        </a:p>
        <a:p>
          <a:pPr lvl="0" algn="ctr" defTabSz="844550">
            <a:lnSpc>
              <a:spcPct val="90000"/>
            </a:lnSpc>
            <a:spcBef>
              <a:spcPct val="0"/>
            </a:spcBef>
            <a:spcAft>
              <a:spcPct val="35000"/>
            </a:spcAft>
          </a:pPr>
          <a:r>
            <a:rPr lang="zh-Hans" altLang="en-US" sz="1900" kern="1200" dirty="0"/>
            <a:t>图书馆</a:t>
          </a:r>
          <a:endParaRPr lang="zh-CN" altLang="en-US" sz="1900" kern="1200" dirty="0"/>
        </a:p>
      </dsp:txBody>
      <dsp:txXfrm>
        <a:off x="2076290" y="545459"/>
        <a:ext cx="1409872" cy="825380"/>
      </dsp:txXfrm>
    </dsp:sp>
    <dsp:sp modelId="{2CEB3761-2ED5-8B4C-A275-F0883A1A8A85}">
      <dsp:nvSpPr>
        <dsp:cNvPr id="0" name=""/>
        <dsp:cNvSpPr/>
      </dsp:nvSpPr>
      <dsp:spPr>
        <a:xfrm>
          <a:off x="3657965" y="776956"/>
          <a:ext cx="309780" cy="362385"/>
        </a:xfrm>
        <a:prstGeom prst="rightArrow">
          <a:avLst>
            <a:gd name="adj1" fmla="val 60000"/>
            <a:gd name="adj2" fmla="val 50000"/>
          </a:avLst>
        </a:prstGeom>
        <a:solidFill>
          <a:schemeClr val="accent2">
            <a:shade val="90000"/>
            <a:hueOff val="0"/>
            <a:satOff val="-75001"/>
            <a:lumOff val="38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657965" y="849433"/>
        <a:ext cx="216846" cy="217431"/>
      </dsp:txXfrm>
    </dsp:sp>
    <dsp:sp modelId="{CC8B55DA-7FEA-774C-98E6-9ED4A2BF3A2F}">
      <dsp:nvSpPr>
        <dsp:cNvPr id="0" name=""/>
        <dsp:cNvSpPr/>
      </dsp:nvSpPr>
      <dsp:spPr>
        <a:xfrm>
          <a:off x="4096334" y="519780"/>
          <a:ext cx="1461230" cy="876738"/>
        </a:xfrm>
        <a:prstGeom prst="roundRect">
          <a:avLst>
            <a:gd name="adj" fmla="val 10000"/>
          </a:avLst>
        </a:prstGeom>
        <a:solidFill>
          <a:schemeClr val="accent2">
            <a:shade val="80000"/>
            <a:hueOff val="0"/>
            <a:satOff val="-75001"/>
            <a:lumOff val="39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Hans" altLang="en-US" sz="1900" kern="1200" dirty="0"/>
            <a:t>智慧</a:t>
          </a:r>
          <a:endParaRPr lang="en-US" altLang="zh-Hans" sz="1900" kern="1200" dirty="0"/>
        </a:p>
        <a:p>
          <a:pPr lvl="0" algn="ctr" defTabSz="844550">
            <a:lnSpc>
              <a:spcPct val="90000"/>
            </a:lnSpc>
            <a:spcBef>
              <a:spcPct val="0"/>
            </a:spcBef>
            <a:spcAft>
              <a:spcPct val="35000"/>
            </a:spcAft>
          </a:pPr>
          <a:r>
            <a:rPr lang="zh-Hans" altLang="en-US" sz="1900" kern="1200" dirty="0"/>
            <a:t>图书馆</a:t>
          </a:r>
          <a:endParaRPr lang="zh-CN" altLang="en-US" sz="1900" kern="1200" dirty="0"/>
        </a:p>
      </dsp:txBody>
      <dsp:txXfrm>
        <a:off x="4122013" y="545459"/>
        <a:ext cx="1409872" cy="82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68B99-3338-774D-8F8C-8E9375C13B76}">
      <dsp:nvSpPr>
        <dsp:cNvPr id="0" name=""/>
        <dsp:cNvSpPr/>
      </dsp:nvSpPr>
      <dsp:spPr>
        <a:xfrm>
          <a:off x="505593" y="0"/>
          <a:ext cx="3258230" cy="1954938"/>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zh-Hans" altLang="en-US" sz="1900" b="1" kern="1200" dirty="0"/>
            <a:t>互联互通</a:t>
          </a:r>
          <a:endParaRPr lang="zh-CN" altLang="en-US" sz="1900" b="1" kern="1200" dirty="0"/>
        </a:p>
        <a:p>
          <a:pPr marL="114300" lvl="1" indent="-114300" algn="just" defTabSz="666750">
            <a:lnSpc>
              <a:spcPct val="90000"/>
            </a:lnSpc>
            <a:spcBef>
              <a:spcPct val="0"/>
            </a:spcBef>
            <a:spcAft>
              <a:spcPct val="15000"/>
            </a:spcAft>
            <a:buChar char="••"/>
          </a:pPr>
          <a:r>
            <a:rPr lang="zh-CN" sz="1500" b="1" kern="1200" dirty="0"/>
            <a:t>连接、交互、共享用户电子设备、知识服务平台和组织间的信息</a:t>
          </a:r>
          <a:r>
            <a:rPr lang="zh-CN" altLang="en-US" sz="1500" b="1" kern="1200" dirty="0"/>
            <a:t>，</a:t>
          </a:r>
          <a:r>
            <a:rPr lang="zh-CN" sz="1500" b="1" kern="1200" dirty="0"/>
            <a:t>确保用户、组织和图书馆的连通性与协同性，并满足知识服务主体内外部之间的交互与合作</a:t>
          </a:r>
          <a:r>
            <a:rPr lang="zh-CN" altLang="en-US" sz="1500" b="1" kern="1200" dirty="0"/>
            <a:t>。</a:t>
          </a:r>
        </a:p>
      </dsp:txBody>
      <dsp:txXfrm>
        <a:off x="505593" y="0"/>
        <a:ext cx="3258230" cy="1954938"/>
      </dsp:txXfrm>
    </dsp:sp>
    <dsp:sp modelId="{41673141-828B-5044-8388-EE8C4A3193A3}">
      <dsp:nvSpPr>
        <dsp:cNvPr id="0" name=""/>
        <dsp:cNvSpPr/>
      </dsp:nvSpPr>
      <dsp:spPr>
        <a:xfrm>
          <a:off x="4635335" y="1912"/>
          <a:ext cx="3258230" cy="1954938"/>
        </a:xfrm>
        <a:prstGeom prst="rect">
          <a:avLst/>
        </a:prstGeom>
        <a:solidFill>
          <a:schemeClr val="accent2">
            <a:shade val="80000"/>
            <a:hueOff val="0"/>
            <a:satOff val="-18750"/>
            <a:lumOff val="99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r" defTabSz="844550">
            <a:lnSpc>
              <a:spcPct val="90000"/>
            </a:lnSpc>
            <a:spcBef>
              <a:spcPct val="0"/>
            </a:spcBef>
            <a:spcAft>
              <a:spcPct val="35000"/>
            </a:spcAft>
          </a:pPr>
          <a:r>
            <a:rPr lang="zh-Hans" altLang="en-US" sz="1900" b="1" kern="1200" dirty="0"/>
            <a:t>透彻感知</a:t>
          </a:r>
          <a:endParaRPr lang="zh-CN" altLang="en-US" sz="1900" b="1" kern="1200" dirty="0"/>
        </a:p>
        <a:p>
          <a:pPr marL="114300" lvl="1" indent="-114300" algn="just" defTabSz="666750">
            <a:lnSpc>
              <a:spcPct val="90000"/>
            </a:lnSpc>
            <a:spcBef>
              <a:spcPct val="0"/>
            </a:spcBef>
            <a:spcAft>
              <a:spcPct val="15000"/>
            </a:spcAft>
            <a:buChar char="••"/>
          </a:pPr>
          <a:r>
            <a:rPr lang="zh-Hans" altLang="en-US" sz="1500" b="1" kern="1200" dirty="0"/>
            <a:t>结合</a:t>
          </a:r>
          <a:r>
            <a:rPr lang="zh-CN" sz="1500" b="1" kern="1200" dirty="0"/>
            <a:t>物理空间</a:t>
          </a:r>
          <a:r>
            <a:rPr lang="zh-Hans" altLang="en-US" sz="1500" b="1" kern="1200" dirty="0"/>
            <a:t>的</a:t>
          </a:r>
          <a:r>
            <a:rPr lang="zh-CN" sz="1500" b="1" kern="1200" dirty="0"/>
            <a:t>智能传感器</a:t>
          </a:r>
          <a:r>
            <a:rPr lang="zh-Hans" altLang="en-US" sz="1500" b="1" kern="1200" dirty="0"/>
            <a:t>与</a:t>
          </a:r>
          <a:r>
            <a:rPr lang="zh-CN" sz="1500" b="1" kern="1200" dirty="0"/>
            <a:t>虚拟空间</a:t>
          </a:r>
          <a:r>
            <a:rPr lang="zh-Hans" altLang="en-US" sz="1500" b="1" kern="1200" dirty="0"/>
            <a:t>的</a:t>
          </a:r>
          <a:r>
            <a:rPr lang="zh-CN" sz="1500" b="1" kern="1200" dirty="0"/>
            <a:t>用户的浏览、检索、下载等行为数据，经智能化分析，为图书馆提供决策参考信息。</a:t>
          </a:r>
          <a:endParaRPr lang="zh-CN" altLang="en-US" sz="1500" b="1" kern="1200" dirty="0"/>
        </a:p>
      </dsp:txBody>
      <dsp:txXfrm>
        <a:off x="4635335" y="1912"/>
        <a:ext cx="3258230" cy="1954938"/>
      </dsp:txXfrm>
    </dsp:sp>
    <dsp:sp modelId="{3160B3E2-5E04-3247-8EE5-26882F271A78}">
      <dsp:nvSpPr>
        <dsp:cNvPr id="0" name=""/>
        <dsp:cNvSpPr/>
      </dsp:nvSpPr>
      <dsp:spPr>
        <a:xfrm>
          <a:off x="579717" y="3037807"/>
          <a:ext cx="3258230" cy="1954938"/>
        </a:xfrm>
        <a:prstGeom prst="rect">
          <a:avLst/>
        </a:prstGeom>
        <a:solidFill>
          <a:schemeClr val="accent2">
            <a:shade val="80000"/>
            <a:hueOff val="0"/>
            <a:satOff val="-37501"/>
            <a:lumOff val="19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zh-Hans" altLang="en-US" sz="1900" b="1" kern="1200" dirty="0"/>
            <a:t>深度整合</a:t>
          </a:r>
          <a:endParaRPr lang="zh-CN" altLang="en-US" sz="1900" b="1" kern="1200" dirty="0"/>
        </a:p>
        <a:p>
          <a:pPr marL="114300" lvl="1" indent="-114300" algn="just" defTabSz="666750">
            <a:lnSpc>
              <a:spcPct val="90000"/>
            </a:lnSpc>
            <a:spcBef>
              <a:spcPct val="0"/>
            </a:spcBef>
            <a:spcAft>
              <a:spcPct val="15000"/>
            </a:spcAft>
            <a:buChar char="••"/>
          </a:pPr>
          <a:r>
            <a:rPr lang="zh-CN" sz="1500" b="1" kern="1200" dirty="0"/>
            <a:t>通过广播电视网、电信网、互联网</a:t>
          </a:r>
          <a:r>
            <a:rPr lang="zh-CN" altLang="en-US" sz="1500" b="1" kern="1200" dirty="0"/>
            <a:t>、</a:t>
          </a:r>
          <a:r>
            <a:rPr lang="zh-Hans" altLang="en-US" sz="1500" b="1" kern="1200" dirty="0"/>
            <a:t>物联网等</a:t>
          </a:r>
          <a:r>
            <a:rPr lang="zh-CN" sz="1500" b="1" kern="1200" dirty="0"/>
            <a:t>，集成基于云计算平台的多源异构数据，实现知识服务的同步、融合与同化，形成具有高度整合性的信息基础设施。</a:t>
          </a:r>
          <a:endParaRPr lang="zh-CN" altLang="en-US" sz="1500" b="1" kern="1200" dirty="0"/>
        </a:p>
      </dsp:txBody>
      <dsp:txXfrm>
        <a:off x="579717" y="3037807"/>
        <a:ext cx="3258230" cy="1954938"/>
      </dsp:txXfrm>
    </dsp:sp>
    <dsp:sp modelId="{7C387B2A-B92B-4A45-AB35-4CF80B87C12C}">
      <dsp:nvSpPr>
        <dsp:cNvPr id="0" name=""/>
        <dsp:cNvSpPr/>
      </dsp:nvSpPr>
      <dsp:spPr>
        <a:xfrm>
          <a:off x="4804177" y="3037807"/>
          <a:ext cx="3258230" cy="1954938"/>
        </a:xfrm>
        <a:prstGeom prst="rect">
          <a:avLst/>
        </a:prstGeom>
        <a:solidFill>
          <a:schemeClr val="accent2">
            <a:shade val="80000"/>
            <a:hueOff val="0"/>
            <a:satOff val="-56251"/>
            <a:lumOff val="29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r" defTabSz="844550">
            <a:lnSpc>
              <a:spcPct val="90000"/>
            </a:lnSpc>
            <a:spcBef>
              <a:spcPct val="0"/>
            </a:spcBef>
            <a:spcAft>
              <a:spcPct val="35000"/>
            </a:spcAft>
          </a:pPr>
          <a:r>
            <a:rPr lang="zh-Hans" altLang="en-US" sz="1900" b="1" kern="1200" dirty="0"/>
            <a:t>高效便捷</a:t>
          </a:r>
          <a:endParaRPr lang="zh-CN" altLang="en-US" sz="1900" b="1" kern="1200" dirty="0"/>
        </a:p>
        <a:p>
          <a:pPr marL="114300" lvl="1" indent="-114300" algn="l" defTabSz="666750">
            <a:lnSpc>
              <a:spcPct val="90000"/>
            </a:lnSpc>
            <a:spcBef>
              <a:spcPct val="0"/>
            </a:spcBef>
            <a:spcAft>
              <a:spcPct val="15000"/>
            </a:spcAft>
            <a:buChar char="••"/>
          </a:pPr>
          <a:r>
            <a:rPr lang="zh-CN" sz="1500" b="1" kern="1200" dirty="0"/>
            <a:t>实现节能低碳的成本控制和准确快捷的智能预警功能。根据对互联、整合数据的挖掘，以更低的成本和更高的效率为用户提供不同要求、不同层次的个性化服务。</a:t>
          </a:r>
          <a:endParaRPr lang="zh-CN" altLang="en-US" sz="1500" b="1" kern="1200" dirty="0"/>
        </a:p>
      </dsp:txBody>
      <dsp:txXfrm>
        <a:off x="4804177" y="3037807"/>
        <a:ext cx="3258230" cy="1954938"/>
      </dsp:txXfrm>
    </dsp:sp>
    <dsp:sp modelId="{632E5780-DDC9-6E4D-803C-298856EBCF1C}">
      <dsp:nvSpPr>
        <dsp:cNvPr id="0" name=""/>
        <dsp:cNvSpPr/>
      </dsp:nvSpPr>
      <dsp:spPr>
        <a:xfrm>
          <a:off x="2654917" y="1481435"/>
          <a:ext cx="3258230" cy="1954938"/>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zh-Hans" altLang="en-US" sz="1900" b="1" kern="1200" dirty="0"/>
            <a:t>服务创新</a:t>
          </a:r>
          <a:endParaRPr lang="zh-CN" altLang="en-US" sz="1900" b="1" kern="1200" dirty="0"/>
        </a:p>
        <a:p>
          <a:pPr marL="114300" lvl="1" indent="-114300" algn="l" defTabSz="666750">
            <a:lnSpc>
              <a:spcPct val="90000"/>
            </a:lnSpc>
            <a:spcBef>
              <a:spcPct val="0"/>
            </a:spcBef>
            <a:spcAft>
              <a:spcPct val="15000"/>
            </a:spcAft>
            <a:buChar char="••"/>
          </a:pPr>
          <a:r>
            <a:rPr lang="zh-CN" sz="1500" b="1" kern="1200" dirty="0"/>
            <a:t>依托互联、感知、整合的信息基础设施，构建新的服务模式或服务结构体系，同时建立使用户、组织和图书馆具有了更加多样化的联系与合作关系，它们在互联的信息基础设施上实现广泛而深入的创新服务。</a:t>
          </a:r>
          <a:endParaRPr lang="zh-CN" altLang="en-US" sz="1500" b="1" kern="1200" dirty="0"/>
        </a:p>
      </dsp:txBody>
      <dsp:txXfrm>
        <a:off x="2654917" y="1481435"/>
        <a:ext cx="3258230" cy="1954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075"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lstStyle/>
          <a:p>
            <a:pPr lvl="0"/>
            <a:r>
              <a:rPr lang="en-US" altLang="zh-CN" noProof="0">
                <a:sym typeface="Avenir Roman" charset="0"/>
              </a:rPr>
              <a:t>Click to edit Master text styles</a:t>
            </a:r>
          </a:p>
          <a:p>
            <a:pPr lvl="1"/>
            <a:r>
              <a:rPr lang="en-US" altLang="zh-CN" noProof="0">
                <a:sym typeface="Avenir Roman" charset="0"/>
              </a:rPr>
              <a:t>Second level</a:t>
            </a:r>
          </a:p>
          <a:p>
            <a:pPr lvl="2"/>
            <a:r>
              <a:rPr lang="en-US" altLang="zh-CN" noProof="0">
                <a:sym typeface="Avenir Roman" charset="0"/>
              </a:rPr>
              <a:t>Third level</a:t>
            </a:r>
          </a:p>
          <a:p>
            <a:pPr lvl="3"/>
            <a:r>
              <a:rPr lang="en-US" altLang="zh-CN" noProof="0">
                <a:sym typeface="Avenir Roman" charset="0"/>
              </a:rPr>
              <a:t>Fourth level</a:t>
            </a:r>
          </a:p>
          <a:p>
            <a:pPr lvl="4"/>
            <a:r>
              <a:rPr lang="en-US" altLang="zh-CN" noProof="0">
                <a:sym typeface="Avenir Roman" charset="0"/>
              </a:rPr>
              <a:t>Fifth level</a:t>
            </a:r>
          </a:p>
        </p:txBody>
      </p:sp>
    </p:spTree>
    <p:extLst>
      <p:ext uri="{BB962C8B-B14F-4D97-AF65-F5344CB8AC3E}">
        <p14:creationId xmlns="" xmlns:p14="http://schemas.microsoft.com/office/powerpoint/2010/main" val="2820046006"/>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307065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94181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6969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63537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844675"/>
            <a:ext cx="1943100" cy="50117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1844675"/>
            <a:ext cx="5676900" cy="50117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7001151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15:clr>
            <a:srgbClr val="FBAE40"/>
          </p15:clr>
        </p15:guide>
        <p15:guide id="4" pos="226">
          <p15:clr>
            <a:srgbClr val="FBAE40"/>
          </p15:clr>
        </p15:guide>
        <p15:guide id="5" pos="5760">
          <p15:clr>
            <a:srgbClr val="FBAE40"/>
          </p15:clr>
        </p15:guide>
        <p15:guide id="6" pos="5534">
          <p15:clr>
            <a:srgbClr val="FBAE40"/>
          </p15:clr>
        </p15:guide>
        <p15:guide id="7" orient="horz">
          <p15:clr>
            <a:srgbClr val="FBAE40"/>
          </p15:clr>
        </p15:guide>
        <p15:guide id="8" orient="horz" pos="232">
          <p15:clr>
            <a:srgbClr val="FBAE40"/>
          </p15:clr>
        </p15:guide>
        <p15:guide id="9" orient="horz" pos="4320">
          <p15:clr>
            <a:srgbClr val="FBAE40"/>
          </p15:clr>
        </p15:guide>
        <p15:guide id="10" orient="horz" pos="4088">
          <p15:clr>
            <a:srgbClr val="FBAE40"/>
          </p15:clr>
        </p15:guide>
        <p15:guide id="11" pos="1519">
          <p15:clr>
            <a:srgbClr val="FBAE40"/>
          </p15:clr>
        </p15:guide>
        <p15:guide id="12" pos="4241">
          <p15:clr>
            <a:srgbClr val="FBAE40"/>
          </p15:clr>
        </p15:guide>
        <p15:guide id="13" orient="horz" pos="1185">
          <p15:clr>
            <a:srgbClr val="FBAE40"/>
          </p15:clr>
        </p15:guide>
        <p15:guide id="14" orient="horz" pos="31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sldNum" sz="quarter" idx="10"/>
          </p:nvPr>
        </p:nvSpPr>
        <p:spPr/>
        <p:txBody>
          <a:bodyPr/>
          <a:lstStyle>
            <a:lvl1pPr>
              <a:defRPr/>
            </a:lvl1pPr>
          </a:lstStyle>
          <a:p>
            <a:pPr>
              <a:defRPr/>
            </a:pPr>
            <a:fld id="{DED23387-7A7B-47C5-A777-7166505544F6}"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sldNum" sz="quarter" idx="10"/>
          </p:nvPr>
        </p:nvSpPr>
        <p:spPr/>
        <p:txBody>
          <a:bodyPr/>
          <a:lstStyle>
            <a:lvl1pPr>
              <a:defRPr/>
            </a:lvl1pPr>
          </a:lstStyle>
          <a:p>
            <a:pPr>
              <a:defRPr/>
            </a:pPr>
            <a:fld id="{58C102D7-2A00-4E6F-A2EF-A185D0E28BF9}"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299AEA9F-2127-48E1-8523-D289E5D7FEF0}"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716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sldNum" sz="quarter" idx="10"/>
          </p:nvPr>
        </p:nvSpPr>
        <p:spPr/>
        <p:txBody>
          <a:bodyPr/>
          <a:lstStyle>
            <a:lvl1pPr>
              <a:defRPr/>
            </a:lvl1pPr>
          </a:lstStyle>
          <a:p>
            <a:pPr>
              <a:defRPr/>
            </a:pPr>
            <a:fld id="{C5CDAD19-DC1A-4888-91E2-8FF06CFA8000}"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sldNum" sz="quarter" idx="10"/>
          </p:nvPr>
        </p:nvSpPr>
        <p:spPr/>
        <p:txBody>
          <a:bodyPr/>
          <a:lstStyle>
            <a:lvl1pPr>
              <a:defRPr/>
            </a:lvl1pPr>
          </a:lstStyle>
          <a:p>
            <a:pPr>
              <a:defRPr/>
            </a:pPr>
            <a:fld id="{1FA92F70-FEE6-4DDE-993F-E9D80596FFAA}"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sldNum" sz="quarter" idx="10"/>
          </p:nvPr>
        </p:nvSpPr>
        <p:spPr/>
        <p:txBody>
          <a:bodyPr/>
          <a:lstStyle>
            <a:lvl1pPr>
              <a:defRPr/>
            </a:lvl1pPr>
          </a:lstStyle>
          <a:p>
            <a:pPr>
              <a:defRPr/>
            </a:pPr>
            <a:fld id="{CDA4DA13-509F-4F94-AFC5-7FD173F7A262}"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9D6888A0-D27B-4609-8254-785A2D05B40B}"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E7E25655-E355-42E8-A285-15D589673E8C}"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Helvetica"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F0FCBD00-4050-4F45-A049-1C3A5A160457}"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sldNum" sz="quarter" idx="10"/>
          </p:nvPr>
        </p:nvSpPr>
        <p:spPr/>
        <p:txBody>
          <a:bodyPr/>
          <a:lstStyle>
            <a:lvl1pPr>
              <a:defRPr/>
            </a:lvl1pPr>
          </a:lstStyle>
          <a:p>
            <a:pPr>
              <a:defRPr/>
            </a:pPr>
            <a:fld id="{EEA5FB80-2A3E-4422-825C-825258D265DB}"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844675"/>
            <a:ext cx="1943100" cy="50117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1844675"/>
            <a:ext cx="5676900" cy="50117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sldNum" sz="quarter" idx="10"/>
          </p:nvPr>
        </p:nvSpPr>
        <p:spPr/>
        <p:txBody>
          <a:bodyPr/>
          <a:lstStyle>
            <a:lvl1pPr>
              <a:defRPr/>
            </a:lvl1pPr>
          </a:lstStyle>
          <a:p>
            <a:pPr>
              <a:defRPr/>
            </a:pPr>
            <a:fld id="{F2A7F39C-B2A2-4C81-AF71-E25D10CA5C45}"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716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sym typeface="Helvetica" panose="020B0604020202020204" pitchFamily="34" charset="0"/>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AutoShape 1"/>
          <p:cNvSpPr/>
          <p:nvPr/>
        </p:nvSpPr>
        <p:spPr bwMode="auto">
          <a:xfrm>
            <a:off x="0" y="6611938"/>
            <a:ext cx="9144000" cy="2603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990000"/>
          </a:soli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1027" name="AutoShape 2"/>
          <p:cNvSpPr/>
          <p:nvPr/>
        </p:nvSpPr>
        <p:spPr bwMode="auto">
          <a:xfrm>
            <a:off x="0" y="0"/>
            <a:ext cx="9144000" cy="49418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gradFill rotWithShape="0">
            <a:gsLst>
              <a:gs pos="0">
                <a:srgbClr val="0A1944"/>
              </a:gs>
              <a:gs pos="50000">
                <a:srgbClr val="163794"/>
              </a:gs>
              <a:gs pos="100000">
                <a:srgbClr val="0A1944"/>
              </a:gs>
            </a:gsLst>
            <a:lin ang="0"/>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1028" name="Rectangle 3"/>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lstStyle/>
          <a:p>
            <a:pPr lvl="0"/>
            <a:r>
              <a:rPr lang="zh-CN" altLang="en-US">
                <a:sym typeface="Helvetica" panose="020B0604020202020204" pitchFamily="34" charset="0"/>
              </a:rPr>
              <a:t>单击此处编辑母版标题样式</a:t>
            </a:r>
            <a:endParaRPr lang="en-US" altLang="zh-CN">
              <a:sym typeface="Helvetica" panose="020B0604020202020204" pitchFamily="34" charset="0"/>
            </a:endParaRPr>
          </a:p>
        </p:txBody>
      </p:sp>
      <p:sp>
        <p:nvSpPr>
          <p:cNvPr id="1029" name="Rectangle 4"/>
          <p:cNvSpPr>
            <a:spLocks noGrp="1" noChangeArrowheads="1"/>
          </p:cNvSpPr>
          <p:nvPr>
            <p:ph type="body" idx="1"/>
          </p:nvPr>
        </p:nvSpPr>
        <p:spPr bwMode="auto">
          <a:xfrm>
            <a:off x="1371600" y="3886200"/>
            <a:ext cx="6400800" cy="2970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lstStyle/>
          <a:p>
            <a:pPr lvl="0"/>
            <a:r>
              <a:rPr lang="zh-CN" altLang="en-US">
                <a:sym typeface="Helvetica" panose="020B0604020202020204" pitchFamily="34" charset="0"/>
              </a:rPr>
              <a:t>编辑母版文本样式</a:t>
            </a:r>
          </a:p>
          <a:p>
            <a:pPr lvl="1"/>
            <a:r>
              <a:rPr lang="zh-CN" altLang="en-US">
                <a:sym typeface="Helvetica" panose="020B0604020202020204" pitchFamily="34" charset="0"/>
              </a:rPr>
              <a:t>第二级</a:t>
            </a:r>
          </a:p>
          <a:p>
            <a:pPr lvl="2"/>
            <a:r>
              <a:rPr lang="zh-CN" altLang="en-US">
                <a:sym typeface="Helvetica" panose="020B0604020202020204" pitchFamily="34" charset="0"/>
              </a:rPr>
              <a:t>第三级</a:t>
            </a:r>
          </a:p>
          <a:p>
            <a:pPr lvl="3"/>
            <a:r>
              <a:rPr lang="zh-CN" altLang="en-US">
                <a:sym typeface="Helvetica" panose="020B0604020202020204" pitchFamily="34" charset="0"/>
              </a:rPr>
              <a:t>第四级</a:t>
            </a:r>
          </a:p>
          <a:p>
            <a:pPr lvl="4"/>
            <a:r>
              <a:rPr lang="zh-CN" altLang="en-US">
                <a:sym typeface="Helvetica" panose="020B0604020202020204" pitchFamily="34" charset="0"/>
              </a:rPr>
              <a:t>第五级</a:t>
            </a:r>
            <a:endParaRPr lang="en-US" altLang="zh-CN">
              <a:sym typeface="Helvetica"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457200" rtl="0" eaLnBrk="1" fontAlgn="base" hangingPunct="1">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6pPr>
      <a:lvl7pPr marL="18288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7pPr>
      <a:lvl8pPr marL="22860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8pPr>
      <a:lvl9pPr marL="2743200" algn="l" defTabSz="457200" rtl="0" eaLnBrk="1" fontAlgn="base" hangingPunct="1">
        <a:spcBef>
          <a:spcPct val="0"/>
        </a:spcBef>
        <a:spcAft>
          <a:spcPct val="0"/>
        </a:spcAft>
        <a:defRPr sz="1200">
          <a:solidFill>
            <a:srgbClr val="000000"/>
          </a:solidFill>
          <a:latin typeface="+mn-lt"/>
          <a:ea typeface="+mn-ea"/>
          <a:cs typeface="+mn-cs"/>
          <a:sym typeface="Helvetica"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AutoShape 1"/>
          <p:cNvSpPr/>
          <p:nvPr/>
        </p:nvSpPr>
        <p:spPr bwMode="auto">
          <a:xfrm>
            <a:off x="0" y="0"/>
            <a:ext cx="9144000" cy="8366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gradFill rotWithShape="0">
            <a:gsLst>
              <a:gs pos="0">
                <a:srgbClr val="0A1944"/>
              </a:gs>
              <a:gs pos="50000">
                <a:srgbClr val="163794"/>
              </a:gs>
              <a:gs pos="100000">
                <a:srgbClr val="0A1944"/>
              </a:gs>
            </a:gsLst>
            <a:lin ang="0"/>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2051" name="AutoShape 2"/>
          <p:cNvSpPr/>
          <p:nvPr/>
        </p:nvSpPr>
        <p:spPr bwMode="auto">
          <a:xfrm>
            <a:off x="0" y="838200"/>
            <a:ext cx="9144000" cy="24447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990000"/>
          </a:soli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pic>
        <p:nvPicPr>
          <p:cNvPr id="2052" name="Picture 3" descr="image.jp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8532813" y="133350"/>
            <a:ext cx="503237" cy="5032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053" name="Rectangle 4"/>
          <p:cNvSpPr>
            <a:spLocks noGrp="1" noChangeArrowheads="1"/>
          </p:cNvSpPr>
          <p:nvPr>
            <p:ph type="sldNum" sz="quarter" idx="2"/>
          </p:nvPr>
        </p:nvSpPr>
        <p:spPr bwMode="auto">
          <a:xfrm>
            <a:off x="3505200" y="6461125"/>
            <a:ext cx="2133600" cy="280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lstStyle>
            <a:lvl1pPr algn="ctr" eaLnBrk="1">
              <a:buFont typeface="Arial" panose="020B0604020202020204" pitchFamily="34" charset="0"/>
              <a:buNone/>
              <a:defRPr>
                <a:ea typeface="宋体" panose="02010600030101010101" pitchFamily="2" charset="-122"/>
              </a:defRPr>
            </a:lvl1pPr>
          </a:lstStyle>
          <a:p>
            <a:pPr>
              <a:defRPr/>
            </a:pPr>
            <a:fld id="{2DF7580F-3068-4137-B8D4-644F3A02FFE4}" type="slidenum">
              <a:rPr lang="en-US" altLang="zh-CN"/>
              <a:pPr>
                <a:defRPr/>
              </a:pPr>
              <a:t>‹#›</a:t>
            </a:fld>
            <a:endParaRPr lang="en-US" altLang="zh-CN" sz="1200">
              <a:latin typeface="Verdana" panose="020B0604030504040204" pitchFamily="34" charset="0"/>
              <a:sym typeface="Verdana" panose="020B0604030504040204" pitchFamily="34" charset="0"/>
            </a:endParaRPr>
          </a:p>
        </p:txBody>
      </p:sp>
      <p:sp>
        <p:nvSpPr>
          <p:cNvPr id="2054" name="Rectangle 5"/>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lstStyle/>
          <a:p>
            <a:pPr lvl="0"/>
            <a:r>
              <a:rPr lang="en-US" altLang="zh-CN">
                <a:sym typeface="Helvetica" panose="020B0604020202020204" pitchFamily="34" charset="0"/>
              </a:rPr>
              <a:t>Click to edit Master title style</a:t>
            </a:r>
          </a:p>
        </p:txBody>
      </p:sp>
      <p:sp>
        <p:nvSpPr>
          <p:cNvPr id="2055" name="Rectangle 6"/>
          <p:cNvSpPr>
            <a:spLocks noGrp="1" noChangeArrowheads="1"/>
          </p:cNvSpPr>
          <p:nvPr>
            <p:ph type="body" idx="1"/>
          </p:nvPr>
        </p:nvSpPr>
        <p:spPr bwMode="auto">
          <a:xfrm>
            <a:off x="1371600" y="3886200"/>
            <a:ext cx="6400800" cy="2970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lstStyle/>
          <a:p>
            <a:pPr lvl="0"/>
            <a:r>
              <a:rPr lang="en-US" altLang="zh-CN">
                <a:sym typeface="Helvetica" panose="020B0604020202020204" pitchFamily="34" charset="0"/>
              </a:rPr>
              <a:t>Click to edit Master text styles</a:t>
            </a:r>
          </a:p>
          <a:p>
            <a:pPr lvl="1"/>
            <a:r>
              <a:rPr lang="en-US" altLang="zh-CN">
                <a:sym typeface="Helvetica" panose="020B0604020202020204" pitchFamily="34" charset="0"/>
              </a:rPr>
              <a:t>Second level</a:t>
            </a:r>
          </a:p>
          <a:p>
            <a:pPr lvl="2"/>
            <a:r>
              <a:rPr lang="en-US" altLang="zh-CN">
                <a:sym typeface="Helvetica" panose="020B0604020202020204" pitchFamily="34" charset="0"/>
              </a:rPr>
              <a:t>Third level</a:t>
            </a:r>
          </a:p>
          <a:p>
            <a:pPr lvl="3"/>
            <a:r>
              <a:rPr lang="en-US" altLang="zh-CN">
                <a:sym typeface="Helvetica" panose="020B0604020202020204" pitchFamily="34" charset="0"/>
              </a:rPr>
              <a:t>Fourth level</a:t>
            </a:r>
          </a:p>
          <a:p>
            <a:pPr lvl="4"/>
            <a:r>
              <a:rPr lang="en-US" altLang="zh-CN">
                <a:sym typeface="Helvetica"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6pPr>
      <a:lvl7pPr marL="1828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7pPr>
      <a:lvl8pPr marL="22860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8pPr>
      <a:lvl9pPr marL="2743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alphaModFix amt="20000"/>
            <a:extLst>
              <a:ext uri="{28A0092B-C50C-407E-A947-70E740481C1C}">
                <a14:useLocalDpi xmlns="" xmlns:a14="http://schemas.microsoft.com/office/drawing/2010/main"/>
              </a:ext>
            </a:extLst>
          </a:blip>
          <a:stretch>
            <a:fillRect/>
          </a:stretch>
        </p:blipFill>
        <p:spPr>
          <a:xfrm>
            <a:off x="1049054" y="-1385659"/>
            <a:ext cx="7043954" cy="6858000"/>
          </a:xfrm>
          <a:prstGeom prst="rect">
            <a:avLst/>
          </a:prstGeom>
        </p:spPr>
      </p:pic>
      <p:sp>
        <p:nvSpPr>
          <p:cNvPr id="11" name="矩形 10"/>
          <p:cNvSpPr>
            <a:spLocks/>
          </p:cNvSpPr>
          <p:nvPr/>
        </p:nvSpPr>
        <p:spPr>
          <a:xfrm>
            <a:off x="0" y="5279923"/>
            <a:ext cx="9144000" cy="157808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12" name="椭圆 11"/>
          <p:cNvSpPr/>
          <p:nvPr/>
        </p:nvSpPr>
        <p:spPr>
          <a:xfrm>
            <a:off x="3672000" y="4409152"/>
            <a:ext cx="1800000" cy="180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13" name="椭圆 12"/>
          <p:cNvSpPr>
            <a:spLocks noChangeAspect="1"/>
          </p:cNvSpPr>
          <p:nvPr/>
        </p:nvSpPr>
        <p:spPr>
          <a:xfrm>
            <a:off x="3851031" y="4588183"/>
            <a:ext cx="1440000" cy="144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p>
        </p:txBody>
      </p:sp>
      <p:sp>
        <p:nvSpPr>
          <p:cNvPr id="16" name="标题 19"/>
          <p:cNvSpPr txBox="1">
            <a:spLocks/>
          </p:cNvSpPr>
          <p:nvPr/>
        </p:nvSpPr>
        <p:spPr>
          <a:xfrm>
            <a:off x="784243" y="2037244"/>
            <a:ext cx="7573576" cy="452059"/>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2800" b="1" i="0" kern="1200">
                <a:solidFill>
                  <a:schemeClr val="tx1"/>
                </a:solidFill>
                <a:latin typeface="Noto Sans CJK SC" charset="-122"/>
                <a:ea typeface="Noto Sans CJK SC" charset="-122"/>
                <a:cs typeface="Noto Sans CJK SC" charset="-122"/>
              </a:defRPr>
            </a:lvl1pPr>
          </a:lstStyle>
          <a:p>
            <a:pPr algn="dist"/>
            <a:r>
              <a:rPr kumimoji="1" lang="zh-CN" altLang="en-US" sz="3200" dirty="0">
                <a:solidFill>
                  <a:schemeClr val="bg1"/>
                </a:solidFill>
                <a:latin typeface="Microsoft YaHei" charset="-122"/>
                <a:ea typeface="Microsoft YaHei" charset="-122"/>
                <a:cs typeface="Microsoft YaHei" charset="-122"/>
              </a:rPr>
              <a:t>面向</a:t>
            </a:r>
            <a:r>
              <a:rPr kumimoji="1" lang="zh-Hans" altLang="en-US" sz="3200" dirty="0">
                <a:solidFill>
                  <a:schemeClr val="bg1"/>
                </a:solidFill>
                <a:latin typeface="Microsoft YaHei" charset="-122"/>
                <a:ea typeface="Microsoft YaHei" charset="-122"/>
                <a:cs typeface="Microsoft YaHei" charset="-122"/>
              </a:rPr>
              <a:t>智慧图书馆</a:t>
            </a:r>
            <a:r>
              <a:rPr kumimoji="1" lang="zh-CN" altLang="en-US" sz="3200" dirty="0">
                <a:solidFill>
                  <a:schemeClr val="bg1"/>
                </a:solidFill>
                <a:latin typeface="Microsoft YaHei" charset="-122"/>
                <a:ea typeface="Microsoft YaHei" charset="-122"/>
                <a:cs typeface="Microsoft YaHei" charset="-122"/>
              </a:rPr>
              <a:t>的</a:t>
            </a:r>
            <a:r>
              <a:rPr kumimoji="1" lang="zh-Hans" altLang="en-US" sz="3200" dirty="0">
                <a:solidFill>
                  <a:schemeClr val="bg1"/>
                </a:solidFill>
                <a:latin typeface="Microsoft YaHei" charset="-122"/>
                <a:ea typeface="Microsoft YaHei" charset="-122"/>
                <a:cs typeface="Microsoft YaHei" charset="-122"/>
              </a:rPr>
              <a:t>知识服务 </a:t>
            </a:r>
            <a:endParaRPr kumimoji="1" lang="zh-CN" altLang="en-US" sz="3200" dirty="0">
              <a:solidFill>
                <a:schemeClr val="bg1"/>
              </a:solidFill>
              <a:latin typeface="Microsoft YaHei" charset="-122"/>
              <a:ea typeface="Microsoft YaHei" charset="-122"/>
              <a:cs typeface="Microsoft YaHei" charset="-122"/>
            </a:endParaRPr>
          </a:p>
        </p:txBody>
      </p:sp>
      <p:sp>
        <p:nvSpPr>
          <p:cNvPr id="17" name="标题 19"/>
          <p:cNvSpPr txBox="1">
            <a:spLocks/>
          </p:cNvSpPr>
          <p:nvPr/>
        </p:nvSpPr>
        <p:spPr>
          <a:xfrm>
            <a:off x="627681" y="5625882"/>
            <a:ext cx="7886700" cy="829835"/>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2800" b="1" i="0" kern="1200">
                <a:solidFill>
                  <a:schemeClr val="tx1"/>
                </a:solidFill>
                <a:latin typeface="Noto Sans CJK SC" charset="-122"/>
                <a:ea typeface="Noto Sans CJK SC" charset="-122"/>
                <a:cs typeface="Noto Sans CJK SC" charset="-122"/>
              </a:defRPr>
            </a:lvl1pPr>
          </a:lstStyle>
          <a:p>
            <a:pPr>
              <a:defRPr/>
            </a:pPr>
            <a:r>
              <a:rPr lang="zh-Hans" altLang="en-US" sz="2400" dirty="0" smtClean="0">
                <a:solidFill>
                  <a:schemeClr val="bg1"/>
                </a:solidFill>
                <a:latin typeface="Kaiti SC" panose="02010600040101010101" pitchFamily="2" charset="-122"/>
                <a:ea typeface="Kaiti SC" panose="02010600040101010101" pitchFamily="2" charset="-122"/>
                <a:cs typeface="Microsoft YaHei" charset="-122"/>
              </a:rPr>
              <a:t>                 </a:t>
            </a:r>
            <a:endParaRPr lang="en-US" altLang="zh-Hans" sz="2400" dirty="0">
              <a:solidFill>
                <a:schemeClr val="bg1"/>
              </a:solidFill>
              <a:latin typeface="Kaiti SC" panose="02010600040101010101" pitchFamily="2" charset="-122"/>
              <a:ea typeface="Kaiti SC" panose="02010600040101010101" pitchFamily="2" charset="-122"/>
              <a:cs typeface="Microsoft YaHei" charset="-122"/>
            </a:endParaRPr>
          </a:p>
          <a:p>
            <a:pPr>
              <a:defRPr/>
            </a:pPr>
            <a:endParaRPr lang="en-US" altLang="zh-CN" sz="2400" dirty="0">
              <a:solidFill>
                <a:schemeClr val="bg1"/>
              </a:solidFill>
              <a:latin typeface="Kaiti SC" panose="02010600040101010101" pitchFamily="2" charset="-122"/>
              <a:ea typeface="Kaiti SC" panose="02010600040101010101" pitchFamily="2" charset="-122"/>
              <a:cs typeface="Microsoft YaHei" charset="-122"/>
            </a:endParaRPr>
          </a:p>
          <a:p>
            <a:pPr>
              <a:defRPr/>
            </a:pPr>
            <a:endParaRPr lang="hr-HR" altLang="zh-CN" sz="1600" b="0" dirty="0">
              <a:solidFill>
                <a:schemeClr val="bg1"/>
              </a:solidFill>
              <a:latin typeface="Microsoft YaHei" charset="-122"/>
              <a:ea typeface="Microsoft YaHei" charset="-122"/>
              <a:cs typeface="Microsoft YaHei" charset="-122"/>
            </a:endParaRPr>
          </a:p>
        </p:txBody>
      </p:sp>
      <p:sp>
        <p:nvSpPr>
          <p:cNvPr id="19" name="Freeform 101"/>
          <p:cNvSpPr>
            <a:spLocks noEditPoints="1"/>
          </p:cNvSpPr>
          <p:nvPr/>
        </p:nvSpPr>
        <p:spPr bwMode="auto">
          <a:xfrm>
            <a:off x="4134640" y="5032818"/>
            <a:ext cx="874720" cy="579634"/>
          </a:xfrm>
          <a:custGeom>
            <a:avLst/>
            <a:gdLst>
              <a:gd name="T0" fmla="*/ 263525 w 77"/>
              <a:gd name="T1" fmla="*/ 147233 h 51"/>
              <a:gd name="T2" fmla="*/ 263525 w 77"/>
              <a:gd name="T3" fmla="*/ 160929 h 51"/>
              <a:gd name="T4" fmla="*/ 239568 w 77"/>
              <a:gd name="T5" fmla="*/ 174625 h 51"/>
              <a:gd name="T6" fmla="*/ 20534 w 77"/>
              <a:gd name="T7" fmla="*/ 174625 h 51"/>
              <a:gd name="T8" fmla="*/ 0 w 77"/>
              <a:gd name="T9" fmla="*/ 160929 h 51"/>
              <a:gd name="T10" fmla="*/ 0 w 77"/>
              <a:gd name="T11" fmla="*/ 147233 h 51"/>
              <a:gd name="T12" fmla="*/ 20534 w 77"/>
              <a:gd name="T13" fmla="*/ 147233 h 51"/>
              <a:gd name="T14" fmla="*/ 239568 w 77"/>
              <a:gd name="T15" fmla="*/ 147233 h 51"/>
              <a:gd name="T16" fmla="*/ 263525 w 77"/>
              <a:gd name="T17" fmla="*/ 147233 h 51"/>
              <a:gd name="T18" fmla="*/ 34224 w 77"/>
              <a:gd name="T19" fmla="*/ 116417 h 51"/>
              <a:gd name="T20" fmla="*/ 34224 w 77"/>
              <a:gd name="T21" fmla="*/ 20544 h 51"/>
              <a:gd name="T22" fmla="*/ 54758 w 77"/>
              <a:gd name="T23" fmla="*/ 0 h 51"/>
              <a:gd name="T24" fmla="*/ 205344 w 77"/>
              <a:gd name="T25" fmla="*/ 0 h 51"/>
              <a:gd name="T26" fmla="*/ 229301 w 77"/>
              <a:gd name="T27" fmla="*/ 20544 h 51"/>
              <a:gd name="T28" fmla="*/ 229301 w 77"/>
              <a:gd name="T29" fmla="*/ 116417 h 51"/>
              <a:gd name="T30" fmla="*/ 205344 w 77"/>
              <a:gd name="T31" fmla="*/ 140385 h 51"/>
              <a:gd name="T32" fmla="*/ 54758 w 77"/>
              <a:gd name="T33" fmla="*/ 140385 h 51"/>
              <a:gd name="T34" fmla="*/ 34224 w 77"/>
              <a:gd name="T35" fmla="*/ 116417 h 51"/>
              <a:gd name="T36" fmla="*/ 51336 w 77"/>
              <a:gd name="T37" fmla="*/ 116417 h 51"/>
              <a:gd name="T38" fmla="*/ 54758 w 77"/>
              <a:gd name="T39" fmla="*/ 123265 h 51"/>
              <a:gd name="T40" fmla="*/ 205344 w 77"/>
              <a:gd name="T41" fmla="*/ 123265 h 51"/>
              <a:gd name="T42" fmla="*/ 208767 w 77"/>
              <a:gd name="T43" fmla="*/ 116417 h 51"/>
              <a:gd name="T44" fmla="*/ 208767 w 77"/>
              <a:gd name="T45" fmla="*/ 20544 h 51"/>
              <a:gd name="T46" fmla="*/ 205344 w 77"/>
              <a:gd name="T47" fmla="*/ 17120 h 51"/>
              <a:gd name="T48" fmla="*/ 54758 w 77"/>
              <a:gd name="T49" fmla="*/ 17120 h 51"/>
              <a:gd name="T50" fmla="*/ 51336 w 77"/>
              <a:gd name="T51" fmla="*/ 20544 h 51"/>
              <a:gd name="T52" fmla="*/ 51336 w 77"/>
              <a:gd name="T53" fmla="*/ 116417 h 51"/>
              <a:gd name="T54" fmla="*/ 143741 w 77"/>
              <a:gd name="T55" fmla="*/ 160929 h 51"/>
              <a:gd name="T56" fmla="*/ 143741 w 77"/>
              <a:gd name="T57" fmla="*/ 157505 h 51"/>
              <a:gd name="T58" fmla="*/ 119784 w 77"/>
              <a:gd name="T59" fmla="*/ 157505 h 51"/>
              <a:gd name="T60" fmla="*/ 116362 w 77"/>
              <a:gd name="T61" fmla="*/ 160929 h 51"/>
              <a:gd name="T62" fmla="*/ 119784 w 77"/>
              <a:gd name="T63" fmla="*/ 160929 h 51"/>
              <a:gd name="T64" fmla="*/ 143741 w 77"/>
              <a:gd name="T65" fmla="*/ 160929 h 51"/>
              <a:gd name="T66" fmla="*/ 143741 w 77"/>
              <a:gd name="T67" fmla="*/ 160929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3600">
              <a:latin typeface="Microsoft YaHei" charset="-122"/>
              <a:ea typeface="Microsoft YaHei" charset="-122"/>
              <a:cs typeface="Microsoft YaHei" charset="-122"/>
            </a:endParaRPr>
          </a:p>
        </p:txBody>
      </p:sp>
    </p:spTree>
    <p:extLst>
      <p:ext uri="{BB962C8B-B14F-4D97-AF65-F5344CB8AC3E}">
        <p14:creationId xmlns="" xmlns:p14="http://schemas.microsoft.com/office/powerpoint/2010/main" val="31776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3" presetClass="entr" presetSubtype="10"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8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B0BEB76-A43E-2C4F-B30E-105043AF8C16}"/>
              </a:ext>
            </a:extLst>
          </p:cNvPr>
          <p:cNvSpPr/>
          <p:nvPr/>
        </p:nvSpPr>
        <p:spPr>
          <a:xfrm>
            <a:off x="286380" y="1052736"/>
            <a:ext cx="8474248" cy="923330"/>
          </a:xfrm>
          <a:prstGeom prst="rect">
            <a:avLst/>
          </a:prstGeom>
        </p:spPr>
        <p:txBody>
          <a:bodyPr wrap="square">
            <a:spAutoFit/>
          </a:bodyPr>
          <a:lstStyle/>
          <a:p>
            <a:pPr>
              <a:lnSpc>
                <a:spcPct val="150000"/>
              </a:lnSpc>
            </a:pPr>
            <a:r>
              <a:rPr kumimoji="1" lang="zh-Hans" altLang="en-US" sz="1800" dirty="0" smtClean="0"/>
              <a:t>        优质</a:t>
            </a:r>
            <a:r>
              <a:rPr kumimoji="1" lang="zh-Hans" altLang="en-US" sz="1800" dirty="0"/>
              <a:t>的图书馆服务</a:t>
            </a:r>
            <a:r>
              <a:rPr kumimoji="1" lang="zh-CN" altLang="en-US" sz="1800" dirty="0"/>
              <a:t>一方面要构造</a:t>
            </a:r>
            <a:r>
              <a:rPr kumimoji="1" lang="zh-Hans" altLang="en-US" sz="1800" dirty="0"/>
              <a:t>优质</a:t>
            </a:r>
            <a:r>
              <a:rPr kumimoji="1" lang="zh-CN" altLang="en-US" sz="1800" dirty="0"/>
              <a:t>个体进行智慧活动的条件</a:t>
            </a:r>
            <a:r>
              <a:rPr kumimoji="1" lang="zh-CN" altLang="en-US" sz="1800" dirty="0" smtClean="0"/>
              <a:t>，另一方面</a:t>
            </a:r>
            <a:r>
              <a:rPr kumimoji="1" lang="zh-CN" altLang="en-US" sz="1800" dirty="0"/>
              <a:t>要</a:t>
            </a:r>
            <a:r>
              <a:rPr kumimoji="1" lang="zh-Hans" altLang="en-US" sz="1800" dirty="0"/>
              <a:t>能够激发</a:t>
            </a:r>
            <a:r>
              <a:rPr kumimoji="1" lang="zh-CN" altLang="en-US" sz="1800" dirty="0"/>
              <a:t>集体的智慧和创造性来提升图书馆的价值。</a:t>
            </a:r>
            <a:endParaRPr kumimoji="1" lang="en-US" altLang="zh-CN" sz="1800" dirty="0"/>
          </a:p>
        </p:txBody>
      </p:sp>
      <p:sp>
        <p:nvSpPr>
          <p:cNvPr id="3" name="AutoShape 2">
            <a:extLst>
              <a:ext uri="{FF2B5EF4-FFF2-40B4-BE49-F238E27FC236}">
                <a16:creationId xmlns="" xmlns:a16="http://schemas.microsoft.com/office/drawing/2014/main" id="{EBC80882-13A4-3B4E-BC68-D649BCEDB00E}"/>
              </a:ext>
            </a:extLst>
          </p:cNvPr>
          <p:cNvSpPr>
            <a:spLocks noChangeArrowheads="1"/>
          </p:cNvSpPr>
          <p:nvPr/>
        </p:nvSpPr>
        <p:spPr bwMode="auto">
          <a:xfrm>
            <a:off x="609704" y="152486"/>
            <a:ext cx="5375673"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何谓优质图书馆服务？</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 xmlns:a16="http://schemas.microsoft.com/office/drawing/2014/main" id="{73DE5183-F7A9-AD46-A8C4-3F7A6A01CE47}"/>
              </a:ext>
            </a:extLst>
          </p:cNvPr>
          <p:cNvSpPr txBox="1"/>
          <p:nvPr/>
        </p:nvSpPr>
        <p:spPr>
          <a:xfrm>
            <a:off x="228645" y="2084158"/>
            <a:ext cx="8956298" cy="369332"/>
          </a:xfrm>
          <a:prstGeom prst="rect">
            <a:avLst/>
          </a:prstGeom>
          <a:noFill/>
        </p:spPr>
        <p:txBody>
          <a:bodyPr wrap="none" rtlCol="0">
            <a:spAutoFit/>
          </a:bodyPr>
          <a:lstStyle/>
          <a:p>
            <a:r>
              <a:rPr kumimoji="1" lang="zh-CN" altLang="en-US" sz="1800" b="1" dirty="0"/>
              <a:t>图书馆帮助人实现智慧，就是在发挥自己的智慧，也就是在践行用户为本的核心理念。</a:t>
            </a:r>
          </a:p>
        </p:txBody>
      </p:sp>
      <p:grpSp>
        <p:nvGrpSpPr>
          <p:cNvPr id="5" name="组合 4">
            <a:extLst>
              <a:ext uri="{FF2B5EF4-FFF2-40B4-BE49-F238E27FC236}">
                <a16:creationId xmlns="" xmlns:a16="http://schemas.microsoft.com/office/drawing/2014/main" id="{F89C90BA-41F9-494C-A326-9D1031F00E7D}"/>
              </a:ext>
            </a:extLst>
          </p:cNvPr>
          <p:cNvGrpSpPr/>
          <p:nvPr/>
        </p:nvGrpSpPr>
        <p:grpSpPr>
          <a:xfrm>
            <a:off x="304912" y="2438426"/>
            <a:ext cx="6019642" cy="4222812"/>
            <a:chOff x="152516" y="1051806"/>
            <a:chExt cx="7902456" cy="5533234"/>
          </a:xfrm>
        </p:grpSpPr>
        <p:sp>
          <p:nvSpPr>
            <p:cNvPr id="6" name="文本框 5">
              <a:extLst>
                <a:ext uri="{FF2B5EF4-FFF2-40B4-BE49-F238E27FC236}">
                  <a16:creationId xmlns="" xmlns:a16="http://schemas.microsoft.com/office/drawing/2014/main" id="{3ABA07CA-A32E-2B45-ABB7-6E913DD716C1}"/>
                </a:ext>
              </a:extLst>
            </p:cNvPr>
            <p:cNvSpPr txBox="1"/>
            <p:nvPr/>
          </p:nvSpPr>
          <p:spPr>
            <a:xfrm>
              <a:off x="3705106" y="1051806"/>
              <a:ext cx="1904950" cy="738919"/>
            </a:xfrm>
            <a:prstGeom prst="rect">
              <a:avLst/>
            </a:prstGeom>
            <a:noFill/>
          </p:spPr>
          <p:txBody>
            <a:bodyPr wrap="square" rtlCol="0">
              <a:spAutoFit/>
            </a:bodyPr>
            <a:lstStyle/>
            <a:p>
              <a:r>
                <a:rPr kumimoji="1" lang="zh-Hans" altLang="en-US" sz="2800" dirty="0">
                  <a:latin typeface="Heiti SC Medium" pitchFamily="2" charset="-128"/>
                  <a:ea typeface="Heiti SC Medium" pitchFamily="2" charset="-128"/>
                </a:rPr>
                <a:t>人</a:t>
              </a:r>
              <a:endParaRPr kumimoji="1" lang="zh-CN" altLang="en-US" sz="2800" dirty="0">
                <a:latin typeface="Heiti SC Medium" pitchFamily="2" charset="-128"/>
                <a:ea typeface="Heiti SC Medium" pitchFamily="2" charset="-128"/>
              </a:endParaRPr>
            </a:p>
          </p:txBody>
        </p:sp>
        <p:grpSp>
          <p:nvGrpSpPr>
            <p:cNvPr id="7" name="组合 6">
              <a:extLst>
                <a:ext uri="{FF2B5EF4-FFF2-40B4-BE49-F238E27FC236}">
                  <a16:creationId xmlns="" xmlns:a16="http://schemas.microsoft.com/office/drawing/2014/main" id="{51E735EB-3AB9-B041-A04B-4D330B8F716A}"/>
                </a:ext>
              </a:extLst>
            </p:cNvPr>
            <p:cNvGrpSpPr/>
            <p:nvPr/>
          </p:nvGrpSpPr>
          <p:grpSpPr>
            <a:xfrm>
              <a:off x="152516" y="1447852"/>
              <a:ext cx="7902456" cy="5137188"/>
              <a:chOff x="1012830" y="1447852"/>
              <a:chExt cx="7902456" cy="5137188"/>
            </a:xfrm>
          </p:grpSpPr>
          <p:grpSp>
            <p:nvGrpSpPr>
              <p:cNvPr id="8" name="组合 7">
                <a:extLst>
                  <a:ext uri="{FF2B5EF4-FFF2-40B4-BE49-F238E27FC236}">
                    <a16:creationId xmlns="" xmlns:a16="http://schemas.microsoft.com/office/drawing/2014/main" id="{A03ACCE7-034E-B94C-94D5-43D5CAB4EB93}"/>
                  </a:ext>
                </a:extLst>
              </p:cNvPr>
              <p:cNvGrpSpPr/>
              <p:nvPr/>
            </p:nvGrpSpPr>
            <p:grpSpPr>
              <a:xfrm>
                <a:off x="1752674" y="1447852"/>
                <a:ext cx="5845108" cy="5137188"/>
                <a:chOff x="1774812" y="1066862"/>
                <a:chExt cx="5845108" cy="5137188"/>
              </a:xfrm>
            </p:grpSpPr>
            <p:sp>
              <p:nvSpPr>
                <p:cNvPr id="20" name="椭圆 19">
                  <a:extLst>
                    <a:ext uri="{FF2B5EF4-FFF2-40B4-BE49-F238E27FC236}">
                      <a16:creationId xmlns="" xmlns:a16="http://schemas.microsoft.com/office/drawing/2014/main" id="{5A2ACADC-87DC-184E-AED8-BFD35218363D}"/>
                    </a:ext>
                  </a:extLst>
                </p:cNvPr>
                <p:cNvSpPr>
                  <a:spLocks noChangeAspect="1"/>
                </p:cNvSpPr>
                <p:nvPr/>
              </p:nvSpPr>
              <p:spPr bwMode="auto">
                <a:xfrm>
                  <a:off x="2133664" y="1524050"/>
                  <a:ext cx="4680000" cy="4680000"/>
                </a:xfrm>
                <a:prstGeom prst="ellipse">
                  <a:avLst/>
                </a:prstGeom>
                <a:solidFill>
                  <a:schemeClr val="accent6">
                    <a:lumMod val="40000"/>
                    <a:lumOff val="60000"/>
                  </a:schemeClr>
                </a:solidFill>
                <a:ln w="25400" cap="flat" cmpd="sng" algn="ctr">
                  <a:solidFill>
                    <a:schemeClr val="accent6"/>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800" b="0" i="0" u="none" strike="noStrike" cap="none" normalizeH="0" baseline="0" dirty="0">
                    <a:ln>
                      <a:noFill/>
                    </a:ln>
                    <a:solidFill>
                      <a:schemeClr val="accent6">
                        <a:lumMod val="20000"/>
                        <a:lumOff val="80000"/>
                      </a:schemeClr>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1" name="椭圆 20">
                  <a:extLst>
                    <a:ext uri="{FF2B5EF4-FFF2-40B4-BE49-F238E27FC236}">
                      <a16:creationId xmlns="" xmlns:a16="http://schemas.microsoft.com/office/drawing/2014/main" id="{3CE6A4EE-7FB1-F44A-BCDE-7D591399C6BF}"/>
                    </a:ext>
                  </a:extLst>
                </p:cNvPr>
                <p:cNvSpPr>
                  <a:spLocks noChangeAspect="1"/>
                </p:cNvSpPr>
                <p:nvPr/>
              </p:nvSpPr>
              <p:spPr bwMode="auto">
                <a:xfrm>
                  <a:off x="2873508" y="2263894"/>
                  <a:ext cx="3200312" cy="3200312"/>
                </a:xfrm>
                <a:prstGeom prst="ellipse">
                  <a:avLst/>
                </a:prstGeom>
                <a:solidFill>
                  <a:srgbClr val="FFFFFF"/>
                </a:solidFill>
                <a:ln w="25400" cap="flat" cmpd="sng" algn="ctr">
                  <a:solidFill>
                    <a:srgbClr val="21680A"/>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800" b="0"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2" name="椭圆 21">
                  <a:extLst>
                    <a:ext uri="{FF2B5EF4-FFF2-40B4-BE49-F238E27FC236}">
                      <a16:creationId xmlns="" xmlns:a16="http://schemas.microsoft.com/office/drawing/2014/main" id="{39E34F7C-89D5-C146-9CB7-ADB04C553745}"/>
                    </a:ext>
                  </a:extLst>
                </p:cNvPr>
                <p:cNvSpPr>
                  <a:spLocks noChangeAspect="1"/>
                </p:cNvSpPr>
                <p:nvPr/>
              </p:nvSpPr>
              <p:spPr bwMode="auto">
                <a:xfrm>
                  <a:off x="3581426" y="2971812"/>
                  <a:ext cx="1752556" cy="1752556"/>
                </a:xfrm>
                <a:prstGeom prst="ellipse">
                  <a:avLst/>
                </a:prstGeom>
                <a:solidFill>
                  <a:srgbClr val="FFFFFF"/>
                </a:solidFill>
                <a:ln w="38100" cap="flat" cmpd="sng" algn="ctr">
                  <a:solidFill>
                    <a:srgbClr val="21680A"/>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800" b="0"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cxnSp>
              <p:nvCxnSpPr>
                <p:cNvPr id="23" name="直线箭头连接符 22">
                  <a:extLst>
                    <a:ext uri="{FF2B5EF4-FFF2-40B4-BE49-F238E27FC236}">
                      <a16:creationId xmlns="" xmlns:a16="http://schemas.microsoft.com/office/drawing/2014/main" id="{DA54848D-2EF7-AE42-AADF-9ADDB84B75A9}"/>
                    </a:ext>
                  </a:extLst>
                </p:cNvPr>
                <p:cNvCxnSpPr>
                  <a:cxnSpLocks/>
                </p:cNvCxnSpPr>
                <p:nvPr/>
              </p:nvCxnSpPr>
              <p:spPr bwMode="auto">
                <a:xfrm flipH="1">
                  <a:off x="1774812" y="3848090"/>
                  <a:ext cx="2682892" cy="1513501"/>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直线箭头连接符 23">
                  <a:extLst>
                    <a:ext uri="{FF2B5EF4-FFF2-40B4-BE49-F238E27FC236}">
                      <a16:creationId xmlns="" xmlns:a16="http://schemas.microsoft.com/office/drawing/2014/main" id="{921E67A2-DA3D-E249-8609-9D9D4AEF880F}"/>
                    </a:ext>
                  </a:extLst>
                </p:cNvPr>
                <p:cNvCxnSpPr>
                  <a:cxnSpLocks/>
                </p:cNvCxnSpPr>
                <p:nvPr/>
              </p:nvCxnSpPr>
              <p:spPr bwMode="auto">
                <a:xfrm>
                  <a:off x="4457704" y="3864050"/>
                  <a:ext cx="3162216" cy="0"/>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5" name="直线箭头连接符 24">
                  <a:extLst>
                    <a:ext uri="{FF2B5EF4-FFF2-40B4-BE49-F238E27FC236}">
                      <a16:creationId xmlns="" xmlns:a16="http://schemas.microsoft.com/office/drawing/2014/main" id="{1A60F572-6BB1-FC47-AA5A-2E88A8C92090}"/>
                    </a:ext>
                  </a:extLst>
                </p:cNvPr>
                <p:cNvCxnSpPr>
                  <a:cxnSpLocks/>
                </p:cNvCxnSpPr>
                <p:nvPr/>
              </p:nvCxnSpPr>
              <p:spPr bwMode="auto">
                <a:xfrm flipV="1">
                  <a:off x="4457704" y="1066862"/>
                  <a:ext cx="0" cy="2781228"/>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9" name="文本框 8">
                <a:extLst>
                  <a:ext uri="{FF2B5EF4-FFF2-40B4-BE49-F238E27FC236}">
                    <a16:creationId xmlns="" xmlns:a16="http://schemas.microsoft.com/office/drawing/2014/main" id="{2BF749FE-9A0E-B94B-9138-F9CBFD270AAF}"/>
                  </a:ext>
                </a:extLst>
              </p:cNvPr>
              <p:cNvSpPr txBox="1"/>
              <p:nvPr/>
            </p:nvSpPr>
            <p:spPr>
              <a:xfrm>
                <a:off x="7769226" y="4150320"/>
                <a:ext cx="1146060" cy="1347440"/>
              </a:xfrm>
              <a:prstGeom prst="rect">
                <a:avLst/>
              </a:prstGeom>
              <a:noFill/>
            </p:spPr>
            <p:txBody>
              <a:bodyPr wrap="square" rtlCol="0">
                <a:spAutoFit/>
              </a:bodyPr>
              <a:lstStyle/>
              <a:p>
                <a:r>
                  <a:rPr kumimoji="1" lang="zh-Hans" altLang="en-US" sz="2800" dirty="0">
                    <a:latin typeface="Heiti SC Medium" pitchFamily="2" charset="-128"/>
                    <a:ea typeface="Heiti SC Medium" pitchFamily="2" charset="-128"/>
                  </a:rPr>
                  <a:t>资源</a:t>
                </a:r>
                <a:endParaRPr kumimoji="1" lang="zh-CN" altLang="en-US" sz="2800" dirty="0">
                  <a:latin typeface="Heiti SC Medium" pitchFamily="2" charset="-128"/>
                  <a:ea typeface="Heiti SC Medium" pitchFamily="2" charset="-128"/>
                </a:endParaRPr>
              </a:p>
            </p:txBody>
          </p:sp>
          <p:sp>
            <p:nvSpPr>
              <p:cNvPr id="10" name="文本框 9">
                <a:extLst>
                  <a:ext uri="{FF2B5EF4-FFF2-40B4-BE49-F238E27FC236}">
                    <a16:creationId xmlns="" xmlns:a16="http://schemas.microsoft.com/office/drawing/2014/main" id="{879EB96C-6E47-D141-B7D7-AF45CDD80FBB}"/>
                  </a:ext>
                </a:extLst>
              </p:cNvPr>
              <p:cNvSpPr txBox="1"/>
              <p:nvPr/>
            </p:nvSpPr>
            <p:spPr>
              <a:xfrm>
                <a:off x="1012830" y="5666851"/>
                <a:ext cx="1904950" cy="738919"/>
              </a:xfrm>
              <a:prstGeom prst="rect">
                <a:avLst/>
              </a:prstGeom>
              <a:noFill/>
            </p:spPr>
            <p:txBody>
              <a:bodyPr wrap="square" rtlCol="0">
                <a:spAutoFit/>
              </a:bodyPr>
              <a:lstStyle/>
              <a:p>
                <a:r>
                  <a:rPr kumimoji="1" lang="zh-Hans" altLang="en-US" sz="2800" dirty="0">
                    <a:latin typeface="Heiti SC Medium" pitchFamily="2" charset="-128"/>
                    <a:ea typeface="Heiti SC Medium" pitchFamily="2" charset="-128"/>
                  </a:rPr>
                  <a:t>空间</a:t>
                </a:r>
                <a:endParaRPr kumimoji="1" lang="zh-CN" altLang="en-US" sz="2800" dirty="0">
                  <a:latin typeface="Heiti SC Medium" pitchFamily="2" charset="-128"/>
                  <a:ea typeface="Heiti SC Medium" pitchFamily="2" charset="-128"/>
                </a:endParaRPr>
              </a:p>
            </p:txBody>
          </p:sp>
          <p:sp>
            <p:nvSpPr>
              <p:cNvPr id="11" name="文本框 10">
                <a:extLst>
                  <a:ext uri="{FF2B5EF4-FFF2-40B4-BE49-F238E27FC236}">
                    <a16:creationId xmlns="" xmlns:a16="http://schemas.microsoft.com/office/drawing/2014/main" id="{A54E8325-E7F3-A946-A441-79FB9601CC6F}"/>
                  </a:ext>
                </a:extLst>
              </p:cNvPr>
              <p:cNvSpPr txBox="1"/>
              <p:nvPr/>
            </p:nvSpPr>
            <p:spPr>
              <a:xfrm>
                <a:off x="1447882" y="2438426"/>
                <a:ext cx="2209742" cy="825850"/>
              </a:xfrm>
              <a:prstGeom prst="rect">
                <a:avLst/>
              </a:prstGeom>
              <a:noFill/>
            </p:spPr>
            <p:txBody>
              <a:bodyPr wrap="square" rtlCol="0">
                <a:spAutoFit/>
              </a:bodyPr>
              <a:lstStyle/>
              <a:p>
                <a:r>
                  <a:rPr kumimoji="1" lang="zh-Hans" altLang="en-US" sz="1600" b="1" dirty="0">
                    <a:latin typeface="KaiTi" panose="02010609060101010101" pitchFamily="49" charset="-122"/>
                    <a:ea typeface="KaiTi" panose="02010609060101010101" pitchFamily="49" charset="-122"/>
                  </a:rPr>
                  <a:t>＊人类知识发展</a:t>
                </a:r>
                <a:endParaRPr kumimoji="1" lang="zh-CN" altLang="en-US" sz="1600" b="1" dirty="0">
                  <a:latin typeface="KaiTi" panose="02010609060101010101" pitchFamily="49" charset="-122"/>
                  <a:ea typeface="KaiTi" panose="02010609060101010101" pitchFamily="49" charset="-122"/>
                </a:endParaRPr>
              </a:p>
            </p:txBody>
          </p:sp>
          <p:sp>
            <p:nvSpPr>
              <p:cNvPr id="12" name="文本框 11">
                <a:extLst>
                  <a:ext uri="{FF2B5EF4-FFF2-40B4-BE49-F238E27FC236}">
                    <a16:creationId xmlns="" xmlns:a16="http://schemas.microsoft.com/office/drawing/2014/main" id="{60A03188-3D5C-0944-A20D-CE5D89F8F64F}"/>
                  </a:ext>
                </a:extLst>
              </p:cNvPr>
              <p:cNvSpPr txBox="1"/>
              <p:nvPr/>
            </p:nvSpPr>
            <p:spPr>
              <a:xfrm>
                <a:off x="5101270" y="3068130"/>
                <a:ext cx="1648297" cy="44361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为用而藏</a:t>
                </a:r>
                <a:endParaRPr kumimoji="1" lang="zh-CN" altLang="en-US" sz="1600" dirty="0">
                  <a:latin typeface="KaiTi" panose="02010609060101010101" pitchFamily="49" charset="-122"/>
                  <a:ea typeface="KaiTi" panose="02010609060101010101" pitchFamily="49" charset="-122"/>
                </a:endParaRPr>
              </a:p>
            </p:txBody>
          </p:sp>
          <p:sp>
            <p:nvSpPr>
              <p:cNvPr id="13" name="文本框 12">
                <a:extLst>
                  <a:ext uri="{FF2B5EF4-FFF2-40B4-BE49-F238E27FC236}">
                    <a16:creationId xmlns="" xmlns:a16="http://schemas.microsoft.com/office/drawing/2014/main" id="{398B89BC-8596-5D43-9459-A1659E2238A9}"/>
                  </a:ext>
                </a:extLst>
              </p:cNvPr>
              <p:cNvSpPr txBox="1"/>
              <p:nvPr/>
            </p:nvSpPr>
            <p:spPr>
              <a:xfrm>
                <a:off x="3225919" y="3832237"/>
                <a:ext cx="2209742" cy="47812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读者需求</a:t>
                </a:r>
                <a:endParaRPr kumimoji="1" lang="zh-CN" altLang="en-US" sz="1600" dirty="0">
                  <a:latin typeface="KaiTi" panose="02010609060101010101" pitchFamily="49" charset="-122"/>
                  <a:ea typeface="KaiTi" panose="02010609060101010101" pitchFamily="49" charset="-122"/>
                </a:endParaRPr>
              </a:p>
            </p:txBody>
          </p:sp>
          <p:sp>
            <p:nvSpPr>
              <p:cNvPr id="14" name="文本框 13">
                <a:extLst>
                  <a:ext uri="{FF2B5EF4-FFF2-40B4-BE49-F238E27FC236}">
                    <a16:creationId xmlns="" xmlns:a16="http://schemas.microsoft.com/office/drawing/2014/main" id="{4EDC2C7D-0738-2F4C-BE90-F12D37C260BB}"/>
                  </a:ext>
                </a:extLst>
              </p:cNvPr>
              <p:cNvSpPr txBox="1"/>
              <p:nvPr/>
            </p:nvSpPr>
            <p:spPr>
              <a:xfrm>
                <a:off x="2501527" y="3327394"/>
                <a:ext cx="2209742" cy="47812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社会人需求</a:t>
                </a:r>
                <a:endParaRPr kumimoji="1" lang="zh-CN" altLang="en-US" sz="1600" dirty="0">
                  <a:latin typeface="KaiTi" panose="02010609060101010101" pitchFamily="49" charset="-122"/>
                  <a:ea typeface="KaiTi" panose="02010609060101010101" pitchFamily="49" charset="-122"/>
                </a:endParaRPr>
              </a:p>
            </p:txBody>
          </p:sp>
          <p:sp>
            <p:nvSpPr>
              <p:cNvPr id="15" name="文本框 14">
                <a:extLst>
                  <a:ext uri="{FF2B5EF4-FFF2-40B4-BE49-F238E27FC236}">
                    <a16:creationId xmlns="" xmlns:a16="http://schemas.microsoft.com/office/drawing/2014/main" id="{07EB6317-D060-4442-9D98-16CCC6DCC5B5}"/>
                  </a:ext>
                </a:extLst>
              </p:cNvPr>
              <p:cNvSpPr txBox="1"/>
              <p:nvPr/>
            </p:nvSpPr>
            <p:spPr>
              <a:xfrm>
                <a:off x="5148123" y="3566455"/>
                <a:ext cx="1437722" cy="44361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为藏而藏</a:t>
                </a:r>
                <a:endParaRPr kumimoji="1" lang="zh-CN" altLang="en-US" sz="1600" dirty="0">
                  <a:latin typeface="KaiTi" panose="02010609060101010101" pitchFamily="49" charset="-122"/>
                  <a:ea typeface="KaiTi" panose="02010609060101010101" pitchFamily="49" charset="-122"/>
                </a:endParaRPr>
              </a:p>
            </p:txBody>
          </p:sp>
          <p:sp>
            <p:nvSpPr>
              <p:cNvPr id="16" name="文本框 15">
                <a:extLst>
                  <a:ext uri="{FF2B5EF4-FFF2-40B4-BE49-F238E27FC236}">
                    <a16:creationId xmlns="" xmlns:a16="http://schemas.microsoft.com/office/drawing/2014/main" id="{249096E7-4B45-204F-A290-B838D8237F5A}"/>
                  </a:ext>
                </a:extLst>
              </p:cNvPr>
              <p:cNvSpPr txBox="1"/>
              <p:nvPr/>
            </p:nvSpPr>
            <p:spPr>
              <a:xfrm>
                <a:off x="5435662" y="2473479"/>
                <a:ext cx="2438415" cy="825850"/>
              </a:xfrm>
              <a:prstGeom prst="rect">
                <a:avLst/>
              </a:prstGeom>
              <a:noFill/>
            </p:spPr>
            <p:txBody>
              <a:bodyPr wrap="square" rtlCol="0">
                <a:spAutoFit/>
              </a:bodyPr>
              <a:lstStyle/>
              <a:p>
                <a:r>
                  <a:rPr kumimoji="1" lang="zh-Hans" altLang="en-US" sz="1600" b="1" dirty="0">
                    <a:latin typeface="KaiTi" panose="02010609060101010101" pitchFamily="49" charset="-122"/>
                    <a:ea typeface="KaiTi" panose="02010609060101010101" pitchFamily="49" charset="-122"/>
                  </a:rPr>
                  <a:t>＊知识创新与服务</a:t>
                </a:r>
                <a:endParaRPr kumimoji="1" lang="zh-CN" altLang="en-US" sz="1600" b="1" dirty="0">
                  <a:latin typeface="KaiTi" panose="02010609060101010101" pitchFamily="49" charset="-122"/>
                  <a:ea typeface="KaiTi" panose="02010609060101010101" pitchFamily="49" charset="-122"/>
                </a:endParaRPr>
              </a:p>
            </p:txBody>
          </p:sp>
          <p:sp>
            <p:nvSpPr>
              <p:cNvPr id="17" name="文本框 16">
                <a:extLst>
                  <a:ext uri="{FF2B5EF4-FFF2-40B4-BE49-F238E27FC236}">
                    <a16:creationId xmlns="" xmlns:a16="http://schemas.microsoft.com/office/drawing/2014/main" id="{B51272E4-BD9A-554D-8050-44E539A41BC9}"/>
                  </a:ext>
                </a:extLst>
              </p:cNvPr>
              <p:cNvSpPr txBox="1"/>
              <p:nvPr/>
            </p:nvSpPr>
            <p:spPr>
              <a:xfrm>
                <a:off x="4077624" y="4560707"/>
                <a:ext cx="2209742" cy="47812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借阅空间</a:t>
                </a:r>
                <a:endParaRPr kumimoji="1" lang="zh-CN" altLang="en-US" sz="1600" dirty="0">
                  <a:latin typeface="KaiTi" panose="02010609060101010101" pitchFamily="49" charset="-122"/>
                  <a:ea typeface="KaiTi" panose="02010609060101010101" pitchFamily="49" charset="-122"/>
                </a:endParaRPr>
              </a:p>
            </p:txBody>
          </p:sp>
          <p:sp>
            <p:nvSpPr>
              <p:cNvPr id="18" name="文本框 17">
                <a:extLst>
                  <a:ext uri="{FF2B5EF4-FFF2-40B4-BE49-F238E27FC236}">
                    <a16:creationId xmlns="" xmlns:a16="http://schemas.microsoft.com/office/drawing/2014/main" id="{D5CB1ED1-6171-5749-922C-5F951B33E807}"/>
                  </a:ext>
                </a:extLst>
              </p:cNvPr>
              <p:cNvSpPr txBox="1"/>
              <p:nvPr/>
            </p:nvSpPr>
            <p:spPr>
              <a:xfrm>
                <a:off x="4638290" y="5324847"/>
                <a:ext cx="1413394" cy="47812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传播空间</a:t>
                </a:r>
                <a:endParaRPr kumimoji="1" lang="zh-CN" altLang="en-US" sz="1600" dirty="0">
                  <a:latin typeface="KaiTi" panose="02010609060101010101" pitchFamily="49" charset="-122"/>
                  <a:ea typeface="KaiTi" panose="02010609060101010101" pitchFamily="49" charset="-122"/>
                </a:endParaRPr>
              </a:p>
            </p:txBody>
          </p:sp>
          <p:sp>
            <p:nvSpPr>
              <p:cNvPr id="19" name="文本框 18">
                <a:extLst>
                  <a:ext uri="{FF2B5EF4-FFF2-40B4-BE49-F238E27FC236}">
                    <a16:creationId xmlns="" xmlns:a16="http://schemas.microsoft.com/office/drawing/2014/main" id="{F93775C9-B20E-C04A-9470-0B05CA01841D}"/>
                  </a:ext>
                </a:extLst>
              </p:cNvPr>
              <p:cNvSpPr txBox="1"/>
              <p:nvPr/>
            </p:nvSpPr>
            <p:spPr>
              <a:xfrm>
                <a:off x="5160288" y="6044995"/>
                <a:ext cx="1413394" cy="478124"/>
              </a:xfrm>
              <a:prstGeom prst="rect">
                <a:avLst/>
              </a:prstGeom>
              <a:noFill/>
            </p:spPr>
            <p:txBody>
              <a:bodyPr wrap="square" rtlCol="0">
                <a:spAutoFit/>
              </a:bodyPr>
              <a:lstStyle/>
              <a:p>
                <a:r>
                  <a:rPr kumimoji="1" lang="zh-Hans" altLang="en-US" sz="1600" dirty="0">
                    <a:latin typeface="KaiTi" panose="02010609060101010101" pitchFamily="49" charset="-122"/>
                    <a:ea typeface="KaiTi" panose="02010609060101010101" pitchFamily="49" charset="-122"/>
                  </a:rPr>
                  <a:t>交流空间</a:t>
                </a:r>
                <a:endParaRPr kumimoji="1" lang="zh-CN" altLang="en-US" sz="1600" dirty="0">
                  <a:latin typeface="KaiTi" panose="02010609060101010101" pitchFamily="49" charset="-122"/>
                  <a:ea typeface="KaiTi" panose="02010609060101010101" pitchFamily="49" charset="-122"/>
                </a:endParaRPr>
              </a:p>
            </p:txBody>
          </p:sp>
        </p:grpSp>
      </p:grpSp>
      <p:sp>
        <p:nvSpPr>
          <p:cNvPr id="26" name="矩形 25">
            <a:extLst>
              <a:ext uri="{FF2B5EF4-FFF2-40B4-BE49-F238E27FC236}">
                <a16:creationId xmlns="" xmlns:a16="http://schemas.microsoft.com/office/drawing/2014/main" id="{61512E4D-1CDA-304B-ABB0-5AE1157B63A2}"/>
              </a:ext>
            </a:extLst>
          </p:cNvPr>
          <p:cNvSpPr/>
          <p:nvPr/>
        </p:nvSpPr>
        <p:spPr>
          <a:xfrm>
            <a:off x="6084168" y="3526540"/>
            <a:ext cx="2856683" cy="1200329"/>
          </a:xfrm>
          <a:prstGeom prst="rect">
            <a:avLst/>
          </a:prstGeom>
        </p:spPr>
        <p:txBody>
          <a:bodyPr wrap="square">
            <a:spAutoFit/>
          </a:bodyPr>
          <a:lstStyle/>
          <a:p>
            <a:pPr marL="171450" indent="-171450">
              <a:lnSpc>
                <a:spcPct val="150000"/>
              </a:lnSpc>
              <a:buFont typeface="Wingdings" pitchFamily="2" charset="2"/>
              <a:buChar char="Ø"/>
            </a:pPr>
            <a:r>
              <a:rPr kumimoji="1" lang="zh-Hans" altLang="en-US" sz="1600" dirty="0">
                <a:solidFill>
                  <a:schemeClr val="tx1"/>
                </a:solidFill>
                <a:latin typeface="SimSun" panose="02010600030101010101" pitchFamily="2" charset="-122"/>
                <a:ea typeface="SimSun" panose="02010600030101010101" pitchFamily="2" charset="-122"/>
              </a:rPr>
              <a:t>图书馆的高层目标是实现人类的知识发展，即要能实现知识创新和</a:t>
            </a:r>
            <a:r>
              <a:rPr kumimoji="1" lang="zh-Hans" altLang="en-US" sz="1600" b="1" dirty="0">
                <a:solidFill>
                  <a:schemeClr val="tx1"/>
                </a:solidFill>
                <a:latin typeface="SimSun" panose="02010600030101010101" pitchFamily="2" charset="-122"/>
                <a:ea typeface="SimSun" panose="02010600030101010101" pitchFamily="2" charset="-122"/>
              </a:rPr>
              <a:t>知识服务</a:t>
            </a:r>
            <a:r>
              <a:rPr kumimoji="1" lang="zh-Hans" altLang="en-US" sz="1600" dirty="0">
                <a:solidFill>
                  <a:schemeClr val="tx1"/>
                </a:solidFill>
                <a:latin typeface="SimSun" panose="02010600030101010101" pitchFamily="2" charset="-122"/>
                <a:ea typeface="SimSun" panose="02010600030101010101" pitchFamily="2" charset="-122"/>
              </a:rPr>
              <a:t>。</a:t>
            </a:r>
            <a:endParaRPr lang="zh-CN" altLang="en-US" sz="1600" dirty="0"/>
          </a:p>
        </p:txBody>
      </p:sp>
      <p:sp>
        <p:nvSpPr>
          <p:cNvPr id="27" name="文本框 26">
            <a:extLst>
              <a:ext uri="{FF2B5EF4-FFF2-40B4-BE49-F238E27FC236}">
                <a16:creationId xmlns="" xmlns:a16="http://schemas.microsoft.com/office/drawing/2014/main" id="{87917F9C-35A1-DE4A-A607-9C605201AB30}"/>
              </a:ext>
            </a:extLst>
          </p:cNvPr>
          <p:cNvSpPr txBox="1"/>
          <p:nvPr/>
        </p:nvSpPr>
        <p:spPr>
          <a:xfrm>
            <a:off x="5985376" y="5317290"/>
            <a:ext cx="3051119" cy="830997"/>
          </a:xfrm>
          <a:prstGeom prst="rect">
            <a:avLst/>
          </a:prstGeom>
          <a:noFill/>
        </p:spPr>
        <p:txBody>
          <a:bodyPr wrap="square" rtlCol="0">
            <a:spAutoFit/>
          </a:bodyPr>
          <a:lstStyle/>
          <a:p>
            <a:pPr marL="285750" indent="-285750">
              <a:lnSpc>
                <a:spcPct val="150000"/>
              </a:lnSpc>
              <a:buFont typeface="Wingdings" pitchFamily="2" charset="2"/>
              <a:buChar char="Ø"/>
            </a:pPr>
            <a:r>
              <a:rPr kumimoji="1" lang="zh-Hans" altLang="en-US" sz="1600" dirty="0">
                <a:solidFill>
                  <a:schemeClr val="tx1"/>
                </a:solidFill>
                <a:latin typeface="SimSun" panose="02010600030101010101" pitchFamily="2" charset="-122"/>
                <a:ea typeface="SimSun" panose="02010600030101010101" pitchFamily="2" charset="-122"/>
              </a:rPr>
              <a:t>那么何谓知识服务，图书馆如何实现优质的知识服务？</a:t>
            </a:r>
            <a:endParaRPr kumimoji="1" lang="zh-CN" altLang="en-US" sz="1600" dirty="0">
              <a:solidFill>
                <a:schemeClr val="tx1"/>
              </a:solidFill>
              <a:latin typeface="SimSun" panose="02010600030101010101" pitchFamily="2" charset="-122"/>
              <a:ea typeface="SimSun" panose="02010600030101010101" pitchFamily="2" charset="-122"/>
            </a:endParaRPr>
          </a:p>
        </p:txBody>
      </p:sp>
    </p:spTree>
    <p:extLst>
      <p:ext uri="{BB962C8B-B14F-4D97-AF65-F5344CB8AC3E}">
        <p14:creationId xmlns="" xmlns:p14="http://schemas.microsoft.com/office/powerpoint/2010/main" val="363062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1000"/>
                                        <p:tgtEl>
                                          <p:spTgt spid="2"/>
                                        </p:tgtEl>
                                      </p:cBhvr>
                                    </p:animEffect>
                                  </p:childTnLst>
                                </p:cTn>
                              </p:par>
                            </p:childTnLst>
                          </p:cTn>
                        </p:par>
                        <p:par>
                          <p:cTn id="12" fill="hold">
                            <p:stCondLst>
                              <p:cond delay="2000"/>
                            </p:stCondLst>
                            <p:childTnLst>
                              <p:par>
                                <p:cTn id="13" presetID="5" presetClass="entr" presetSubtype="1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childTnLst>
                          </p:cTn>
                        </p:par>
                        <p:par>
                          <p:cTn id="16" fill="hold">
                            <p:stCondLst>
                              <p:cond delay="3500"/>
                            </p:stCondLst>
                            <p:childTnLst>
                              <p:par>
                                <p:cTn id="17" presetID="12" presetClass="entr" presetSubtype="8"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childTnLst>
                          </p:cTn>
                        </p:par>
                        <p:par>
                          <p:cTn id="25" fill="hold">
                            <p:stCondLst>
                              <p:cond delay="5000"/>
                            </p:stCondLst>
                            <p:childTnLst>
                              <p:par>
                                <p:cTn id="26" presetID="2" presetClass="entr" presetSubtype="4" fill="hold" grpId="0" nodeType="after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D1FA221-372E-1548-9D2C-931572823D01}"/>
              </a:ext>
            </a:extLst>
          </p:cNvPr>
          <p:cNvSpPr/>
          <p:nvPr/>
        </p:nvSpPr>
        <p:spPr>
          <a:xfrm>
            <a:off x="395536" y="1784946"/>
            <a:ext cx="6192687" cy="4662815"/>
          </a:xfrm>
          <a:prstGeom prst="rect">
            <a:avLst/>
          </a:prstGeom>
        </p:spPr>
        <p:txBody>
          <a:bodyPr wrap="square">
            <a:spAutoFit/>
          </a:bodyPr>
          <a:lstStyle/>
          <a:p>
            <a:pPr algn="just">
              <a:lnSpc>
                <a:spcPct val="150000"/>
              </a:lnSpc>
              <a:spcBef>
                <a:spcPts val="600"/>
              </a:spcBef>
              <a:spcAft>
                <a:spcPts val="600"/>
              </a:spcAft>
            </a:pPr>
            <a:r>
              <a:rPr lang="zh-CN" altLang="zh-CN" sz="1800" b="1"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知识</a:t>
            </a:r>
            <a:r>
              <a:rPr lang="zh-CN" altLang="zh-CN" sz="1800"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是处于</a:t>
            </a:r>
            <a:r>
              <a:rPr lang="zh-CN" altLang="zh-CN" sz="1800" b="1"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高于数据和信息</a:t>
            </a:r>
            <a:r>
              <a:rPr lang="zh-CN" altLang="zh-CN" sz="1800"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的层次，理论界存在</a:t>
            </a:r>
            <a:r>
              <a:rPr lang="zh-CN" altLang="zh-CN" sz="1800" kern="5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这些定义：</a:t>
            </a:r>
            <a:endParaRPr lang="en-US" altLang="zh-CN" sz="1800" kern="5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28600" indent="-228600" algn="just">
              <a:lnSpc>
                <a:spcPct val="150000"/>
              </a:lnSpc>
              <a:spcBef>
                <a:spcPts val="600"/>
              </a:spcBef>
              <a:spcAft>
                <a:spcPts val="600"/>
              </a:spcAft>
              <a:buFont typeface="+mj-ea"/>
              <a:buAutoNum type="circleNumDbPlain"/>
            </a:pP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特殊背景下</a:t>
            </a:r>
            <a:r>
              <a:rPr lang="en-US" altLang="zh-CN" sz="1600" kern="50" dirty="0">
                <a:latin typeface="SimSun" panose="02010600030101010101" pitchFamily="2" charset="-122"/>
                <a:ea typeface="SimSun" panose="02010600030101010101" pitchFamily="2" charset="-122"/>
                <a:cs typeface="Times New Roman" panose="02020603050405020304" pitchFamily="18" charset="0"/>
              </a:rPr>
              <a:t>,</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人们在头脑中</a:t>
            </a:r>
            <a:r>
              <a:rPr lang="en-US" altLang="zh-CN" sz="1600" kern="50" dirty="0">
                <a:latin typeface="SimSun" panose="02010600030101010101" pitchFamily="2" charset="-122"/>
                <a:ea typeface="SimSun" panose="02010600030101010101" pitchFamily="2" charset="-122"/>
                <a:cs typeface="Times New Roman" panose="02020603050405020304" pitchFamily="18" charset="0"/>
              </a:rPr>
              <a:t>,</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将信息与信息在行动中的应用之间所建立的</a:t>
            </a:r>
            <a:r>
              <a:rPr lang="zh-CN" altLang="zh-CN" sz="1600" b="1" kern="50" dirty="0">
                <a:latin typeface="SimSun" panose="02010600030101010101" pitchFamily="2" charset="-122"/>
                <a:ea typeface="SimSun" panose="02010600030101010101" pitchFamily="2" charset="-122"/>
                <a:cs typeface="Times New Roman" panose="02020603050405020304" pitchFamily="18" charset="0"/>
              </a:rPr>
              <a:t>有意义的联系</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a:t>
            </a:r>
            <a:endParaRPr lang="en-US" altLang="zh-CN" sz="1600" kern="50" dirty="0">
              <a:latin typeface="SimSun" panose="02010600030101010101" pitchFamily="2" charset="-122"/>
              <a:ea typeface="SimSun" panose="02010600030101010101" pitchFamily="2" charset="-122"/>
              <a:cs typeface="Times New Roman" panose="02020603050405020304" pitchFamily="18" charset="0"/>
            </a:endParaRPr>
          </a:p>
          <a:p>
            <a:pPr marL="228600" indent="-228600" algn="just">
              <a:lnSpc>
                <a:spcPct val="150000"/>
              </a:lnSpc>
              <a:spcBef>
                <a:spcPts val="600"/>
              </a:spcBef>
              <a:spcAft>
                <a:spcPts val="600"/>
              </a:spcAft>
              <a:buFont typeface="+mj-ea"/>
              <a:buAutoNum type="circleNumDbPlain"/>
            </a:pP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一种</a:t>
            </a:r>
            <a:r>
              <a:rPr lang="zh-CN" altLang="zh-CN" sz="1600" b="1" kern="50" dirty="0">
                <a:latin typeface="SimSun" panose="02010600030101010101" pitchFamily="2" charset="-122"/>
                <a:ea typeface="SimSun" panose="02010600030101010101" pitchFamily="2" charset="-122"/>
                <a:cs typeface="Times New Roman" panose="02020603050405020304" pitchFamily="18" charset="0"/>
              </a:rPr>
              <a:t>由经验、价值、情境化信息、专家见解等</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构成的</a:t>
            </a:r>
            <a:r>
              <a:rPr lang="zh-CN" altLang="zh-CN" sz="1600" b="1" kern="50" dirty="0">
                <a:latin typeface="SimSun" panose="02010600030101010101" pitchFamily="2" charset="-122"/>
                <a:ea typeface="SimSun" panose="02010600030101010101" pitchFamily="2" charset="-122"/>
                <a:cs typeface="Times New Roman" panose="02020603050405020304" pitchFamily="18" charset="0"/>
              </a:rPr>
              <a:t>流动的混合物</a:t>
            </a:r>
            <a:r>
              <a:rPr lang="en-US" altLang="zh-CN" sz="1600" kern="50" dirty="0">
                <a:latin typeface="SimSun" panose="02010600030101010101" pitchFamily="2" charset="-122"/>
                <a:ea typeface="SimSun" panose="02010600030101010101" pitchFamily="2" charset="-122"/>
                <a:cs typeface="Times New Roman" panose="02020603050405020304" pitchFamily="18" charset="0"/>
              </a:rPr>
              <a:t>,</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它们可以为评价并整合新经验、新信息提供一个框架。</a:t>
            </a:r>
            <a:endParaRPr lang="zh-CN" altLang="en-US" sz="1600" kern="50" dirty="0">
              <a:latin typeface="SimSun" panose="02010600030101010101" pitchFamily="2" charset="-122"/>
              <a:ea typeface="SimSun" panose="02010600030101010101" pitchFamily="2" charset="-122"/>
              <a:cs typeface="Times New Roman" panose="02020603050405020304" pitchFamily="18" charset="0"/>
            </a:endParaRPr>
          </a:p>
          <a:p>
            <a:pPr marL="228600" indent="-228600" algn="just">
              <a:lnSpc>
                <a:spcPct val="150000"/>
              </a:lnSpc>
              <a:spcBef>
                <a:spcPts val="600"/>
              </a:spcBef>
              <a:spcAft>
                <a:spcPts val="600"/>
              </a:spcAft>
              <a:buFont typeface="+mj-ea"/>
              <a:buAutoNum type="circleNumDbPlain"/>
            </a:pPr>
            <a:r>
              <a:rPr lang="zh-CN" altLang="zh-CN" sz="1600" kern="100" dirty="0">
                <a:latin typeface="SimSun" panose="02010600030101010101" pitchFamily="2" charset="-122"/>
                <a:ea typeface="SimSun" panose="02010600030101010101" pitchFamily="2" charset="-122"/>
                <a:cs typeface="Times New Roman" panose="02020603050405020304" pitchFamily="18" charset="0"/>
              </a:rPr>
              <a:t>知识具有</a:t>
            </a:r>
            <a:r>
              <a:rPr lang="zh-CN" altLang="zh-CN" sz="1600" b="1" kern="100" dirty="0">
                <a:latin typeface="SimSun" panose="02010600030101010101" pitchFamily="2" charset="-122"/>
                <a:ea typeface="SimSun" panose="02010600030101010101" pitchFamily="2" charset="-122"/>
                <a:cs typeface="Times New Roman" panose="02020603050405020304" pitchFamily="18" charset="0"/>
              </a:rPr>
              <a:t>目的性和确切的作用，是对信息的选择后形成的</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a:t>
            </a:r>
            <a:r>
              <a:rPr lang="zh-CN" altLang="zh-CN" sz="1600" kern="100" dirty="0">
                <a:latin typeface="SimSun" panose="02010600030101010101" pitchFamily="2" charset="-122"/>
                <a:ea typeface="SimSun" panose="02010600030101010101" pitchFamily="2" charset="-122"/>
                <a:cs typeface="Times New Roman" panose="02020603050405020304" pitchFamily="18" charset="0"/>
              </a:rPr>
              <a:t>知识高于数据、信息，</a:t>
            </a:r>
            <a:r>
              <a:rPr lang="zh-CN" altLang="zh-CN" sz="1600" b="1" kern="100" dirty="0">
                <a:latin typeface="SimSun" panose="02010600030101010101" pitchFamily="2" charset="-122"/>
                <a:ea typeface="SimSun" panose="02010600030101010101" pitchFamily="2" charset="-122"/>
                <a:cs typeface="Times New Roman" panose="02020603050405020304" pitchFamily="18" charset="0"/>
              </a:rPr>
              <a:t>关联着决策，接近行动</a:t>
            </a:r>
            <a:r>
              <a:rPr lang="zh-CN" altLang="zh-CN" sz="1600" kern="100" dirty="0">
                <a:latin typeface="SimSun" panose="02010600030101010101" pitchFamily="2" charset="-122"/>
                <a:ea typeface="SimSun" panose="02010600030101010101" pitchFamily="2" charset="-122"/>
                <a:cs typeface="Times New Roman" panose="02020603050405020304" pitchFamily="18" charset="0"/>
              </a:rPr>
              <a:t>。一般情况下信息的时效性消失后便失去了应有的价值，但当人们归纳和对比这些信息时，发现</a:t>
            </a:r>
            <a:r>
              <a:rPr lang="zh-CN" altLang="zh-CN" sz="1600" kern="50" dirty="0">
                <a:latin typeface="SimSun" panose="02010600030101010101" pitchFamily="2" charset="-122"/>
                <a:ea typeface="SimSun" panose="02010600030101010101" pitchFamily="2" charset="-122"/>
                <a:cs typeface="Times New Roman" panose="02020603050405020304" pitchFamily="18" charset="0"/>
              </a:rPr>
              <a:t>有价值的信息沉淀并结构化后就形成了知识。知识与信息的区别主要在于它们回答的是不同层次的问题，信息是可以由电脑处理而获取，知识很难由电脑创造出来</a:t>
            </a:r>
            <a:r>
              <a:rPr lang="zh-CN" altLang="en-US" sz="1600" kern="50" dirty="0">
                <a:latin typeface="SimSun" panose="02010600030101010101" pitchFamily="2" charset="-122"/>
                <a:ea typeface="SimSun" panose="02010600030101010101" pitchFamily="2" charset="-122"/>
                <a:cs typeface="Times New Roman" panose="02020603050405020304" pitchFamily="18" charset="0"/>
              </a:rPr>
              <a:t>。</a:t>
            </a:r>
            <a:endParaRPr lang="zh-CN" altLang="zh-CN" sz="1200" kern="100" dirty="0">
              <a:effectLst/>
              <a:latin typeface="SimSun" panose="02010600030101010101" pitchFamily="2" charset="-122"/>
              <a:ea typeface="SimSun" panose="02010600030101010101" pitchFamily="2" charset="-122"/>
              <a:cs typeface="Times New Roman" panose="02020603050405020304" pitchFamily="18" charset="0"/>
            </a:endParaRPr>
          </a:p>
        </p:txBody>
      </p:sp>
      <p:sp>
        <p:nvSpPr>
          <p:cNvPr id="3" name="AutoShape 2">
            <a:extLst>
              <a:ext uri="{FF2B5EF4-FFF2-40B4-BE49-F238E27FC236}">
                <a16:creationId xmlns="" xmlns:a16="http://schemas.microsoft.com/office/drawing/2014/main" id="{F2AC1469-9060-B44E-B5E6-B513B757D886}"/>
              </a:ext>
            </a:extLst>
          </p:cNvPr>
          <p:cNvSpPr>
            <a:spLocks noChangeArrowheads="1"/>
          </p:cNvSpPr>
          <p:nvPr/>
        </p:nvSpPr>
        <p:spPr bwMode="auto">
          <a:xfrm>
            <a:off x="609704" y="152486"/>
            <a:ext cx="442345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知识服务的相关概念</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 xmlns:a16="http://schemas.microsoft.com/office/drawing/2014/main" id="{33182562-E40E-E043-AED8-2C238C8901C7}"/>
              </a:ext>
            </a:extLst>
          </p:cNvPr>
          <p:cNvSpPr txBox="1"/>
          <p:nvPr/>
        </p:nvSpPr>
        <p:spPr>
          <a:xfrm>
            <a:off x="395536" y="1284729"/>
            <a:ext cx="3992147" cy="523220"/>
          </a:xfrm>
          <a:prstGeom prst="rect">
            <a:avLst/>
          </a:prstGeom>
          <a:noFill/>
        </p:spPr>
        <p:txBody>
          <a:bodyPr wrap="square" rtlCol="0">
            <a:spAutoFit/>
          </a:bodyPr>
          <a:lstStyle/>
          <a:p>
            <a:r>
              <a:rPr kumimoji="1" lang="zh-Hans" altLang="en-US" sz="2800" dirty="0">
                <a:solidFill>
                  <a:schemeClr val="accent6"/>
                </a:solidFill>
                <a:latin typeface="Heiti SC Medium" pitchFamily="2" charset="-128"/>
                <a:ea typeface="Heiti SC Medium" pitchFamily="2" charset="-128"/>
              </a:rPr>
              <a:t>何谓知识？</a:t>
            </a:r>
            <a:endParaRPr kumimoji="1" lang="zh-CN" altLang="en-US" sz="2800" dirty="0">
              <a:solidFill>
                <a:schemeClr val="accent6"/>
              </a:solidFill>
              <a:latin typeface="Heiti SC Medium" pitchFamily="2" charset="-128"/>
              <a:ea typeface="Heiti SC Medium" pitchFamily="2" charset="-128"/>
            </a:endParaRPr>
          </a:p>
        </p:txBody>
      </p:sp>
      <p:graphicFrame>
        <p:nvGraphicFramePr>
          <p:cNvPr id="48" name="图示 47">
            <a:extLst>
              <a:ext uri="{FF2B5EF4-FFF2-40B4-BE49-F238E27FC236}">
                <a16:creationId xmlns="" xmlns:a16="http://schemas.microsoft.com/office/drawing/2014/main" id="{3CB02A43-3C62-614B-B1BD-1B9D6DEEB479}"/>
              </a:ext>
            </a:extLst>
          </p:cNvPr>
          <p:cNvGraphicFramePr/>
          <p:nvPr>
            <p:extLst>
              <p:ext uri="{D42A27DB-BD31-4B8C-83A1-F6EECF244321}">
                <p14:modId xmlns="" xmlns:p14="http://schemas.microsoft.com/office/powerpoint/2010/main" val="23441508"/>
              </p:ext>
            </p:extLst>
          </p:nvPr>
        </p:nvGraphicFramePr>
        <p:xfrm>
          <a:off x="6516216" y="1484784"/>
          <a:ext cx="2520280" cy="476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118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1000"/>
                                        <p:tgtEl>
                                          <p:spTgt spid="2"/>
                                        </p:tgtEl>
                                      </p:cBhvr>
                                    </p:animEffect>
                                  </p:childTnLst>
                                </p:cTn>
                              </p:par>
                              <p:par>
                                <p:cTn id="15" presetID="5" presetClass="entr" presetSubtype="10" fill="hold" grpId="0" nodeType="withEffect">
                                  <p:stCondLst>
                                    <p:cond delay="1000"/>
                                  </p:stCondLst>
                                  <p:childTnLst>
                                    <p:set>
                                      <p:cBhvr>
                                        <p:cTn id="16" dur="1" fill="hold">
                                          <p:stCondLst>
                                            <p:cond delay="0"/>
                                          </p:stCondLst>
                                        </p:cTn>
                                        <p:tgtEl>
                                          <p:spTgt spid="48"/>
                                        </p:tgtEl>
                                        <p:attrNameLst>
                                          <p:attrName>style.visibility</p:attrName>
                                        </p:attrNameLst>
                                      </p:cBhvr>
                                      <p:to>
                                        <p:strVal val="visible"/>
                                      </p:to>
                                    </p:set>
                                    <p:animEffect transition="in" filter="checkerboard(across)">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4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609704" y="152486"/>
            <a:ext cx="442345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知识服务的相关概念</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2" name="矩形 1">
            <a:extLst>
              <a:ext uri="{FF2B5EF4-FFF2-40B4-BE49-F238E27FC236}">
                <a16:creationId xmlns="" xmlns:a16="http://schemas.microsoft.com/office/drawing/2014/main" id="{3C4C6CFD-5364-5842-A63A-174C2F726E60}"/>
              </a:ext>
            </a:extLst>
          </p:cNvPr>
          <p:cNvSpPr/>
          <p:nvPr/>
        </p:nvSpPr>
        <p:spPr>
          <a:xfrm>
            <a:off x="3185404" y="1371654"/>
            <a:ext cx="5958596" cy="5016758"/>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ü"/>
            </a:pP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知识服务</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是指在用户</a:t>
            </a: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问题解决</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的</a:t>
            </a: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全过程</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中，面向知识内容，</a:t>
            </a: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进行知识捕获、分析、重组和应用</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，提供用户</a:t>
            </a: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目标驱动</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的</a:t>
            </a:r>
            <a:r>
              <a:rPr lang="zh-CN" altLang="zh-CN" sz="2000" b="1" kern="100" dirty="0">
                <a:latin typeface="Calibri" panose="020F0502020204030204" pitchFamily="34" charset="0"/>
                <a:ea typeface="宋体" panose="02010600030101010101" pitchFamily="2" charset="-122"/>
                <a:cs typeface="Times New Roman" panose="02020603050405020304" pitchFamily="18" charset="0"/>
              </a:rPr>
              <a:t>增值服务</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50000"/>
              </a:lnSpc>
              <a:spcBef>
                <a:spcPts val="600"/>
              </a:spcBef>
              <a:spcAft>
                <a:spcPts val="600"/>
              </a:spcAft>
              <a:buFont typeface="Wingdings" pitchFamily="2" charset="2"/>
              <a:buChar char="ü"/>
            </a:pP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知识服务直接嵌入用户过程，为用户创造价值</a:t>
            </a:r>
            <a:r>
              <a:rPr lang="zh-CN" altLang="en-US"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为用户解决其所不能解决的问题</a:t>
            </a:r>
            <a:r>
              <a:rPr lang="zh-CN" altLang="en-US" sz="2000" kern="100" dirty="0">
                <a:latin typeface="Calibri" panose="020F0502020204030204" pitchFamily="34" charset="0"/>
                <a:ea typeface="宋体" panose="02010600030101010101" pitchFamily="2" charset="-122"/>
                <a:cs typeface="Times New Roman" panose="02020603050405020304" pitchFamily="18" charset="0"/>
              </a:rPr>
              <a: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50000"/>
              </a:lnSpc>
              <a:spcBef>
                <a:spcPts val="600"/>
              </a:spcBef>
              <a:spcAft>
                <a:spcPts val="600"/>
              </a:spcAft>
              <a:buFont typeface="Wingdings" pitchFamily="2" charset="2"/>
              <a:buChar char="ü"/>
            </a:pPr>
            <a:r>
              <a:rPr lang="zh-Hans" altLang="en-US" sz="2000" kern="100" dirty="0">
                <a:latin typeface="Calibri" panose="020F0502020204030204" pitchFamily="34" charset="0"/>
                <a:ea typeface="宋体" panose="02010600030101010101" pitchFamily="2" charset="-122"/>
                <a:cs typeface="Times New Roman" panose="02020603050405020304" pitchFamily="18" charset="0"/>
              </a:rPr>
              <a:t>知识服务</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不是基于简单提供文献，也不是基于资源占有、扩大资源规模来体现价值，而是对现成文献或数据进行加工形成新的具有独特价值的知识产品，提高用户知识应用和知识创新效率</a:t>
            </a:r>
            <a:r>
              <a:rPr lang="zh-CN" altLang="zh-CN" sz="2000" kern="100" dirty="0" smtClean="0">
                <a:latin typeface="Calibri" panose="020F0502020204030204" pitchFamily="34" charset="0"/>
                <a:ea typeface="宋体" panose="02010600030101010101" pitchFamily="2" charset="-122"/>
                <a:cs typeface="Times New Roman" panose="02020603050405020304" pitchFamily="18" charset="0"/>
              </a:rPr>
              <a: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spcBef>
                <a:spcPts val="600"/>
              </a:spcBef>
              <a:spcAft>
                <a:spcPts val="600"/>
              </a:spcAft>
              <a:buFont typeface="Wingdings" pitchFamily="2" charset="2"/>
              <a:buChar char="ü"/>
            </a:pP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知识服务的目的就是进行知识创造。</a:t>
            </a:r>
            <a:r>
              <a:rPr lang="zh-CN" altLang="zh-CN" sz="2000" dirty="0"/>
              <a:t> </a:t>
            </a:r>
            <a:endParaRPr lang="zh-CN" altLang="en-US" sz="2000" dirty="0"/>
          </a:p>
        </p:txBody>
      </p:sp>
      <p:sp>
        <p:nvSpPr>
          <p:cNvPr id="6" name="文本框 5">
            <a:extLst>
              <a:ext uri="{FF2B5EF4-FFF2-40B4-BE49-F238E27FC236}">
                <a16:creationId xmlns="" xmlns:a16="http://schemas.microsoft.com/office/drawing/2014/main" id="{C732242B-43D3-784E-90E3-810FF0B68D5B}"/>
              </a:ext>
            </a:extLst>
          </p:cNvPr>
          <p:cNvSpPr txBox="1"/>
          <p:nvPr/>
        </p:nvSpPr>
        <p:spPr>
          <a:xfrm>
            <a:off x="457308" y="1371654"/>
            <a:ext cx="3992147" cy="523220"/>
          </a:xfrm>
          <a:prstGeom prst="rect">
            <a:avLst/>
          </a:prstGeom>
          <a:noFill/>
        </p:spPr>
        <p:txBody>
          <a:bodyPr wrap="square" rtlCol="0">
            <a:spAutoFit/>
          </a:bodyPr>
          <a:lstStyle/>
          <a:p>
            <a:r>
              <a:rPr kumimoji="1" lang="zh-Hans" altLang="en-US" sz="2800" b="1" dirty="0">
                <a:solidFill>
                  <a:schemeClr val="accent6"/>
                </a:solidFill>
                <a:latin typeface="Heiti SC Medium" pitchFamily="2" charset="-128"/>
                <a:ea typeface="Heiti SC Medium" pitchFamily="2" charset="-128"/>
              </a:rPr>
              <a:t>何谓知识服务？</a:t>
            </a:r>
            <a:endParaRPr kumimoji="1" lang="zh-CN" altLang="en-US" sz="2800" b="1" dirty="0">
              <a:solidFill>
                <a:schemeClr val="accent6"/>
              </a:solidFill>
              <a:latin typeface="Heiti SC Medium" pitchFamily="2" charset="-128"/>
              <a:ea typeface="Heiti SC Medium" pitchFamily="2" charset="-128"/>
            </a:endParaRPr>
          </a:p>
        </p:txBody>
      </p:sp>
      <p:grpSp>
        <p:nvGrpSpPr>
          <p:cNvPr id="5" name="Group 6">
            <a:extLst>
              <a:ext uri="{FF2B5EF4-FFF2-40B4-BE49-F238E27FC236}">
                <a16:creationId xmlns="" xmlns:a16="http://schemas.microsoft.com/office/drawing/2014/main" id="{8A58B595-6F13-CA46-9802-BB864FD39C5E}"/>
              </a:ext>
            </a:extLst>
          </p:cNvPr>
          <p:cNvGrpSpPr/>
          <p:nvPr/>
        </p:nvGrpSpPr>
        <p:grpSpPr>
          <a:xfrm>
            <a:off x="609704" y="2631442"/>
            <a:ext cx="2304907" cy="3147011"/>
            <a:chOff x="9540149" y="3086791"/>
            <a:chExt cx="5277493" cy="8704568"/>
          </a:xfrm>
        </p:grpSpPr>
        <p:sp>
          <p:nvSpPr>
            <p:cNvPr id="7" name="Freeform 6641">
              <a:extLst>
                <a:ext uri="{FF2B5EF4-FFF2-40B4-BE49-F238E27FC236}">
                  <a16:creationId xmlns="" xmlns:a16="http://schemas.microsoft.com/office/drawing/2014/main" id="{BE655BC5-CA02-294D-93FF-A9F08E4158C5}"/>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642">
              <a:extLst>
                <a:ext uri="{FF2B5EF4-FFF2-40B4-BE49-F238E27FC236}">
                  <a16:creationId xmlns="" xmlns:a16="http://schemas.microsoft.com/office/drawing/2014/main" id="{74578109-4E38-3448-9FC0-C04E77F82148}"/>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6643">
              <a:extLst>
                <a:ext uri="{FF2B5EF4-FFF2-40B4-BE49-F238E27FC236}">
                  <a16:creationId xmlns="" xmlns:a16="http://schemas.microsoft.com/office/drawing/2014/main" id="{214D71C8-3886-9945-897A-48FB82B62F69}"/>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6644">
              <a:extLst>
                <a:ext uri="{FF2B5EF4-FFF2-40B4-BE49-F238E27FC236}">
                  <a16:creationId xmlns="" xmlns:a16="http://schemas.microsoft.com/office/drawing/2014/main" id="{163987BE-E41F-3F40-91A3-98F98D869C7E}"/>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6645">
              <a:extLst>
                <a:ext uri="{FF2B5EF4-FFF2-40B4-BE49-F238E27FC236}">
                  <a16:creationId xmlns="" xmlns:a16="http://schemas.microsoft.com/office/drawing/2014/main" id="{11CD54B2-2603-214A-9E5D-CF3FCFA0F4DD}"/>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6646">
              <a:extLst>
                <a:ext uri="{FF2B5EF4-FFF2-40B4-BE49-F238E27FC236}">
                  <a16:creationId xmlns="" xmlns:a16="http://schemas.microsoft.com/office/drawing/2014/main" id="{209FB58A-C11B-BD48-9533-049ED8F68632}"/>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6647">
              <a:extLst>
                <a:ext uri="{FF2B5EF4-FFF2-40B4-BE49-F238E27FC236}">
                  <a16:creationId xmlns="" xmlns:a16="http://schemas.microsoft.com/office/drawing/2014/main" id="{A4B65BBF-D313-1E41-B225-B3BF0A0B8076}"/>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6648">
              <a:extLst>
                <a:ext uri="{FF2B5EF4-FFF2-40B4-BE49-F238E27FC236}">
                  <a16:creationId xmlns="" xmlns:a16="http://schemas.microsoft.com/office/drawing/2014/main" id="{B856C914-9EC9-BB4D-9731-A0479CFCDDBF}"/>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5">
                <a:lumMod val="75000"/>
              </a:schemeClr>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6649">
              <a:extLst>
                <a:ext uri="{FF2B5EF4-FFF2-40B4-BE49-F238E27FC236}">
                  <a16:creationId xmlns="" xmlns:a16="http://schemas.microsoft.com/office/drawing/2014/main" id="{E377B25D-52E6-FA44-8A11-5AE43B923A3C}"/>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6650">
              <a:extLst>
                <a:ext uri="{FF2B5EF4-FFF2-40B4-BE49-F238E27FC236}">
                  <a16:creationId xmlns="" xmlns:a16="http://schemas.microsoft.com/office/drawing/2014/main" id="{96E4AAFA-4737-6D46-9279-B6C6396B87D7}"/>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5">
                <a:lumMod val="75000"/>
              </a:schemeClr>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6651">
              <a:extLst>
                <a:ext uri="{FF2B5EF4-FFF2-40B4-BE49-F238E27FC236}">
                  <a16:creationId xmlns="" xmlns:a16="http://schemas.microsoft.com/office/drawing/2014/main" id="{AEB97FC0-E52F-D640-889C-6FE4D047DF73}"/>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5"/>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6652">
              <a:extLst>
                <a:ext uri="{FF2B5EF4-FFF2-40B4-BE49-F238E27FC236}">
                  <a16:creationId xmlns="" xmlns:a16="http://schemas.microsoft.com/office/drawing/2014/main" id="{294D5690-0F16-7049-80F2-E2DCFE20799D}"/>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6653">
              <a:extLst>
                <a:ext uri="{FF2B5EF4-FFF2-40B4-BE49-F238E27FC236}">
                  <a16:creationId xmlns="" xmlns:a16="http://schemas.microsoft.com/office/drawing/2014/main" id="{D15FE201-44E2-144E-A4EF-2570136FFDFE}"/>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5">
                <a:lumMod val="75000"/>
              </a:schemeClr>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6654">
              <a:extLst>
                <a:ext uri="{FF2B5EF4-FFF2-40B4-BE49-F238E27FC236}">
                  <a16:creationId xmlns="" xmlns:a16="http://schemas.microsoft.com/office/drawing/2014/main" id="{BE510F21-8831-2543-93CA-8EA3A647714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5"/>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6655">
              <a:extLst>
                <a:ext uri="{FF2B5EF4-FFF2-40B4-BE49-F238E27FC236}">
                  <a16:creationId xmlns="" xmlns:a16="http://schemas.microsoft.com/office/drawing/2014/main" id="{8838FF30-3F98-324B-BCBF-4AA6D9CA76C8}"/>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6656">
              <a:extLst>
                <a:ext uri="{FF2B5EF4-FFF2-40B4-BE49-F238E27FC236}">
                  <a16:creationId xmlns="" xmlns:a16="http://schemas.microsoft.com/office/drawing/2014/main" id="{8D34DC0A-1E2E-EB44-B19C-524046008CDD}"/>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5">
                <a:lumMod val="75000"/>
              </a:schemeClr>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6657">
              <a:extLst>
                <a:ext uri="{FF2B5EF4-FFF2-40B4-BE49-F238E27FC236}">
                  <a16:creationId xmlns="" xmlns:a16="http://schemas.microsoft.com/office/drawing/2014/main" id="{FB9AC7EE-6922-8C49-93F5-4B43E09481A5}"/>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5"/>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6658">
              <a:extLst>
                <a:ext uri="{FF2B5EF4-FFF2-40B4-BE49-F238E27FC236}">
                  <a16:creationId xmlns="" xmlns:a16="http://schemas.microsoft.com/office/drawing/2014/main" id="{01DB1802-BE3E-1F43-A614-C6726ACDA89C}"/>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5"/>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6659">
              <a:extLst>
                <a:ext uri="{FF2B5EF4-FFF2-40B4-BE49-F238E27FC236}">
                  <a16:creationId xmlns="" xmlns:a16="http://schemas.microsoft.com/office/drawing/2014/main" id="{D3E9D730-6C26-7A42-AED6-2F6065D91E74}"/>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5"/>
            </a:solidFill>
            <a:ln>
              <a:noFill/>
            </a:ln>
            <a:effectLs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 xmlns:p14="http://schemas.microsoft.com/office/powerpoint/2010/main" val="38103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500"/>
                            </p:stCondLst>
                            <p:childTnLst>
                              <p:par>
                                <p:cTn id="19" presetID="12" presetClass="entr" presetSubtype="4"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p:tgtEl>
                                          <p:spTgt spid="2"/>
                                        </p:tgtEl>
                                        <p:attrNameLst>
                                          <p:attrName>ppt_y</p:attrName>
                                        </p:attrNameLst>
                                      </p:cBhvr>
                                      <p:tavLst>
                                        <p:tav tm="0">
                                          <p:val>
                                            <p:strVal val="#ppt_y+#ppt_h*1.125000"/>
                                          </p:val>
                                        </p:tav>
                                        <p:tav tm="100000">
                                          <p:val>
                                            <p:strVal val="#ppt_y"/>
                                          </p:val>
                                        </p:tav>
                                      </p:tavLst>
                                    </p:anim>
                                    <p:animEffect transition="in" filter="wipe(up)">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609704" y="152486"/>
            <a:ext cx="442345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图书馆服务的模式</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84E9889A-E754-4F43-BB70-A27854540A8D}"/>
              </a:ext>
            </a:extLst>
          </p:cNvPr>
          <p:cNvGraphicFramePr>
            <a:graphicFrameLocks noGrp="1"/>
          </p:cNvGraphicFramePr>
          <p:nvPr>
            <p:extLst>
              <p:ext uri="{D42A27DB-BD31-4B8C-83A1-F6EECF244321}">
                <p14:modId xmlns="" xmlns:p14="http://schemas.microsoft.com/office/powerpoint/2010/main" val="1758420767"/>
              </p:ext>
            </p:extLst>
          </p:nvPr>
        </p:nvGraphicFramePr>
        <p:xfrm>
          <a:off x="251520" y="1628800"/>
          <a:ext cx="8651564" cy="4378361"/>
        </p:xfrm>
        <a:graphic>
          <a:graphicData uri="http://schemas.openxmlformats.org/drawingml/2006/table">
            <a:tbl>
              <a:tblPr firstRow="1" firstCol="1">
                <a:tableStyleId>{69CF1AB2-1976-4502-BF36-3FF5EA218861}</a:tableStyleId>
              </a:tblPr>
              <a:tblGrid>
                <a:gridCol w="879726">
                  <a:extLst>
                    <a:ext uri="{9D8B030D-6E8A-4147-A177-3AD203B41FA5}">
                      <a16:colId xmlns="" xmlns:a16="http://schemas.microsoft.com/office/drawing/2014/main" val="2151897698"/>
                    </a:ext>
                  </a:extLst>
                </a:gridCol>
                <a:gridCol w="879726">
                  <a:extLst>
                    <a:ext uri="{9D8B030D-6E8A-4147-A177-3AD203B41FA5}">
                      <a16:colId xmlns="" xmlns:a16="http://schemas.microsoft.com/office/drawing/2014/main" val="353755991"/>
                    </a:ext>
                  </a:extLst>
                </a:gridCol>
                <a:gridCol w="1310433">
                  <a:extLst>
                    <a:ext uri="{9D8B030D-6E8A-4147-A177-3AD203B41FA5}">
                      <a16:colId xmlns="" xmlns:a16="http://schemas.microsoft.com/office/drawing/2014/main" val="297597147"/>
                    </a:ext>
                  </a:extLst>
                </a:gridCol>
                <a:gridCol w="1310433">
                  <a:extLst>
                    <a:ext uri="{9D8B030D-6E8A-4147-A177-3AD203B41FA5}">
                      <a16:colId xmlns="" xmlns:a16="http://schemas.microsoft.com/office/drawing/2014/main" val="2687783281"/>
                    </a:ext>
                  </a:extLst>
                </a:gridCol>
                <a:gridCol w="1260276">
                  <a:extLst>
                    <a:ext uri="{9D8B030D-6E8A-4147-A177-3AD203B41FA5}">
                      <a16:colId xmlns="" xmlns:a16="http://schemas.microsoft.com/office/drawing/2014/main" val="2673816110"/>
                    </a:ext>
                  </a:extLst>
                </a:gridCol>
                <a:gridCol w="1505485">
                  <a:extLst>
                    <a:ext uri="{9D8B030D-6E8A-4147-A177-3AD203B41FA5}">
                      <a16:colId xmlns="" xmlns:a16="http://schemas.microsoft.com/office/drawing/2014/main" val="3021646625"/>
                    </a:ext>
                  </a:extLst>
                </a:gridCol>
                <a:gridCol w="1505485">
                  <a:extLst>
                    <a:ext uri="{9D8B030D-6E8A-4147-A177-3AD203B41FA5}">
                      <a16:colId xmlns="" xmlns:a16="http://schemas.microsoft.com/office/drawing/2014/main" val="1473040201"/>
                    </a:ext>
                  </a:extLst>
                </a:gridCol>
              </a:tblGrid>
              <a:tr h="722429">
                <a:tc>
                  <a:txBody>
                    <a:bodyPr/>
                    <a:lstStyle/>
                    <a:p>
                      <a:pPr algn="ctr">
                        <a:lnSpc>
                          <a:spcPct val="150000"/>
                        </a:lnSpc>
                        <a:spcAft>
                          <a:spcPts val="0"/>
                        </a:spcAft>
                      </a:pPr>
                      <a:r>
                        <a:rPr lang="zh-CN" sz="1400" kern="50" dirty="0">
                          <a:effectLst/>
                        </a:rPr>
                        <a:t>服务实体</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服务模式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背景</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典型服务范式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处理对象</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信息颗粒度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50000"/>
                        </a:lnSpc>
                        <a:spcAft>
                          <a:spcPts val="0"/>
                        </a:spcAft>
                      </a:pPr>
                      <a:r>
                        <a:rPr lang="zh-CN" sz="1400" kern="50" dirty="0">
                          <a:effectLst/>
                        </a:rPr>
                        <a:t>主要服务职能</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 xmlns:a16="http://schemas.microsoft.com/office/drawing/2014/main" val="3281849533"/>
                  </a:ext>
                </a:extLst>
              </a:tr>
              <a:tr h="722429">
                <a:tc rowSpan="3">
                  <a:txBody>
                    <a:bodyPr/>
                    <a:lstStyle/>
                    <a:p>
                      <a:pPr algn="ctr">
                        <a:lnSpc>
                          <a:spcPct val="150000"/>
                        </a:lnSpc>
                        <a:spcAft>
                          <a:spcPts val="0"/>
                        </a:spcAft>
                      </a:pPr>
                      <a:r>
                        <a:rPr lang="zh-CN" sz="1400" kern="50">
                          <a:effectLst/>
                        </a:rPr>
                        <a:t>文献</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50000"/>
                        </a:lnSpc>
                        <a:spcAft>
                          <a:spcPts val="0"/>
                        </a:spcAft>
                      </a:pPr>
                      <a:r>
                        <a:rPr lang="zh-CN" sz="1400" kern="50">
                          <a:effectLst/>
                        </a:rPr>
                        <a:t>传统服务</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dirty="0">
                          <a:effectLst/>
                        </a:rPr>
                        <a:t>物理实体</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资源管理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文献实体</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馆藏文献载体信息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图书（文献）借还</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205904769"/>
                  </a:ext>
                </a:extLst>
              </a:tr>
              <a:tr h="722429">
                <a:tc vMerge="1">
                  <a:txBody>
                    <a:bodyPr/>
                    <a:lstStyle/>
                    <a:p>
                      <a:endParaRPr lang="zh-CN" altLang="en-US"/>
                    </a:p>
                  </a:txBody>
                  <a:tcPr/>
                </a:tc>
                <a:tc>
                  <a:txBody>
                    <a:bodyPr/>
                    <a:lstStyle/>
                    <a:p>
                      <a:pPr algn="ctr">
                        <a:lnSpc>
                          <a:spcPct val="150000"/>
                        </a:lnSpc>
                        <a:spcAft>
                          <a:spcPts val="0"/>
                        </a:spcAft>
                      </a:pPr>
                      <a:r>
                        <a:rPr lang="zh-CN" sz="1400" kern="50">
                          <a:effectLst/>
                        </a:rPr>
                        <a:t>参考咨询</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网络环境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信息服务</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dirty="0">
                          <a:effectLst/>
                        </a:rPr>
                        <a:t>数字化文献（外部信息）</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文献外部特点关联信息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文献推介、检索并获取全文</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07344722"/>
                  </a:ext>
                </a:extLst>
              </a:tr>
              <a:tr h="1105537">
                <a:tc vMerge="1">
                  <a:txBody>
                    <a:bodyPr/>
                    <a:lstStyle/>
                    <a:p>
                      <a:endParaRPr lang="zh-CN" altLang="en-US"/>
                    </a:p>
                  </a:txBody>
                  <a:tcPr/>
                </a:tc>
                <a:tc>
                  <a:txBody>
                    <a:bodyPr/>
                    <a:lstStyle/>
                    <a:p>
                      <a:pPr algn="ctr">
                        <a:lnSpc>
                          <a:spcPct val="150000"/>
                        </a:lnSpc>
                        <a:spcAft>
                          <a:spcPts val="0"/>
                        </a:spcAft>
                      </a:pPr>
                      <a:r>
                        <a:rPr lang="zh-CN" sz="1400" kern="50">
                          <a:effectLst/>
                        </a:rPr>
                        <a:t>学科服务</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100" dirty="0">
                          <a:effectLst/>
                        </a:rPr>
                        <a:t>泛在知识环境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嵌入式服务</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内容碎片化文献（内容信息）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片段化知识单元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查新查引、综述与评价</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49675499"/>
                  </a:ext>
                </a:extLst>
              </a:tr>
              <a:tr h="1105537">
                <a:tc>
                  <a:txBody>
                    <a:bodyPr/>
                    <a:lstStyle/>
                    <a:p>
                      <a:pPr algn="ctr">
                        <a:lnSpc>
                          <a:spcPct val="150000"/>
                        </a:lnSpc>
                        <a:spcAft>
                          <a:spcPts val="0"/>
                        </a:spcAft>
                      </a:pPr>
                      <a:r>
                        <a:rPr lang="zh-CN" sz="1400" kern="50" dirty="0">
                          <a:effectLst/>
                        </a:rPr>
                        <a:t>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50000"/>
                        </a:lnSpc>
                        <a:spcAft>
                          <a:spcPts val="0"/>
                        </a:spcAft>
                      </a:pPr>
                      <a:r>
                        <a:rPr lang="zh-Hans" altLang="en-US" sz="1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知识服务</a:t>
                      </a:r>
                      <a:endParaRPr lang="zh-CN" sz="1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大数据</a:t>
                      </a:r>
                      <a:r>
                        <a:rPr lang="zh-CN" sz="1400" kern="100">
                          <a:effectLst/>
                        </a:rPr>
                        <a:t>环境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具有“元服务”特性</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符号化原始关联数据</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a:effectLst/>
                        </a:rPr>
                        <a:t>多源、异构型数据</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zh-CN" sz="1400" kern="50" dirty="0">
                          <a:effectLst/>
                        </a:rPr>
                        <a:t>数据收集、加工、管理、评价与利用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35055916"/>
                  </a:ext>
                </a:extLst>
              </a:tr>
            </a:tbl>
          </a:graphicData>
        </a:graphic>
      </p:graphicFrame>
    </p:spTree>
    <p:extLst>
      <p:ext uri="{BB962C8B-B14F-4D97-AF65-F5344CB8AC3E}">
        <p14:creationId xmlns="" xmlns:p14="http://schemas.microsoft.com/office/powerpoint/2010/main" val="1285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 xmlns:a16="http://schemas.microsoft.com/office/drawing/2014/main" id="{DED10AB1-5340-F74A-8C82-73C4E466D207}"/>
              </a:ext>
            </a:extLst>
          </p:cNvPr>
          <p:cNvPicPr>
            <a:picLocks noChangeAspect="1"/>
          </p:cNvPicPr>
          <p:nvPr/>
        </p:nvPicPr>
        <p:blipFill>
          <a:blip r:embed="rId2">
            <a:alphaModFix amt="57000"/>
          </a:blip>
          <a:stretch>
            <a:fillRect/>
          </a:stretch>
        </p:blipFill>
        <p:spPr>
          <a:xfrm>
            <a:off x="3995936" y="4797152"/>
            <a:ext cx="5832648" cy="2580694"/>
          </a:xfrm>
          <a:prstGeom prst="rect">
            <a:avLst/>
          </a:prstGeom>
        </p:spPr>
      </p:pic>
      <p:sp>
        <p:nvSpPr>
          <p:cNvPr id="2" name="矩形 1">
            <a:extLst>
              <a:ext uri="{FF2B5EF4-FFF2-40B4-BE49-F238E27FC236}">
                <a16:creationId xmlns="" xmlns:a16="http://schemas.microsoft.com/office/drawing/2014/main" id="{05DFB699-4C9F-1849-AA0B-548DFBFD6DD7}"/>
              </a:ext>
            </a:extLst>
          </p:cNvPr>
          <p:cNvSpPr/>
          <p:nvPr/>
        </p:nvSpPr>
        <p:spPr>
          <a:xfrm>
            <a:off x="899592" y="1916832"/>
            <a:ext cx="7467404" cy="3264227"/>
          </a:xfrm>
          <a:prstGeom prst="rect">
            <a:avLst/>
          </a:prstGeom>
        </p:spPr>
        <p:txBody>
          <a:bodyPr wrap="square">
            <a:spAutoFit/>
          </a:bodyPr>
          <a:lstStyle/>
          <a:p>
            <a:r>
              <a:rPr lang="zh-CN" altLang="en-US" sz="2400" b="1" kern="100" dirty="0">
                <a:solidFill>
                  <a:schemeClr val="accent6">
                    <a:lumMod val="75000"/>
                  </a:schemeClr>
                </a:solidFill>
                <a:latin typeface="SimSun" panose="02010600030101010101" pitchFamily="2" charset="-122"/>
                <a:ea typeface="SimSun" panose="02010600030101010101" pitchFamily="2" charset="-122"/>
                <a:cs typeface="Times New Roman" panose="02020603050405020304" pitchFamily="18" charset="0"/>
              </a:rPr>
              <a:t>面向</a:t>
            </a:r>
            <a:r>
              <a:rPr lang="zh-Hans" altLang="en-US" sz="2400" b="1" kern="100" dirty="0">
                <a:solidFill>
                  <a:schemeClr val="accent6">
                    <a:lumMod val="75000"/>
                  </a:schemeClr>
                </a:solidFill>
                <a:latin typeface="SimSun" panose="02010600030101010101" pitchFamily="2" charset="-122"/>
                <a:ea typeface="SimSun" panose="02010600030101010101" pitchFamily="2" charset="-122"/>
                <a:cs typeface="Times New Roman" panose="02020603050405020304" pitchFamily="18" charset="0"/>
              </a:rPr>
              <a:t>智慧图书馆知识服务</a:t>
            </a:r>
            <a:r>
              <a:rPr lang="zh-CN" altLang="en-US" sz="2400" b="1" kern="100" dirty="0">
                <a:solidFill>
                  <a:schemeClr val="accent6">
                    <a:lumMod val="75000"/>
                  </a:schemeClr>
                </a:solidFill>
                <a:latin typeface="SimSun" panose="02010600030101010101" pitchFamily="2" charset="-122"/>
                <a:ea typeface="SimSun" panose="02010600030101010101" pitchFamily="2" charset="-122"/>
                <a:cs typeface="Times New Roman" panose="02020603050405020304" pitchFamily="18" charset="0"/>
              </a:rPr>
              <a:t>：</a:t>
            </a:r>
            <a:endParaRPr lang="en-US" altLang="zh-CN" sz="2400" b="1" kern="100" dirty="0">
              <a:solidFill>
                <a:schemeClr val="accent6">
                  <a:lumMod val="75000"/>
                </a:schemeClr>
              </a:solidFill>
              <a:latin typeface="SimSun" panose="02010600030101010101" pitchFamily="2" charset="-122"/>
              <a:ea typeface="SimSun" panose="02010600030101010101" pitchFamily="2" charset="-122"/>
              <a:cs typeface="Times New Roman" panose="02020603050405020304" pitchFamily="18" charset="0"/>
            </a:endParaRPr>
          </a:p>
          <a:p>
            <a:pPr>
              <a:lnSpc>
                <a:spcPct val="150000"/>
              </a:lnSpc>
            </a:pPr>
            <a:r>
              <a:rPr lang="en-US" altLang="zh-Hans" sz="2400" b="1" kern="100" dirty="0">
                <a:solidFill>
                  <a:schemeClr val="accent6">
                    <a:lumMod val="75000"/>
                  </a:schemeClr>
                </a:solidFill>
                <a:latin typeface="SimSun" panose="02010600030101010101" pitchFamily="2" charset="-122"/>
                <a:ea typeface="SimSun" panose="02010600030101010101" pitchFamily="2" charset="-122"/>
                <a:cs typeface="Times New Roman" panose="02020603050405020304" pitchFamily="18" charset="0"/>
              </a:rPr>
              <a:t>   </a:t>
            </a:r>
            <a:r>
              <a:rPr lang="zh-Hans" altLang="en-US" sz="2000" kern="100" dirty="0">
                <a:latin typeface="SimSun" panose="02010600030101010101" pitchFamily="2" charset="-122"/>
                <a:ea typeface="SimSun" panose="02010600030101010101" pitchFamily="2" charset="-122"/>
                <a:cs typeface="Times New Roman" panose="02020603050405020304" pitchFamily="18" charset="0"/>
              </a:rPr>
              <a:t>是以</a:t>
            </a:r>
            <a:r>
              <a:rPr lang="zh-CN" altLang="zh-CN" sz="2000" kern="100" dirty="0">
                <a:latin typeface="SimSun" panose="02010600030101010101" pitchFamily="2" charset="-122"/>
                <a:ea typeface="SimSun" panose="02010600030101010101" pitchFamily="2" charset="-122"/>
                <a:cs typeface="Times New Roman" panose="02020603050405020304" pitchFamily="18" charset="0"/>
              </a:rPr>
              <a:t>实体抽取、</a:t>
            </a:r>
            <a:r>
              <a:rPr lang="zh-CN" altLang="zh-CN" sz="2000" kern="100" dirty="0">
                <a:latin typeface="SimSun" panose="02010600030101010101" pitchFamily="2" charset="-122"/>
                <a:ea typeface="SimSun" panose="02010600030101010101" pitchFamily="2" charset="-122"/>
                <a:cs typeface="FZSSJW--GB1-0"/>
              </a:rPr>
              <a:t>本体、</a:t>
            </a:r>
            <a:r>
              <a:rPr lang="zh-CN" altLang="zh-CN" sz="2000" kern="100" dirty="0">
                <a:latin typeface="SimSun" panose="02010600030101010101" pitchFamily="2" charset="-122"/>
                <a:ea typeface="SimSun" panose="02010600030101010101" pitchFamily="2" charset="-122"/>
                <a:cs typeface="Times New Roman" panose="02020603050405020304" pitchFamily="18" charset="0"/>
              </a:rPr>
              <a:t>语义关联、</a:t>
            </a:r>
            <a:r>
              <a:rPr lang="zh-CN" altLang="zh-CN" sz="2000" kern="100" dirty="0">
                <a:latin typeface="SimSun" panose="02010600030101010101" pitchFamily="2" charset="-122"/>
                <a:ea typeface="SimSun" panose="02010600030101010101" pitchFamily="2" charset="-122"/>
                <a:cs typeface="FZSSJW--GB1-0"/>
              </a:rPr>
              <a:t>人工智能、</a:t>
            </a:r>
            <a:r>
              <a:rPr lang="zh-CN" altLang="zh-CN" sz="2000" kern="100" dirty="0">
                <a:latin typeface="SimSun" panose="02010600030101010101" pitchFamily="2" charset="-122"/>
                <a:ea typeface="SimSun" panose="02010600030101010101" pitchFamily="2" charset="-122"/>
                <a:cs typeface="Times New Roman" panose="02020603050405020304" pitchFamily="18" charset="0"/>
              </a:rPr>
              <a:t>数据挖掘、</a:t>
            </a:r>
            <a:r>
              <a:rPr lang="zh-CN" altLang="zh-CN" sz="2000" kern="100" dirty="0">
                <a:latin typeface="SimSun" panose="02010600030101010101" pitchFamily="2" charset="-122"/>
                <a:ea typeface="SimSun" panose="02010600030101010101" pitchFamily="2" charset="-122"/>
                <a:cs typeface="FZSSJW--GB1-0"/>
              </a:rPr>
              <a:t>移动技术、</a:t>
            </a:r>
            <a:r>
              <a:rPr lang="zh-CN" altLang="zh-CN" sz="2000" kern="100" dirty="0">
                <a:latin typeface="SimSun" panose="02010600030101010101" pitchFamily="2" charset="-122"/>
                <a:ea typeface="SimSun" panose="02010600030101010101" pitchFamily="2" charset="-122"/>
                <a:cs typeface="Times New Roman" panose="02020603050405020304" pitchFamily="18" charset="0"/>
              </a:rPr>
              <a:t>知识图谱、</a:t>
            </a:r>
            <a:r>
              <a:rPr lang="zh-CN" altLang="zh-CN" sz="2000" kern="100" dirty="0">
                <a:latin typeface="SimSun" panose="02010600030101010101" pitchFamily="2" charset="-122"/>
                <a:ea typeface="SimSun" panose="02010600030101010101" pitchFamily="2" charset="-122"/>
                <a:cs typeface="FZSSJW--GB1-0"/>
              </a:rPr>
              <a:t>情境感知技术等为基础，区别于以流通阅览、参考咨询服务为标志的传统图书馆服务，</a:t>
            </a:r>
            <a:r>
              <a:rPr lang="zh-CN" altLang="zh-CN" sz="2000" b="1" kern="100" dirty="0">
                <a:latin typeface="SimSun" panose="02010600030101010101" pitchFamily="2" charset="-122"/>
                <a:ea typeface="SimSun" panose="02010600030101010101" pitchFamily="2" charset="-122"/>
                <a:cs typeface="FZSSJW--GB1-0"/>
              </a:rPr>
              <a:t>以学科服务、情报服务、移动服务、数据服务、出版服务、智库服务等为特征的新型服务</a:t>
            </a:r>
            <a:r>
              <a:rPr lang="zh-CN" altLang="zh-CN" sz="2000" kern="100" dirty="0">
                <a:latin typeface="SimSun" panose="02010600030101010101" pitchFamily="2" charset="-122"/>
                <a:ea typeface="SimSun" panose="02010600030101010101" pitchFamily="2" charset="-122"/>
                <a:cs typeface="FZSSJW--GB1-0"/>
              </a:rPr>
              <a:t>，包括决策支持服务、数据服务、空间服务在内的，</a:t>
            </a:r>
            <a:r>
              <a:rPr lang="zh-CN" altLang="zh-CN" sz="2000" b="1" kern="100" dirty="0">
                <a:latin typeface="SimSun" panose="02010600030101010101" pitchFamily="2" charset="-122"/>
                <a:ea typeface="SimSun" panose="02010600030101010101" pitchFamily="2" charset="-122"/>
                <a:cs typeface="FZSSJW--GB1-0"/>
              </a:rPr>
              <a:t>富含图书馆员隐性知识转移</a:t>
            </a:r>
            <a:r>
              <a:rPr lang="zh-CN" altLang="zh-CN" sz="2000" kern="100" dirty="0">
                <a:latin typeface="SimSun" panose="02010600030101010101" pitchFamily="2" charset="-122"/>
                <a:ea typeface="SimSun" panose="02010600030101010101" pitchFamily="2" charset="-122"/>
                <a:cs typeface="FZSSJW--GB1-0"/>
              </a:rPr>
              <a:t>的智慧型服务。</a:t>
            </a:r>
            <a:endParaRPr lang="zh-CN" altLang="en-US" sz="2000" dirty="0"/>
          </a:p>
        </p:txBody>
      </p:sp>
      <p:sp>
        <p:nvSpPr>
          <p:cNvPr id="3" name="AutoShape 2">
            <a:extLst>
              <a:ext uri="{FF2B5EF4-FFF2-40B4-BE49-F238E27FC236}">
                <a16:creationId xmlns="" xmlns:a16="http://schemas.microsoft.com/office/drawing/2014/main" id="{F2297D1D-FB53-B14C-8191-E88F1262C82E}"/>
              </a:ext>
            </a:extLst>
          </p:cNvPr>
          <p:cNvSpPr>
            <a:spLocks noChangeArrowheads="1"/>
          </p:cNvSpPr>
          <p:nvPr/>
        </p:nvSpPr>
        <p:spPr bwMode="auto">
          <a:xfrm>
            <a:off x="609704" y="152486"/>
            <a:ext cx="442345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智慧图书馆知识服务的内涵</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342268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up)">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DB87363C-3869-1047-A822-A111B0CCEE5C}"/>
              </a:ext>
            </a:extLst>
          </p:cNvPr>
          <p:cNvSpPr txBox="1"/>
          <p:nvPr/>
        </p:nvSpPr>
        <p:spPr>
          <a:xfrm>
            <a:off x="395536" y="188640"/>
            <a:ext cx="6480720" cy="523220"/>
          </a:xfrm>
          <a:prstGeom prst="rect">
            <a:avLst/>
          </a:prstGeom>
          <a:noFill/>
        </p:spPr>
        <p:txBody>
          <a:bodyPr wrap="square" rtlCol="0">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面向</a:t>
            </a:r>
            <a:r>
              <a:rPr lang="zh-Hans" altLang="en-US" sz="2800" b="1" dirty="0">
                <a:solidFill>
                  <a:schemeClr val="bg1"/>
                </a:solidFill>
                <a:latin typeface="微软雅黑" panose="020B0503020204020204" pitchFamily="34" charset="-122"/>
                <a:ea typeface="微软雅黑" panose="020B0503020204020204" pitchFamily="34" charset="-122"/>
              </a:rPr>
              <a:t>智慧图书馆知识服务的要素（一）</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C635DD26-56B0-F147-8785-405FC40A6141}"/>
              </a:ext>
            </a:extLst>
          </p:cNvPr>
          <p:cNvSpPr txBox="1"/>
          <p:nvPr/>
        </p:nvSpPr>
        <p:spPr>
          <a:xfrm>
            <a:off x="5126586" y="1916832"/>
            <a:ext cx="3456384" cy="3570208"/>
          </a:xfrm>
          <a:prstGeom prst="rect">
            <a:avLst/>
          </a:prstGeom>
          <a:noFill/>
        </p:spPr>
        <p:txBody>
          <a:bodyPr wrap="square" rtlCol="0">
            <a:spAutoFit/>
          </a:bodyPr>
          <a:lstStyle/>
          <a:p>
            <a:pPr marL="285750" indent="-285750">
              <a:lnSpc>
                <a:spcPct val="150000"/>
              </a:lnSpc>
              <a:spcBef>
                <a:spcPts val="600"/>
              </a:spcBef>
              <a:spcAft>
                <a:spcPts val="600"/>
              </a:spcAft>
              <a:buFont typeface="Wingdings" pitchFamily="2" charset="2"/>
              <a:buChar char="ü"/>
            </a:pPr>
            <a:r>
              <a:rPr lang="zh-CN" altLang="zh-CN" sz="1600" dirty="0">
                <a:solidFill>
                  <a:srgbClr val="C00000"/>
                </a:solidFill>
              </a:rPr>
              <a:t>知识服务主体</a:t>
            </a:r>
            <a:r>
              <a:rPr lang="zh-CN" altLang="zh-CN" sz="1600" dirty="0"/>
              <a:t>，是知识服务情境空间中采用新媒体信息技术提供知识服务以帮助用户收集信息、获取知识的专业馆员、其他用户以及对知识服务进行管理的管控主体</a:t>
            </a:r>
            <a:r>
              <a:rPr lang="zh-CN" altLang="en-US" sz="1600" dirty="0"/>
              <a:t>；</a:t>
            </a:r>
            <a:endParaRPr lang="en-US" altLang="zh-CN" sz="1600" dirty="0"/>
          </a:p>
          <a:p>
            <a:pPr marL="285750" indent="-285750">
              <a:lnSpc>
                <a:spcPct val="150000"/>
              </a:lnSpc>
              <a:spcBef>
                <a:spcPts val="600"/>
              </a:spcBef>
              <a:spcAft>
                <a:spcPts val="600"/>
              </a:spcAft>
              <a:buFont typeface="Wingdings" pitchFamily="2" charset="2"/>
              <a:buChar char="ü"/>
            </a:pPr>
            <a:r>
              <a:rPr lang="zh-CN" altLang="zh-CN" sz="1600" dirty="0">
                <a:solidFill>
                  <a:srgbClr val="C00000"/>
                </a:solidFill>
              </a:rPr>
              <a:t>知识服务本体</a:t>
            </a:r>
            <a:r>
              <a:rPr lang="zh-CN" altLang="zh-CN" sz="1600" dirty="0"/>
              <a:t>，是知识服务主体在知识服务空间针对用户个性化、层次化需求所提供的具体内容</a:t>
            </a:r>
          </a:p>
        </p:txBody>
      </p:sp>
      <p:graphicFrame>
        <p:nvGraphicFramePr>
          <p:cNvPr id="7" name="图示 6">
            <a:extLst>
              <a:ext uri="{FF2B5EF4-FFF2-40B4-BE49-F238E27FC236}">
                <a16:creationId xmlns="" xmlns:a16="http://schemas.microsoft.com/office/drawing/2014/main" id="{ADCBA3A5-E383-A94E-939A-EEECE2B29D9C}"/>
              </a:ext>
            </a:extLst>
          </p:cNvPr>
          <p:cNvGraphicFramePr/>
          <p:nvPr>
            <p:extLst>
              <p:ext uri="{D42A27DB-BD31-4B8C-83A1-F6EECF244321}">
                <p14:modId xmlns="" xmlns:p14="http://schemas.microsoft.com/office/powerpoint/2010/main" val="3689947"/>
              </p:ext>
            </p:extLst>
          </p:nvPr>
        </p:nvGraphicFramePr>
        <p:xfrm>
          <a:off x="-2268760" y="1196752"/>
          <a:ext cx="936104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020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C635DD26-56B0-F147-8785-405FC40A6141}"/>
              </a:ext>
            </a:extLst>
          </p:cNvPr>
          <p:cNvSpPr txBox="1"/>
          <p:nvPr/>
        </p:nvSpPr>
        <p:spPr>
          <a:xfrm>
            <a:off x="4608004" y="1332344"/>
            <a:ext cx="4392488" cy="5201424"/>
          </a:xfrm>
          <a:prstGeom prst="rect">
            <a:avLst/>
          </a:prstGeom>
          <a:noFill/>
        </p:spPr>
        <p:txBody>
          <a:bodyPr wrap="square" rtlCol="0">
            <a:spAutoFit/>
          </a:bodyPr>
          <a:lstStyle/>
          <a:p>
            <a:pPr marL="285750" indent="-285750">
              <a:lnSpc>
                <a:spcPct val="150000"/>
              </a:lnSpc>
              <a:spcBef>
                <a:spcPts val="600"/>
              </a:spcBef>
              <a:spcAft>
                <a:spcPts val="600"/>
              </a:spcAft>
              <a:buFont typeface="Wingdings" pitchFamily="2" charset="2"/>
              <a:buChar char="ü"/>
            </a:pPr>
            <a:r>
              <a:rPr lang="zh-CN" altLang="zh-CN" sz="1600" dirty="0">
                <a:solidFill>
                  <a:srgbClr val="C00000"/>
                </a:solidFill>
              </a:rPr>
              <a:t>知识服务媒体</a:t>
            </a:r>
            <a:r>
              <a:rPr lang="zh-CN" altLang="en-US" sz="1600" dirty="0"/>
              <a:t>，</a:t>
            </a:r>
            <a:r>
              <a:rPr lang="zh-CN" altLang="zh-CN" sz="1600" dirty="0"/>
              <a:t>是信息载体与通道助推信息在生产者、传递者、分解者、消费者间的传播</a:t>
            </a:r>
            <a:r>
              <a:rPr lang="en-US" altLang="zh-CN" sz="1600" dirty="0"/>
              <a:t> ,</a:t>
            </a:r>
            <a:r>
              <a:rPr lang="zh-CN" altLang="zh-CN" sz="1600" dirty="0"/>
              <a:t>并是处理信息本体的工具和技术方法等的总称。在智慧图书馆知识服务延伸媒体包括互联端工具和知识服务技术平台两大类。</a:t>
            </a:r>
          </a:p>
          <a:p>
            <a:pPr marL="285750" indent="-285750">
              <a:lnSpc>
                <a:spcPct val="150000"/>
              </a:lnSpc>
              <a:spcBef>
                <a:spcPts val="600"/>
              </a:spcBef>
              <a:spcAft>
                <a:spcPts val="600"/>
              </a:spcAft>
              <a:buFont typeface="Wingdings" pitchFamily="2" charset="2"/>
              <a:buChar char="ü"/>
            </a:pPr>
            <a:r>
              <a:rPr lang="zh-CN" altLang="zh-CN" sz="1600" dirty="0">
                <a:solidFill>
                  <a:srgbClr val="C00000"/>
                </a:solidFill>
              </a:rPr>
              <a:t>知识服务空间</a:t>
            </a:r>
            <a:r>
              <a:rPr lang="zh-CN" altLang="en-US" sz="1600" dirty="0"/>
              <a:t>，</a:t>
            </a:r>
            <a:r>
              <a:rPr lang="zh-CN" altLang="zh-CN" sz="1600" dirty="0"/>
              <a:t>是指依存的场所和空间。在万物互联和通讯技术的普及，用户在现实世界和虚拟世界之间将逐步达到无缝衔接，智能终端营造的数字化虚拟环境成为现实环境的镜像，形成了信息伦理、信息时空和信息制度等空间</a:t>
            </a:r>
            <a:r>
              <a:rPr lang="zh-CN" altLang="zh-CN" sz="1600" dirty="0" smtClean="0"/>
              <a:t>要</a:t>
            </a:r>
            <a:r>
              <a:rPr lang="zh-CN" altLang="en-US" sz="1600" dirty="0" smtClean="0"/>
              <a:t>素。</a:t>
            </a:r>
            <a:endParaRPr lang="en-US" altLang="zh-CN" sz="1600" dirty="0"/>
          </a:p>
          <a:p>
            <a:pPr marL="285750" indent="-285750">
              <a:lnSpc>
                <a:spcPct val="150000"/>
              </a:lnSpc>
              <a:spcBef>
                <a:spcPts val="600"/>
              </a:spcBef>
              <a:spcAft>
                <a:spcPts val="600"/>
              </a:spcAft>
              <a:buFont typeface="Wingdings" pitchFamily="2" charset="2"/>
              <a:buChar char="ü"/>
            </a:pPr>
            <a:r>
              <a:rPr lang="zh-CN" altLang="zh-CN" sz="1600" dirty="0">
                <a:solidFill>
                  <a:srgbClr val="C00000"/>
                </a:solidFill>
              </a:rPr>
              <a:t>知识服务受体</a:t>
            </a:r>
            <a:r>
              <a:rPr lang="zh-CN" altLang="zh-CN" sz="1600" dirty="0"/>
              <a:t>，是知识生态因子共同作用下知识服务活动的接受对象，一般谓之用户。</a:t>
            </a:r>
            <a:endParaRPr kumimoji="1" lang="zh-CN" altLang="en-US" sz="1600" dirty="0"/>
          </a:p>
        </p:txBody>
      </p:sp>
      <p:sp>
        <p:nvSpPr>
          <p:cNvPr id="8" name="文本框 7">
            <a:extLst>
              <a:ext uri="{FF2B5EF4-FFF2-40B4-BE49-F238E27FC236}">
                <a16:creationId xmlns="" xmlns:a16="http://schemas.microsoft.com/office/drawing/2014/main" id="{E3BA5CB1-2286-0B41-8704-529242342CF6}"/>
              </a:ext>
            </a:extLst>
          </p:cNvPr>
          <p:cNvSpPr txBox="1"/>
          <p:nvPr/>
        </p:nvSpPr>
        <p:spPr>
          <a:xfrm>
            <a:off x="395536" y="188640"/>
            <a:ext cx="6408712" cy="523220"/>
          </a:xfrm>
          <a:prstGeom prst="rect">
            <a:avLst/>
          </a:prstGeom>
          <a:noFill/>
        </p:spPr>
        <p:txBody>
          <a:bodyPr wrap="square" rtlCol="0">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面向</a:t>
            </a:r>
            <a:r>
              <a:rPr lang="zh-Hans" altLang="en-US" sz="2800" b="1" dirty="0">
                <a:solidFill>
                  <a:schemeClr val="bg1"/>
                </a:solidFill>
                <a:latin typeface="微软雅黑" panose="020B0503020204020204" pitchFamily="34" charset="-122"/>
                <a:ea typeface="微软雅黑" panose="020B0503020204020204" pitchFamily="34" charset="-122"/>
              </a:rPr>
              <a:t>智慧图书馆知识服务的要素（二）</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图示 9">
            <a:extLst>
              <a:ext uri="{FF2B5EF4-FFF2-40B4-BE49-F238E27FC236}">
                <a16:creationId xmlns="" xmlns:a16="http://schemas.microsoft.com/office/drawing/2014/main" id="{C2FC3724-7D77-5D49-A933-E97176EBF263}"/>
              </a:ext>
            </a:extLst>
          </p:cNvPr>
          <p:cNvGraphicFramePr/>
          <p:nvPr>
            <p:extLst>
              <p:ext uri="{D42A27DB-BD31-4B8C-83A1-F6EECF244321}">
                <p14:modId xmlns="" xmlns:p14="http://schemas.microsoft.com/office/powerpoint/2010/main" val="883939241"/>
              </p:ext>
            </p:extLst>
          </p:nvPr>
        </p:nvGraphicFramePr>
        <p:xfrm>
          <a:off x="-2268760" y="1196752"/>
          <a:ext cx="936104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623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12" presetClass="entr" presetSubtype="4" repeatCount="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8D79BC56-E55D-A04D-8054-4C18DD291AD8}"/>
              </a:ext>
            </a:extLst>
          </p:cNvPr>
          <p:cNvSpPr txBox="1"/>
          <p:nvPr/>
        </p:nvSpPr>
        <p:spPr>
          <a:xfrm>
            <a:off x="421754" y="197426"/>
            <a:ext cx="6598518" cy="523220"/>
          </a:xfrm>
          <a:prstGeom prst="rect">
            <a:avLst/>
          </a:prstGeom>
          <a:noFill/>
        </p:spPr>
        <p:txBody>
          <a:bodyPr wrap="square" rtlCol="0">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面向</a:t>
            </a:r>
            <a:r>
              <a:rPr lang="zh-Hans" altLang="en-US" sz="2800" b="1" dirty="0">
                <a:solidFill>
                  <a:schemeClr val="bg1"/>
                </a:solidFill>
                <a:latin typeface="微软雅黑" panose="020B0503020204020204" pitchFamily="34" charset="-122"/>
                <a:ea typeface="微软雅黑" panose="020B0503020204020204" pitchFamily="34" charset="-122"/>
              </a:rPr>
              <a:t>智慧图书馆知识服务的特征</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nvGrpSpPr>
          <p:cNvPr id="5" name="Group 1">
            <a:extLst>
              <a:ext uri="{FF2B5EF4-FFF2-40B4-BE49-F238E27FC236}">
                <a16:creationId xmlns="" xmlns:a16="http://schemas.microsoft.com/office/drawing/2014/main" id="{43035208-58E4-2649-AF91-C191F11115B7}"/>
              </a:ext>
            </a:extLst>
          </p:cNvPr>
          <p:cNvGrpSpPr/>
          <p:nvPr/>
        </p:nvGrpSpPr>
        <p:grpSpPr>
          <a:xfrm>
            <a:off x="251520" y="2234712"/>
            <a:ext cx="3342798" cy="3255990"/>
            <a:chOff x="2582991" y="3600667"/>
            <a:chExt cx="8331465" cy="8894929"/>
          </a:xfrm>
        </p:grpSpPr>
        <p:grpSp>
          <p:nvGrpSpPr>
            <p:cNvPr id="6" name="Group 161">
              <a:extLst>
                <a:ext uri="{FF2B5EF4-FFF2-40B4-BE49-F238E27FC236}">
                  <a16:creationId xmlns="" xmlns:a16="http://schemas.microsoft.com/office/drawing/2014/main" id="{56F7E82D-3C7A-9848-B135-2A652E9A8AD2}"/>
                </a:ext>
              </a:extLst>
            </p:cNvPr>
            <p:cNvGrpSpPr/>
            <p:nvPr/>
          </p:nvGrpSpPr>
          <p:grpSpPr>
            <a:xfrm>
              <a:off x="7154463" y="8991503"/>
              <a:ext cx="673651" cy="1535333"/>
              <a:chOff x="5481404" y="1426062"/>
              <a:chExt cx="341669" cy="778503"/>
            </a:xfrm>
            <a:solidFill>
              <a:schemeClr val="accent4"/>
            </a:solidFill>
          </p:grpSpPr>
          <p:sp>
            <p:nvSpPr>
              <p:cNvPr id="103" name="Freeform 1">
                <a:extLst>
                  <a:ext uri="{FF2B5EF4-FFF2-40B4-BE49-F238E27FC236}">
                    <a16:creationId xmlns="" xmlns:a16="http://schemas.microsoft.com/office/drawing/2014/main" id="{A547FE53-50B9-4D4A-B356-B539B62F4562}"/>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104" name="Freeform 2">
                <a:extLst>
                  <a:ext uri="{FF2B5EF4-FFF2-40B4-BE49-F238E27FC236}">
                    <a16:creationId xmlns="" xmlns:a16="http://schemas.microsoft.com/office/drawing/2014/main" id="{825F7ACC-A84C-0E49-93E0-16F8D6D398A2}"/>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7" name="Group 165">
              <a:extLst>
                <a:ext uri="{FF2B5EF4-FFF2-40B4-BE49-F238E27FC236}">
                  <a16:creationId xmlns="" xmlns:a16="http://schemas.microsoft.com/office/drawing/2014/main" id="{F554D579-4097-7B4D-BCE1-7A31AF87FDA4}"/>
                </a:ext>
              </a:extLst>
            </p:cNvPr>
            <p:cNvGrpSpPr/>
            <p:nvPr/>
          </p:nvGrpSpPr>
          <p:grpSpPr>
            <a:xfrm>
              <a:off x="8467908" y="10186929"/>
              <a:ext cx="673651" cy="1535333"/>
              <a:chOff x="5481404" y="1426062"/>
              <a:chExt cx="341669" cy="778503"/>
            </a:xfrm>
            <a:solidFill>
              <a:schemeClr val="accent4"/>
            </a:solidFill>
          </p:grpSpPr>
          <p:sp>
            <p:nvSpPr>
              <p:cNvPr id="101" name="Freeform 1">
                <a:extLst>
                  <a:ext uri="{FF2B5EF4-FFF2-40B4-BE49-F238E27FC236}">
                    <a16:creationId xmlns="" xmlns:a16="http://schemas.microsoft.com/office/drawing/2014/main" id="{0A24B91A-E378-6743-A713-03388A13CC46}"/>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102" name="Freeform 2">
                <a:extLst>
                  <a:ext uri="{FF2B5EF4-FFF2-40B4-BE49-F238E27FC236}">
                    <a16:creationId xmlns="" xmlns:a16="http://schemas.microsoft.com/office/drawing/2014/main" id="{10ACA466-6806-BA4C-B0E7-08AEF94940E0}"/>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8" name="Group 200">
              <a:extLst>
                <a:ext uri="{FF2B5EF4-FFF2-40B4-BE49-F238E27FC236}">
                  <a16:creationId xmlns="" xmlns:a16="http://schemas.microsoft.com/office/drawing/2014/main" id="{1B471EF8-2B1C-8148-9593-FC568E77AC78}"/>
                </a:ext>
              </a:extLst>
            </p:cNvPr>
            <p:cNvGrpSpPr/>
            <p:nvPr/>
          </p:nvGrpSpPr>
          <p:grpSpPr>
            <a:xfrm>
              <a:off x="4180326" y="4112447"/>
              <a:ext cx="673651" cy="1535333"/>
              <a:chOff x="5481404" y="1426062"/>
              <a:chExt cx="341669" cy="778503"/>
            </a:xfrm>
            <a:solidFill>
              <a:schemeClr val="accent4"/>
            </a:solidFill>
          </p:grpSpPr>
          <p:sp>
            <p:nvSpPr>
              <p:cNvPr id="99" name="Freeform 1">
                <a:extLst>
                  <a:ext uri="{FF2B5EF4-FFF2-40B4-BE49-F238E27FC236}">
                    <a16:creationId xmlns="" xmlns:a16="http://schemas.microsoft.com/office/drawing/2014/main" id="{D86DB718-23EB-8D4F-994F-516F6EA46B3E}"/>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100" name="Freeform 2">
                <a:extLst>
                  <a:ext uri="{FF2B5EF4-FFF2-40B4-BE49-F238E27FC236}">
                    <a16:creationId xmlns="" xmlns:a16="http://schemas.microsoft.com/office/drawing/2014/main" id="{50DDB86C-97CA-C345-BC67-F1B04711D169}"/>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9" name="Group 203">
              <a:extLst>
                <a:ext uri="{FF2B5EF4-FFF2-40B4-BE49-F238E27FC236}">
                  <a16:creationId xmlns="" xmlns:a16="http://schemas.microsoft.com/office/drawing/2014/main" id="{E0917AAF-383B-2D4B-89BC-B3236977E856}"/>
                </a:ext>
              </a:extLst>
            </p:cNvPr>
            <p:cNvGrpSpPr/>
            <p:nvPr/>
          </p:nvGrpSpPr>
          <p:grpSpPr>
            <a:xfrm>
              <a:off x="6250408" y="7026523"/>
              <a:ext cx="607828" cy="1588347"/>
              <a:chOff x="1006475" y="1212850"/>
              <a:chExt cx="585788" cy="1530350"/>
            </a:xfrm>
            <a:solidFill>
              <a:schemeClr val="accent2"/>
            </a:solidFill>
          </p:grpSpPr>
          <p:sp>
            <p:nvSpPr>
              <p:cNvPr id="97" name="Freeform 1">
                <a:extLst>
                  <a:ext uri="{FF2B5EF4-FFF2-40B4-BE49-F238E27FC236}">
                    <a16:creationId xmlns="" xmlns:a16="http://schemas.microsoft.com/office/drawing/2014/main" id="{3285480F-0301-0142-A945-05C70F7D2F54}"/>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98" name="Freeform 2">
                <a:extLst>
                  <a:ext uri="{FF2B5EF4-FFF2-40B4-BE49-F238E27FC236}">
                    <a16:creationId xmlns="" xmlns:a16="http://schemas.microsoft.com/office/drawing/2014/main" id="{888560FC-6FFE-9A4D-B925-DF3D8AECC3C8}"/>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0" name="Group 206">
              <a:extLst>
                <a:ext uri="{FF2B5EF4-FFF2-40B4-BE49-F238E27FC236}">
                  <a16:creationId xmlns="" xmlns:a16="http://schemas.microsoft.com/office/drawing/2014/main" id="{C480E6EF-DC05-194C-981F-D3CD1F80E107}"/>
                </a:ext>
              </a:extLst>
            </p:cNvPr>
            <p:cNvGrpSpPr/>
            <p:nvPr/>
          </p:nvGrpSpPr>
          <p:grpSpPr>
            <a:xfrm>
              <a:off x="2582991" y="6808036"/>
              <a:ext cx="673651" cy="1535333"/>
              <a:chOff x="5481404" y="1426062"/>
              <a:chExt cx="341669" cy="778503"/>
            </a:xfrm>
            <a:solidFill>
              <a:schemeClr val="accent4"/>
            </a:solidFill>
          </p:grpSpPr>
          <p:sp>
            <p:nvSpPr>
              <p:cNvPr id="95" name="Freeform 1">
                <a:extLst>
                  <a:ext uri="{FF2B5EF4-FFF2-40B4-BE49-F238E27FC236}">
                    <a16:creationId xmlns="" xmlns:a16="http://schemas.microsoft.com/office/drawing/2014/main" id="{D36E9A74-2AA9-F14F-BE15-1D1C2A9D9C73}"/>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96" name="Freeform 2">
                <a:extLst>
                  <a:ext uri="{FF2B5EF4-FFF2-40B4-BE49-F238E27FC236}">
                    <a16:creationId xmlns="" xmlns:a16="http://schemas.microsoft.com/office/drawing/2014/main" id="{2BAE6D39-BFAA-084F-8526-8324DE5EF71B}"/>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1" name="Group 209">
              <a:extLst>
                <a:ext uri="{FF2B5EF4-FFF2-40B4-BE49-F238E27FC236}">
                  <a16:creationId xmlns="" xmlns:a16="http://schemas.microsoft.com/office/drawing/2014/main" id="{E2DE459A-14D0-7743-BC85-CB505252CEB9}"/>
                </a:ext>
              </a:extLst>
            </p:cNvPr>
            <p:cNvGrpSpPr/>
            <p:nvPr/>
          </p:nvGrpSpPr>
          <p:grpSpPr>
            <a:xfrm>
              <a:off x="3256642" y="9371916"/>
              <a:ext cx="673651" cy="1535333"/>
              <a:chOff x="5481404" y="1426062"/>
              <a:chExt cx="341669" cy="778503"/>
            </a:xfrm>
            <a:solidFill>
              <a:schemeClr val="accent4"/>
            </a:solidFill>
          </p:grpSpPr>
          <p:sp>
            <p:nvSpPr>
              <p:cNvPr id="93" name="Freeform 1">
                <a:extLst>
                  <a:ext uri="{FF2B5EF4-FFF2-40B4-BE49-F238E27FC236}">
                    <a16:creationId xmlns="" xmlns:a16="http://schemas.microsoft.com/office/drawing/2014/main" id="{C8D370A8-8762-E646-A33B-ED43E8F536B8}"/>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94" name="Freeform 2">
                <a:extLst>
                  <a:ext uri="{FF2B5EF4-FFF2-40B4-BE49-F238E27FC236}">
                    <a16:creationId xmlns="" xmlns:a16="http://schemas.microsoft.com/office/drawing/2014/main" id="{E70042A9-EBB8-B143-A923-899F5A5ED0E5}"/>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2" name="Group 212">
              <a:extLst>
                <a:ext uri="{FF2B5EF4-FFF2-40B4-BE49-F238E27FC236}">
                  <a16:creationId xmlns="" xmlns:a16="http://schemas.microsoft.com/office/drawing/2014/main" id="{B514FF77-C4B5-6644-B0D1-6323741BBB5E}"/>
                </a:ext>
              </a:extLst>
            </p:cNvPr>
            <p:cNvGrpSpPr/>
            <p:nvPr/>
          </p:nvGrpSpPr>
          <p:grpSpPr>
            <a:xfrm>
              <a:off x="5200647" y="10770260"/>
              <a:ext cx="673651" cy="1535333"/>
              <a:chOff x="5481404" y="1426062"/>
              <a:chExt cx="341669" cy="778503"/>
            </a:xfrm>
            <a:solidFill>
              <a:schemeClr val="accent4"/>
            </a:solidFill>
          </p:grpSpPr>
          <p:sp>
            <p:nvSpPr>
              <p:cNvPr id="91" name="Freeform 1">
                <a:extLst>
                  <a:ext uri="{FF2B5EF4-FFF2-40B4-BE49-F238E27FC236}">
                    <a16:creationId xmlns="" xmlns:a16="http://schemas.microsoft.com/office/drawing/2014/main" id="{517A44B2-3ECB-6B44-829A-D5D0900ABDFE}"/>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92" name="Freeform 2">
                <a:extLst>
                  <a:ext uri="{FF2B5EF4-FFF2-40B4-BE49-F238E27FC236}">
                    <a16:creationId xmlns="" xmlns:a16="http://schemas.microsoft.com/office/drawing/2014/main" id="{1D2607A7-7C19-1147-A51F-F3389495456B}"/>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3" name="Group 215">
              <a:extLst>
                <a:ext uri="{FF2B5EF4-FFF2-40B4-BE49-F238E27FC236}">
                  <a16:creationId xmlns="" xmlns:a16="http://schemas.microsoft.com/office/drawing/2014/main" id="{6AE47436-C423-DA45-997A-302EF89BD5F2}"/>
                </a:ext>
              </a:extLst>
            </p:cNvPr>
            <p:cNvGrpSpPr/>
            <p:nvPr/>
          </p:nvGrpSpPr>
          <p:grpSpPr>
            <a:xfrm>
              <a:off x="4589432" y="8205366"/>
              <a:ext cx="673651" cy="1535333"/>
              <a:chOff x="5481404" y="1426062"/>
              <a:chExt cx="341669" cy="778503"/>
            </a:xfrm>
            <a:solidFill>
              <a:schemeClr val="accent4"/>
            </a:solidFill>
          </p:grpSpPr>
          <p:sp>
            <p:nvSpPr>
              <p:cNvPr id="89" name="Freeform 1">
                <a:extLst>
                  <a:ext uri="{FF2B5EF4-FFF2-40B4-BE49-F238E27FC236}">
                    <a16:creationId xmlns="" xmlns:a16="http://schemas.microsoft.com/office/drawing/2014/main" id="{83D3D43F-B49C-244E-8633-96EECAFBEB77}"/>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90" name="Freeform 2">
                <a:extLst>
                  <a:ext uri="{FF2B5EF4-FFF2-40B4-BE49-F238E27FC236}">
                    <a16:creationId xmlns="" xmlns:a16="http://schemas.microsoft.com/office/drawing/2014/main" id="{E4D4C6FF-FA0A-5148-B8C5-6AD460D1635E}"/>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4" name="Group 218">
              <a:extLst>
                <a:ext uri="{FF2B5EF4-FFF2-40B4-BE49-F238E27FC236}">
                  <a16:creationId xmlns="" xmlns:a16="http://schemas.microsoft.com/office/drawing/2014/main" id="{8D98C0A7-7243-8446-A066-53E71B84FB90}"/>
                </a:ext>
              </a:extLst>
            </p:cNvPr>
            <p:cNvGrpSpPr/>
            <p:nvPr/>
          </p:nvGrpSpPr>
          <p:grpSpPr>
            <a:xfrm>
              <a:off x="4674346" y="6047180"/>
              <a:ext cx="673651" cy="1535333"/>
              <a:chOff x="5481404" y="1426062"/>
              <a:chExt cx="341669" cy="778503"/>
            </a:xfrm>
            <a:solidFill>
              <a:schemeClr val="accent4"/>
            </a:solidFill>
          </p:grpSpPr>
          <p:sp>
            <p:nvSpPr>
              <p:cNvPr id="87" name="Freeform 1">
                <a:extLst>
                  <a:ext uri="{FF2B5EF4-FFF2-40B4-BE49-F238E27FC236}">
                    <a16:creationId xmlns="" xmlns:a16="http://schemas.microsoft.com/office/drawing/2014/main" id="{08E48EBE-F425-CF43-87E2-1BE6EC523218}"/>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88" name="Freeform 2">
                <a:extLst>
                  <a:ext uri="{FF2B5EF4-FFF2-40B4-BE49-F238E27FC236}">
                    <a16:creationId xmlns="" xmlns:a16="http://schemas.microsoft.com/office/drawing/2014/main" id="{DFD6BE35-27F2-9947-B34F-C094968DD558}"/>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5" name="Group 221">
              <a:extLst>
                <a:ext uri="{FF2B5EF4-FFF2-40B4-BE49-F238E27FC236}">
                  <a16:creationId xmlns="" xmlns:a16="http://schemas.microsoft.com/office/drawing/2014/main" id="{4717B085-09A5-0B45-A444-46808C31F37D}"/>
                </a:ext>
              </a:extLst>
            </p:cNvPr>
            <p:cNvGrpSpPr/>
            <p:nvPr/>
          </p:nvGrpSpPr>
          <p:grpSpPr>
            <a:xfrm>
              <a:off x="7195237" y="5407262"/>
              <a:ext cx="673651" cy="1535333"/>
              <a:chOff x="5481404" y="1426062"/>
              <a:chExt cx="341669" cy="778503"/>
            </a:xfrm>
            <a:solidFill>
              <a:schemeClr val="accent4"/>
            </a:solidFill>
          </p:grpSpPr>
          <p:sp>
            <p:nvSpPr>
              <p:cNvPr id="85" name="Freeform 1">
                <a:extLst>
                  <a:ext uri="{FF2B5EF4-FFF2-40B4-BE49-F238E27FC236}">
                    <a16:creationId xmlns="" xmlns:a16="http://schemas.microsoft.com/office/drawing/2014/main" id="{C619E150-FF7B-314B-8411-70B31FD517F5}"/>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86" name="Freeform 2">
                <a:extLst>
                  <a:ext uri="{FF2B5EF4-FFF2-40B4-BE49-F238E27FC236}">
                    <a16:creationId xmlns="" xmlns:a16="http://schemas.microsoft.com/office/drawing/2014/main" id="{AE87548A-3BA9-5644-94EC-442B119F994B}"/>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6" name="Group 224">
              <a:extLst>
                <a:ext uri="{FF2B5EF4-FFF2-40B4-BE49-F238E27FC236}">
                  <a16:creationId xmlns="" xmlns:a16="http://schemas.microsoft.com/office/drawing/2014/main" id="{4FB5A8A4-5510-AD42-83AB-608152164584}"/>
                </a:ext>
              </a:extLst>
            </p:cNvPr>
            <p:cNvGrpSpPr/>
            <p:nvPr/>
          </p:nvGrpSpPr>
          <p:grpSpPr>
            <a:xfrm>
              <a:off x="6231323" y="3620098"/>
              <a:ext cx="673651" cy="1535333"/>
              <a:chOff x="5481404" y="1426062"/>
              <a:chExt cx="341669" cy="778503"/>
            </a:xfrm>
            <a:solidFill>
              <a:schemeClr val="accent4"/>
            </a:solidFill>
          </p:grpSpPr>
          <p:sp>
            <p:nvSpPr>
              <p:cNvPr id="83" name="Freeform 1">
                <a:extLst>
                  <a:ext uri="{FF2B5EF4-FFF2-40B4-BE49-F238E27FC236}">
                    <a16:creationId xmlns="" xmlns:a16="http://schemas.microsoft.com/office/drawing/2014/main" id="{5BA2CC0E-D8FF-B64A-AA52-4B60F225E5AB}"/>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84" name="Freeform 2">
                <a:extLst>
                  <a:ext uri="{FF2B5EF4-FFF2-40B4-BE49-F238E27FC236}">
                    <a16:creationId xmlns="" xmlns:a16="http://schemas.microsoft.com/office/drawing/2014/main" id="{8612F14A-8373-C749-96F7-18F4679581D5}"/>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7" name="Group 258">
              <a:extLst>
                <a:ext uri="{FF2B5EF4-FFF2-40B4-BE49-F238E27FC236}">
                  <a16:creationId xmlns="" xmlns:a16="http://schemas.microsoft.com/office/drawing/2014/main" id="{F9E3D47C-0D10-124C-8BF1-388607775042}"/>
                </a:ext>
              </a:extLst>
            </p:cNvPr>
            <p:cNvGrpSpPr/>
            <p:nvPr/>
          </p:nvGrpSpPr>
          <p:grpSpPr>
            <a:xfrm>
              <a:off x="9653246" y="8186602"/>
              <a:ext cx="673651" cy="1535333"/>
              <a:chOff x="5481404" y="1426062"/>
              <a:chExt cx="341669" cy="778503"/>
            </a:xfrm>
            <a:solidFill>
              <a:schemeClr val="accent4"/>
            </a:solidFill>
          </p:grpSpPr>
          <p:sp>
            <p:nvSpPr>
              <p:cNvPr id="81" name="Freeform 1">
                <a:extLst>
                  <a:ext uri="{FF2B5EF4-FFF2-40B4-BE49-F238E27FC236}">
                    <a16:creationId xmlns="" xmlns:a16="http://schemas.microsoft.com/office/drawing/2014/main" id="{6A4C9A61-23ED-734D-9F87-0D4E06CF7D67}"/>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82" name="Freeform 2">
                <a:extLst>
                  <a:ext uri="{FF2B5EF4-FFF2-40B4-BE49-F238E27FC236}">
                    <a16:creationId xmlns="" xmlns:a16="http://schemas.microsoft.com/office/drawing/2014/main" id="{3E9941B0-A17B-E743-B5DD-9C8D7801F47C}"/>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8" name="Group 261">
              <a:extLst>
                <a:ext uri="{FF2B5EF4-FFF2-40B4-BE49-F238E27FC236}">
                  <a16:creationId xmlns="" xmlns:a16="http://schemas.microsoft.com/office/drawing/2014/main" id="{D210987E-3FE2-EF45-B5A9-08352CB6F91B}"/>
                </a:ext>
              </a:extLst>
            </p:cNvPr>
            <p:cNvGrpSpPr/>
            <p:nvPr/>
          </p:nvGrpSpPr>
          <p:grpSpPr>
            <a:xfrm>
              <a:off x="2835706" y="8205366"/>
              <a:ext cx="607828" cy="1588347"/>
              <a:chOff x="1006475" y="1212850"/>
              <a:chExt cx="585788" cy="1530350"/>
            </a:xfrm>
            <a:solidFill>
              <a:schemeClr val="accent2"/>
            </a:solidFill>
          </p:grpSpPr>
          <p:sp>
            <p:nvSpPr>
              <p:cNvPr id="79" name="Freeform 1">
                <a:extLst>
                  <a:ext uri="{FF2B5EF4-FFF2-40B4-BE49-F238E27FC236}">
                    <a16:creationId xmlns="" xmlns:a16="http://schemas.microsoft.com/office/drawing/2014/main" id="{46DAC21F-28EA-A049-91DB-134B2C544907}"/>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80" name="Freeform 2">
                <a:extLst>
                  <a:ext uri="{FF2B5EF4-FFF2-40B4-BE49-F238E27FC236}">
                    <a16:creationId xmlns="" xmlns:a16="http://schemas.microsoft.com/office/drawing/2014/main" id="{42DE7F37-3D9F-FE44-B8D1-EAE9B48161E4}"/>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19" name="Group 264">
              <a:extLst>
                <a:ext uri="{FF2B5EF4-FFF2-40B4-BE49-F238E27FC236}">
                  <a16:creationId xmlns="" xmlns:a16="http://schemas.microsoft.com/office/drawing/2014/main" id="{D9668446-8BA8-BD4B-BFF0-196BE28E685C}"/>
                </a:ext>
              </a:extLst>
            </p:cNvPr>
            <p:cNvGrpSpPr/>
            <p:nvPr/>
          </p:nvGrpSpPr>
          <p:grpSpPr>
            <a:xfrm>
              <a:off x="4148584" y="7065993"/>
              <a:ext cx="607828" cy="1588347"/>
              <a:chOff x="1006475" y="1212850"/>
              <a:chExt cx="585788" cy="1530350"/>
            </a:xfrm>
            <a:solidFill>
              <a:schemeClr val="accent2"/>
            </a:solidFill>
          </p:grpSpPr>
          <p:sp>
            <p:nvSpPr>
              <p:cNvPr id="77" name="Freeform 1">
                <a:extLst>
                  <a:ext uri="{FF2B5EF4-FFF2-40B4-BE49-F238E27FC236}">
                    <a16:creationId xmlns="" xmlns:a16="http://schemas.microsoft.com/office/drawing/2014/main" id="{7AF17F4E-8B62-224D-AA13-38BF58494C9E}"/>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78" name="Freeform 2">
                <a:extLst>
                  <a:ext uri="{FF2B5EF4-FFF2-40B4-BE49-F238E27FC236}">
                    <a16:creationId xmlns="" xmlns:a16="http://schemas.microsoft.com/office/drawing/2014/main" id="{120DFF71-CE55-944B-A781-F2F5B1A5EA78}"/>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0" name="Group 267">
              <a:extLst>
                <a:ext uri="{FF2B5EF4-FFF2-40B4-BE49-F238E27FC236}">
                  <a16:creationId xmlns="" xmlns:a16="http://schemas.microsoft.com/office/drawing/2014/main" id="{F9E0AA03-16FF-A54C-A336-6F71323B57C6}"/>
                </a:ext>
              </a:extLst>
            </p:cNvPr>
            <p:cNvGrpSpPr/>
            <p:nvPr/>
          </p:nvGrpSpPr>
          <p:grpSpPr>
            <a:xfrm>
              <a:off x="3486903" y="4807343"/>
              <a:ext cx="607828" cy="1588347"/>
              <a:chOff x="1006475" y="1212850"/>
              <a:chExt cx="585788" cy="1530350"/>
            </a:xfrm>
            <a:solidFill>
              <a:schemeClr val="accent2"/>
            </a:solidFill>
          </p:grpSpPr>
          <p:sp>
            <p:nvSpPr>
              <p:cNvPr id="75" name="Freeform 1">
                <a:extLst>
                  <a:ext uri="{FF2B5EF4-FFF2-40B4-BE49-F238E27FC236}">
                    <a16:creationId xmlns="" xmlns:a16="http://schemas.microsoft.com/office/drawing/2014/main" id="{A1EC0E7E-3A47-4240-BBD8-EEA36BDFD26B}"/>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76" name="Freeform 2">
                <a:extLst>
                  <a:ext uri="{FF2B5EF4-FFF2-40B4-BE49-F238E27FC236}">
                    <a16:creationId xmlns="" xmlns:a16="http://schemas.microsoft.com/office/drawing/2014/main" id="{33E11585-1B6E-A745-BA0E-B5F5EAD9C51B}"/>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1" name="Group 270">
              <a:extLst>
                <a:ext uri="{FF2B5EF4-FFF2-40B4-BE49-F238E27FC236}">
                  <a16:creationId xmlns="" xmlns:a16="http://schemas.microsoft.com/office/drawing/2014/main" id="{E995E049-6EA6-4A4E-9745-B6593783AAA4}"/>
                </a:ext>
              </a:extLst>
            </p:cNvPr>
            <p:cNvGrpSpPr/>
            <p:nvPr/>
          </p:nvGrpSpPr>
          <p:grpSpPr>
            <a:xfrm>
              <a:off x="5021382" y="3742965"/>
              <a:ext cx="607828" cy="1588347"/>
              <a:chOff x="1006475" y="1212850"/>
              <a:chExt cx="585788" cy="1530350"/>
            </a:xfrm>
            <a:solidFill>
              <a:schemeClr val="accent2"/>
            </a:solidFill>
          </p:grpSpPr>
          <p:sp>
            <p:nvSpPr>
              <p:cNvPr id="73" name="Freeform 1">
                <a:extLst>
                  <a:ext uri="{FF2B5EF4-FFF2-40B4-BE49-F238E27FC236}">
                    <a16:creationId xmlns="" xmlns:a16="http://schemas.microsoft.com/office/drawing/2014/main" id="{FC035460-442C-CB4D-AB53-D67CBFB6A0F3}"/>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74" name="Freeform 2">
                <a:extLst>
                  <a:ext uri="{FF2B5EF4-FFF2-40B4-BE49-F238E27FC236}">
                    <a16:creationId xmlns="" xmlns:a16="http://schemas.microsoft.com/office/drawing/2014/main" id="{1ED7C6BF-2774-A24F-9565-1F686EE9AB9B}"/>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2" name="Group 273">
              <a:extLst>
                <a:ext uri="{FF2B5EF4-FFF2-40B4-BE49-F238E27FC236}">
                  <a16:creationId xmlns="" xmlns:a16="http://schemas.microsoft.com/office/drawing/2014/main" id="{85CDB11B-D0C4-4647-8CA2-D8E63A072C13}"/>
                </a:ext>
              </a:extLst>
            </p:cNvPr>
            <p:cNvGrpSpPr/>
            <p:nvPr/>
          </p:nvGrpSpPr>
          <p:grpSpPr>
            <a:xfrm>
              <a:off x="6252586" y="5329952"/>
              <a:ext cx="607828" cy="1588347"/>
              <a:chOff x="1006475" y="1212850"/>
              <a:chExt cx="585788" cy="1530350"/>
            </a:xfrm>
            <a:solidFill>
              <a:schemeClr val="accent2"/>
            </a:solidFill>
          </p:grpSpPr>
          <p:sp>
            <p:nvSpPr>
              <p:cNvPr id="71" name="Freeform 1">
                <a:extLst>
                  <a:ext uri="{FF2B5EF4-FFF2-40B4-BE49-F238E27FC236}">
                    <a16:creationId xmlns="" xmlns:a16="http://schemas.microsoft.com/office/drawing/2014/main" id="{EBB26A94-6818-424D-8E08-4E0D4B438376}"/>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72" name="Freeform 2">
                <a:extLst>
                  <a:ext uri="{FF2B5EF4-FFF2-40B4-BE49-F238E27FC236}">
                    <a16:creationId xmlns="" xmlns:a16="http://schemas.microsoft.com/office/drawing/2014/main" id="{21B26C63-4537-534B-9AD6-E109529DBC28}"/>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3" name="Group 276">
              <a:extLst>
                <a:ext uri="{FF2B5EF4-FFF2-40B4-BE49-F238E27FC236}">
                  <a16:creationId xmlns="" xmlns:a16="http://schemas.microsoft.com/office/drawing/2014/main" id="{BA2FAEDF-A498-EB48-AC02-64FC6676F754}"/>
                </a:ext>
              </a:extLst>
            </p:cNvPr>
            <p:cNvGrpSpPr/>
            <p:nvPr/>
          </p:nvGrpSpPr>
          <p:grpSpPr>
            <a:xfrm>
              <a:off x="5316227" y="5285938"/>
              <a:ext cx="607828" cy="1588347"/>
              <a:chOff x="1006475" y="1212850"/>
              <a:chExt cx="585788" cy="1530350"/>
            </a:xfrm>
            <a:solidFill>
              <a:schemeClr val="accent2"/>
            </a:solidFill>
          </p:grpSpPr>
          <p:sp>
            <p:nvSpPr>
              <p:cNvPr id="69" name="Freeform 1">
                <a:extLst>
                  <a:ext uri="{FF2B5EF4-FFF2-40B4-BE49-F238E27FC236}">
                    <a16:creationId xmlns="" xmlns:a16="http://schemas.microsoft.com/office/drawing/2014/main" id="{EC52E85C-51A7-3747-AFB5-899FEC6AD62C}"/>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70" name="Freeform 2">
                <a:extLst>
                  <a:ext uri="{FF2B5EF4-FFF2-40B4-BE49-F238E27FC236}">
                    <a16:creationId xmlns="" xmlns:a16="http://schemas.microsoft.com/office/drawing/2014/main" id="{7266E453-0D83-F145-A9FE-9AC29B160BD5}"/>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4" name="Group 279">
              <a:extLst>
                <a:ext uri="{FF2B5EF4-FFF2-40B4-BE49-F238E27FC236}">
                  <a16:creationId xmlns="" xmlns:a16="http://schemas.microsoft.com/office/drawing/2014/main" id="{705DCD61-243D-D648-8AAC-97613AA28E79}"/>
                </a:ext>
              </a:extLst>
            </p:cNvPr>
            <p:cNvGrpSpPr/>
            <p:nvPr/>
          </p:nvGrpSpPr>
          <p:grpSpPr>
            <a:xfrm>
              <a:off x="7934028" y="8140642"/>
              <a:ext cx="607828" cy="1588347"/>
              <a:chOff x="1006475" y="1212850"/>
              <a:chExt cx="585788" cy="1530350"/>
            </a:xfrm>
            <a:solidFill>
              <a:schemeClr val="accent2"/>
            </a:solidFill>
          </p:grpSpPr>
          <p:sp>
            <p:nvSpPr>
              <p:cNvPr id="67" name="Freeform 1">
                <a:extLst>
                  <a:ext uri="{FF2B5EF4-FFF2-40B4-BE49-F238E27FC236}">
                    <a16:creationId xmlns="" xmlns:a16="http://schemas.microsoft.com/office/drawing/2014/main" id="{5F0E471A-D7AA-AD42-8CAB-5A21675EB465}"/>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68" name="Freeform 2">
                <a:extLst>
                  <a:ext uri="{FF2B5EF4-FFF2-40B4-BE49-F238E27FC236}">
                    <a16:creationId xmlns="" xmlns:a16="http://schemas.microsoft.com/office/drawing/2014/main" id="{2625FC13-DA39-0847-AFE3-4B556FBB9372}"/>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5" name="Group 282">
              <a:extLst>
                <a:ext uri="{FF2B5EF4-FFF2-40B4-BE49-F238E27FC236}">
                  <a16:creationId xmlns="" xmlns:a16="http://schemas.microsoft.com/office/drawing/2014/main" id="{212522A0-7510-E04F-943B-53E8E55F7392}"/>
                </a:ext>
              </a:extLst>
            </p:cNvPr>
            <p:cNvGrpSpPr/>
            <p:nvPr/>
          </p:nvGrpSpPr>
          <p:grpSpPr>
            <a:xfrm>
              <a:off x="8993986" y="4734151"/>
              <a:ext cx="607828" cy="1588347"/>
              <a:chOff x="1006475" y="1212850"/>
              <a:chExt cx="585788" cy="1530350"/>
            </a:xfrm>
            <a:solidFill>
              <a:schemeClr val="accent2"/>
            </a:solidFill>
          </p:grpSpPr>
          <p:sp>
            <p:nvSpPr>
              <p:cNvPr id="65" name="Freeform 1">
                <a:extLst>
                  <a:ext uri="{FF2B5EF4-FFF2-40B4-BE49-F238E27FC236}">
                    <a16:creationId xmlns="" xmlns:a16="http://schemas.microsoft.com/office/drawing/2014/main" id="{CABA1273-93F6-5E42-B52A-4FDCE5ED37DA}"/>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66" name="Freeform 2">
                <a:extLst>
                  <a:ext uri="{FF2B5EF4-FFF2-40B4-BE49-F238E27FC236}">
                    <a16:creationId xmlns="" xmlns:a16="http://schemas.microsoft.com/office/drawing/2014/main" id="{C6C51EF8-EC4B-A248-8794-DE04F010B9E1}"/>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6" name="Group 285">
              <a:extLst>
                <a:ext uri="{FF2B5EF4-FFF2-40B4-BE49-F238E27FC236}">
                  <a16:creationId xmlns="" xmlns:a16="http://schemas.microsoft.com/office/drawing/2014/main" id="{06A078C9-1B20-4C4D-894C-36DD97CF346F}"/>
                </a:ext>
              </a:extLst>
            </p:cNvPr>
            <p:cNvGrpSpPr/>
            <p:nvPr/>
          </p:nvGrpSpPr>
          <p:grpSpPr>
            <a:xfrm>
              <a:off x="6185611" y="9127765"/>
              <a:ext cx="607828" cy="1588347"/>
              <a:chOff x="1006475" y="1212850"/>
              <a:chExt cx="585788" cy="1530350"/>
            </a:xfrm>
            <a:solidFill>
              <a:schemeClr val="accent2"/>
            </a:solidFill>
          </p:grpSpPr>
          <p:sp>
            <p:nvSpPr>
              <p:cNvPr id="63" name="Freeform 1">
                <a:extLst>
                  <a:ext uri="{FF2B5EF4-FFF2-40B4-BE49-F238E27FC236}">
                    <a16:creationId xmlns="" xmlns:a16="http://schemas.microsoft.com/office/drawing/2014/main" id="{6624F6A6-E198-E24E-B207-89D8EB16E431}"/>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64" name="Freeform 2">
                <a:extLst>
                  <a:ext uri="{FF2B5EF4-FFF2-40B4-BE49-F238E27FC236}">
                    <a16:creationId xmlns="" xmlns:a16="http://schemas.microsoft.com/office/drawing/2014/main" id="{5F9D1D4D-EBA2-2045-9EEC-E9D1A944BB1C}"/>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7" name="Group 288">
              <a:extLst>
                <a:ext uri="{FF2B5EF4-FFF2-40B4-BE49-F238E27FC236}">
                  <a16:creationId xmlns="" xmlns:a16="http://schemas.microsoft.com/office/drawing/2014/main" id="{F59CEF76-859A-0247-9B6F-0D09CF480E19}"/>
                </a:ext>
              </a:extLst>
            </p:cNvPr>
            <p:cNvGrpSpPr/>
            <p:nvPr/>
          </p:nvGrpSpPr>
          <p:grpSpPr>
            <a:xfrm>
              <a:off x="4214185" y="10191352"/>
              <a:ext cx="607828" cy="1588347"/>
              <a:chOff x="1006475" y="1212850"/>
              <a:chExt cx="585788" cy="1530350"/>
            </a:xfrm>
            <a:solidFill>
              <a:schemeClr val="accent2"/>
            </a:solidFill>
          </p:grpSpPr>
          <p:sp>
            <p:nvSpPr>
              <p:cNvPr id="61" name="Freeform 1">
                <a:extLst>
                  <a:ext uri="{FF2B5EF4-FFF2-40B4-BE49-F238E27FC236}">
                    <a16:creationId xmlns="" xmlns:a16="http://schemas.microsoft.com/office/drawing/2014/main" id="{1F8C8ECB-5600-7E45-940F-FC7AC776CA8C}"/>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62" name="Freeform 2">
                <a:extLst>
                  <a:ext uri="{FF2B5EF4-FFF2-40B4-BE49-F238E27FC236}">
                    <a16:creationId xmlns="" xmlns:a16="http://schemas.microsoft.com/office/drawing/2014/main" id="{2EA8FB61-C65F-014B-8EC8-0D9AB0504EB5}"/>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8" name="Group 322">
              <a:extLst>
                <a:ext uri="{FF2B5EF4-FFF2-40B4-BE49-F238E27FC236}">
                  <a16:creationId xmlns="" xmlns:a16="http://schemas.microsoft.com/office/drawing/2014/main" id="{7259D8EF-797A-834F-91CC-0879B5108889}"/>
                </a:ext>
              </a:extLst>
            </p:cNvPr>
            <p:cNvGrpSpPr/>
            <p:nvPr/>
          </p:nvGrpSpPr>
          <p:grpSpPr>
            <a:xfrm>
              <a:off x="6368603" y="10907249"/>
              <a:ext cx="607828" cy="1588347"/>
              <a:chOff x="1006475" y="1212850"/>
              <a:chExt cx="585788" cy="1530350"/>
            </a:xfrm>
            <a:solidFill>
              <a:schemeClr val="accent2"/>
            </a:solidFill>
          </p:grpSpPr>
          <p:sp>
            <p:nvSpPr>
              <p:cNvPr id="59" name="Freeform 1">
                <a:extLst>
                  <a:ext uri="{FF2B5EF4-FFF2-40B4-BE49-F238E27FC236}">
                    <a16:creationId xmlns="" xmlns:a16="http://schemas.microsoft.com/office/drawing/2014/main" id="{2D522CBA-BD6C-254D-9E19-0205CDB93786}"/>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60" name="Freeform 2">
                <a:extLst>
                  <a:ext uri="{FF2B5EF4-FFF2-40B4-BE49-F238E27FC236}">
                    <a16:creationId xmlns="" xmlns:a16="http://schemas.microsoft.com/office/drawing/2014/main" id="{D16B7DEA-32CF-6042-BCAA-F3300653455B}"/>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29" name="Group 325">
              <a:extLst>
                <a:ext uri="{FF2B5EF4-FFF2-40B4-BE49-F238E27FC236}">
                  <a16:creationId xmlns="" xmlns:a16="http://schemas.microsoft.com/office/drawing/2014/main" id="{088C2612-8E28-7441-B3C8-617A9E08702B}"/>
                </a:ext>
              </a:extLst>
            </p:cNvPr>
            <p:cNvGrpSpPr/>
            <p:nvPr/>
          </p:nvGrpSpPr>
          <p:grpSpPr>
            <a:xfrm>
              <a:off x="5357945" y="8946944"/>
              <a:ext cx="673651" cy="1535333"/>
              <a:chOff x="5481404" y="1426062"/>
              <a:chExt cx="341669" cy="778503"/>
            </a:xfrm>
            <a:solidFill>
              <a:schemeClr val="accent4"/>
            </a:solidFill>
          </p:grpSpPr>
          <p:sp>
            <p:nvSpPr>
              <p:cNvPr id="57" name="Freeform 1">
                <a:extLst>
                  <a:ext uri="{FF2B5EF4-FFF2-40B4-BE49-F238E27FC236}">
                    <a16:creationId xmlns="" xmlns:a16="http://schemas.microsoft.com/office/drawing/2014/main" id="{E4BA56C6-6D17-B842-B805-15D4A5F79B0A}"/>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58" name="Freeform 2">
                <a:extLst>
                  <a:ext uri="{FF2B5EF4-FFF2-40B4-BE49-F238E27FC236}">
                    <a16:creationId xmlns="" xmlns:a16="http://schemas.microsoft.com/office/drawing/2014/main" id="{1BE6355F-A9C3-0E4E-9035-4BA909ACE470}"/>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0" name="Group 328">
              <a:extLst>
                <a:ext uri="{FF2B5EF4-FFF2-40B4-BE49-F238E27FC236}">
                  <a16:creationId xmlns="" xmlns:a16="http://schemas.microsoft.com/office/drawing/2014/main" id="{85B1AB9F-9B2E-8C4E-B560-8FF3ECBBE1CA}"/>
                </a:ext>
              </a:extLst>
            </p:cNvPr>
            <p:cNvGrpSpPr/>
            <p:nvPr/>
          </p:nvGrpSpPr>
          <p:grpSpPr>
            <a:xfrm>
              <a:off x="7332214" y="10795283"/>
              <a:ext cx="673651" cy="1535333"/>
              <a:chOff x="5481404" y="1426062"/>
              <a:chExt cx="341669" cy="778503"/>
            </a:xfrm>
            <a:solidFill>
              <a:schemeClr val="accent4"/>
            </a:solidFill>
          </p:grpSpPr>
          <p:sp>
            <p:nvSpPr>
              <p:cNvPr id="55" name="Freeform 1">
                <a:extLst>
                  <a:ext uri="{FF2B5EF4-FFF2-40B4-BE49-F238E27FC236}">
                    <a16:creationId xmlns="" xmlns:a16="http://schemas.microsoft.com/office/drawing/2014/main" id="{25DC4CC5-BA4A-5643-9B9B-2D454E60AA38}"/>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56" name="Freeform 2">
                <a:extLst>
                  <a:ext uri="{FF2B5EF4-FFF2-40B4-BE49-F238E27FC236}">
                    <a16:creationId xmlns="" xmlns:a16="http://schemas.microsoft.com/office/drawing/2014/main" id="{76BB6543-013F-784C-B995-88E044F669A3}"/>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1" name="Group 331">
              <a:extLst>
                <a:ext uri="{FF2B5EF4-FFF2-40B4-BE49-F238E27FC236}">
                  <a16:creationId xmlns="" xmlns:a16="http://schemas.microsoft.com/office/drawing/2014/main" id="{40A62FC8-A6B1-B347-A7E6-F451ED398014}"/>
                </a:ext>
              </a:extLst>
            </p:cNvPr>
            <p:cNvGrpSpPr/>
            <p:nvPr/>
          </p:nvGrpSpPr>
          <p:grpSpPr>
            <a:xfrm>
              <a:off x="9256193" y="9343665"/>
              <a:ext cx="607828" cy="1588347"/>
              <a:chOff x="1006475" y="1212850"/>
              <a:chExt cx="585788" cy="1530350"/>
            </a:xfrm>
            <a:solidFill>
              <a:schemeClr val="accent2"/>
            </a:solidFill>
          </p:grpSpPr>
          <p:sp>
            <p:nvSpPr>
              <p:cNvPr id="53" name="Freeform 1">
                <a:extLst>
                  <a:ext uri="{FF2B5EF4-FFF2-40B4-BE49-F238E27FC236}">
                    <a16:creationId xmlns="" xmlns:a16="http://schemas.microsoft.com/office/drawing/2014/main" id="{F5FD7D3E-764B-924E-A8C1-5098204E2A8D}"/>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54" name="Freeform 2">
                <a:extLst>
                  <a:ext uri="{FF2B5EF4-FFF2-40B4-BE49-F238E27FC236}">
                    <a16:creationId xmlns="" xmlns:a16="http://schemas.microsoft.com/office/drawing/2014/main" id="{29C8BB2F-090D-1642-B1FC-973AB431561E}"/>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2" name="Group 334">
              <a:extLst>
                <a:ext uri="{FF2B5EF4-FFF2-40B4-BE49-F238E27FC236}">
                  <a16:creationId xmlns="" xmlns:a16="http://schemas.microsoft.com/office/drawing/2014/main" id="{FB41EB5F-D271-D14A-B752-750974557B59}"/>
                </a:ext>
              </a:extLst>
            </p:cNvPr>
            <p:cNvGrpSpPr/>
            <p:nvPr/>
          </p:nvGrpSpPr>
          <p:grpSpPr>
            <a:xfrm>
              <a:off x="7934028" y="5871930"/>
              <a:ext cx="607828" cy="1588347"/>
              <a:chOff x="1006475" y="1212850"/>
              <a:chExt cx="585788" cy="1530350"/>
            </a:xfrm>
            <a:solidFill>
              <a:schemeClr val="accent2"/>
            </a:solidFill>
          </p:grpSpPr>
          <p:sp>
            <p:nvSpPr>
              <p:cNvPr id="51" name="Freeform 1">
                <a:extLst>
                  <a:ext uri="{FF2B5EF4-FFF2-40B4-BE49-F238E27FC236}">
                    <a16:creationId xmlns="" xmlns:a16="http://schemas.microsoft.com/office/drawing/2014/main" id="{B3060355-F75E-A649-A4D2-54A3B38B62B6}"/>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52" name="Freeform 2">
                <a:extLst>
                  <a:ext uri="{FF2B5EF4-FFF2-40B4-BE49-F238E27FC236}">
                    <a16:creationId xmlns="" xmlns:a16="http://schemas.microsoft.com/office/drawing/2014/main" id="{F8188BB5-55BA-8241-8C98-9E92371BBF80}"/>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3" name="Group 337">
              <a:extLst>
                <a:ext uri="{FF2B5EF4-FFF2-40B4-BE49-F238E27FC236}">
                  <a16:creationId xmlns="" xmlns:a16="http://schemas.microsoft.com/office/drawing/2014/main" id="{0E875DD1-0B8C-3643-85FC-E61EC1B359A6}"/>
                </a:ext>
              </a:extLst>
            </p:cNvPr>
            <p:cNvGrpSpPr/>
            <p:nvPr/>
          </p:nvGrpSpPr>
          <p:grpSpPr>
            <a:xfrm>
              <a:off x="9676237" y="5702878"/>
              <a:ext cx="673651" cy="1535333"/>
              <a:chOff x="5481404" y="1426062"/>
              <a:chExt cx="341669" cy="778503"/>
            </a:xfrm>
            <a:solidFill>
              <a:schemeClr val="accent4"/>
            </a:solidFill>
          </p:grpSpPr>
          <p:sp>
            <p:nvSpPr>
              <p:cNvPr id="49" name="Freeform 1">
                <a:extLst>
                  <a:ext uri="{FF2B5EF4-FFF2-40B4-BE49-F238E27FC236}">
                    <a16:creationId xmlns="" xmlns:a16="http://schemas.microsoft.com/office/drawing/2014/main" id="{E69F1B40-6EC7-2B47-A1D9-B9AD1FC75C5C}"/>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50" name="Freeform 2">
                <a:extLst>
                  <a:ext uri="{FF2B5EF4-FFF2-40B4-BE49-F238E27FC236}">
                    <a16:creationId xmlns="" xmlns:a16="http://schemas.microsoft.com/office/drawing/2014/main" id="{252B4B92-E080-1849-8C90-5ACAF373F7CC}"/>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4" name="Group 340">
              <a:extLst>
                <a:ext uri="{FF2B5EF4-FFF2-40B4-BE49-F238E27FC236}">
                  <a16:creationId xmlns="" xmlns:a16="http://schemas.microsoft.com/office/drawing/2014/main" id="{6B4899C8-1A67-8D43-970F-42DA9FF38954}"/>
                </a:ext>
              </a:extLst>
            </p:cNvPr>
            <p:cNvGrpSpPr/>
            <p:nvPr/>
          </p:nvGrpSpPr>
          <p:grpSpPr>
            <a:xfrm>
              <a:off x="8541856" y="6986120"/>
              <a:ext cx="673651" cy="1535333"/>
              <a:chOff x="5481404" y="1426062"/>
              <a:chExt cx="341669" cy="778503"/>
            </a:xfrm>
            <a:solidFill>
              <a:schemeClr val="accent4"/>
            </a:solidFill>
          </p:grpSpPr>
          <p:sp>
            <p:nvSpPr>
              <p:cNvPr id="47" name="Freeform 1">
                <a:extLst>
                  <a:ext uri="{FF2B5EF4-FFF2-40B4-BE49-F238E27FC236}">
                    <a16:creationId xmlns="" xmlns:a16="http://schemas.microsoft.com/office/drawing/2014/main" id="{502B9B43-99FF-B54D-B36C-70DB6DF96B81}"/>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48" name="Freeform 2">
                <a:extLst>
                  <a:ext uri="{FF2B5EF4-FFF2-40B4-BE49-F238E27FC236}">
                    <a16:creationId xmlns="" xmlns:a16="http://schemas.microsoft.com/office/drawing/2014/main" id="{1E1FAE7C-935B-EB4F-A078-4D72432E4AFF}"/>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5" name="Group 343">
              <a:extLst>
                <a:ext uri="{FF2B5EF4-FFF2-40B4-BE49-F238E27FC236}">
                  <a16:creationId xmlns="" xmlns:a16="http://schemas.microsoft.com/office/drawing/2014/main" id="{70C48728-5FAB-8B44-BDC7-0A340DFED8E1}"/>
                </a:ext>
              </a:extLst>
            </p:cNvPr>
            <p:cNvGrpSpPr/>
            <p:nvPr/>
          </p:nvGrpSpPr>
          <p:grpSpPr>
            <a:xfrm>
              <a:off x="10240805" y="6986120"/>
              <a:ext cx="673651" cy="1535333"/>
              <a:chOff x="5481404" y="1426062"/>
              <a:chExt cx="341669" cy="778503"/>
            </a:xfrm>
            <a:solidFill>
              <a:schemeClr val="accent4"/>
            </a:solidFill>
          </p:grpSpPr>
          <p:sp>
            <p:nvSpPr>
              <p:cNvPr id="45" name="Freeform 1">
                <a:extLst>
                  <a:ext uri="{FF2B5EF4-FFF2-40B4-BE49-F238E27FC236}">
                    <a16:creationId xmlns="" xmlns:a16="http://schemas.microsoft.com/office/drawing/2014/main" id="{A0A925FB-77C6-4241-A4AE-37685DA9F3A0}"/>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46" name="Freeform 2">
                <a:extLst>
                  <a:ext uri="{FF2B5EF4-FFF2-40B4-BE49-F238E27FC236}">
                    <a16:creationId xmlns="" xmlns:a16="http://schemas.microsoft.com/office/drawing/2014/main" id="{B1A7E13E-A1BD-B34A-88D1-92291C8EBF9D}"/>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6" name="Group 346">
              <a:extLst>
                <a:ext uri="{FF2B5EF4-FFF2-40B4-BE49-F238E27FC236}">
                  <a16:creationId xmlns="" xmlns:a16="http://schemas.microsoft.com/office/drawing/2014/main" id="{70914DFE-5123-2343-B18E-78DBC61C062A}"/>
                </a:ext>
              </a:extLst>
            </p:cNvPr>
            <p:cNvGrpSpPr/>
            <p:nvPr/>
          </p:nvGrpSpPr>
          <p:grpSpPr>
            <a:xfrm>
              <a:off x="2765941" y="5253006"/>
              <a:ext cx="607828" cy="1588347"/>
              <a:chOff x="1006475" y="1212850"/>
              <a:chExt cx="585788" cy="1530350"/>
            </a:xfrm>
            <a:solidFill>
              <a:schemeClr val="accent2"/>
            </a:solidFill>
          </p:grpSpPr>
          <p:sp>
            <p:nvSpPr>
              <p:cNvPr id="43" name="Freeform 1">
                <a:extLst>
                  <a:ext uri="{FF2B5EF4-FFF2-40B4-BE49-F238E27FC236}">
                    <a16:creationId xmlns="" xmlns:a16="http://schemas.microsoft.com/office/drawing/2014/main" id="{FF46C983-ADA4-2A4D-A4FF-7A20F5ABE464}"/>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44" name="Freeform 2">
                <a:extLst>
                  <a:ext uri="{FF2B5EF4-FFF2-40B4-BE49-F238E27FC236}">
                    <a16:creationId xmlns="" xmlns:a16="http://schemas.microsoft.com/office/drawing/2014/main" id="{CAB7E4DD-F4B6-9F48-92B3-4815524A7C9D}"/>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7" name="Group 349">
              <a:extLst>
                <a:ext uri="{FF2B5EF4-FFF2-40B4-BE49-F238E27FC236}">
                  <a16:creationId xmlns="" xmlns:a16="http://schemas.microsoft.com/office/drawing/2014/main" id="{FFE48FE9-D363-044F-9B4C-65E79E1A6272}"/>
                </a:ext>
              </a:extLst>
            </p:cNvPr>
            <p:cNvGrpSpPr/>
            <p:nvPr/>
          </p:nvGrpSpPr>
          <p:grpSpPr>
            <a:xfrm>
              <a:off x="8388533" y="4133555"/>
              <a:ext cx="673651" cy="1535333"/>
              <a:chOff x="5481404" y="1426062"/>
              <a:chExt cx="341669" cy="778503"/>
            </a:xfrm>
            <a:solidFill>
              <a:schemeClr val="accent4"/>
            </a:solidFill>
          </p:grpSpPr>
          <p:sp>
            <p:nvSpPr>
              <p:cNvPr id="41" name="Freeform 1">
                <a:extLst>
                  <a:ext uri="{FF2B5EF4-FFF2-40B4-BE49-F238E27FC236}">
                    <a16:creationId xmlns="" xmlns:a16="http://schemas.microsoft.com/office/drawing/2014/main" id="{1A01171B-859D-3941-BBDF-15B9243AAD63}"/>
                  </a:ext>
                </a:extLst>
              </p:cNvPr>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42" name="Freeform 2">
                <a:extLst>
                  <a:ext uri="{FF2B5EF4-FFF2-40B4-BE49-F238E27FC236}">
                    <a16:creationId xmlns="" xmlns:a16="http://schemas.microsoft.com/office/drawing/2014/main" id="{2816D2BF-33F5-1448-B27C-4D3B90EF30C0}"/>
                  </a:ext>
                </a:extLst>
              </p:cNvPr>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nvGrpSpPr>
            <p:cNvPr id="38" name="Group 383">
              <a:extLst>
                <a:ext uri="{FF2B5EF4-FFF2-40B4-BE49-F238E27FC236}">
                  <a16:creationId xmlns="" xmlns:a16="http://schemas.microsoft.com/office/drawing/2014/main" id="{A3A7B7E7-92AB-FA46-9EB8-BCCE1CF936F9}"/>
                </a:ext>
              </a:extLst>
            </p:cNvPr>
            <p:cNvGrpSpPr/>
            <p:nvPr/>
          </p:nvGrpSpPr>
          <p:grpSpPr>
            <a:xfrm>
              <a:off x="7512337" y="3600667"/>
              <a:ext cx="607828" cy="1588347"/>
              <a:chOff x="1006475" y="1212850"/>
              <a:chExt cx="585788" cy="1530350"/>
            </a:xfrm>
            <a:solidFill>
              <a:schemeClr val="accent2"/>
            </a:solidFill>
          </p:grpSpPr>
          <p:sp>
            <p:nvSpPr>
              <p:cNvPr id="39" name="Freeform 1">
                <a:extLst>
                  <a:ext uri="{FF2B5EF4-FFF2-40B4-BE49-F238E27FC236}">
                    <a16:creationId xmlns="" xmlns:a16="http://schemas.microsoft.com/office/drawing/2014/main" id="{0CBD5FDE-E4EB-ED4D-A86C-E41784C88BD9}"/>
                  </a:ext>
                </a:extLst>
              </p:cNvPr>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sp>
            <p:nvSpPr>
              <p:cNvPr id="40" name="Freeform 2">
                <a:extLst>
                  <a:ext uri="{FF2B5EF4-FFF2-40B4-BE49-F238E27FC236}">
                    <a16:creationId xmlns="" xmlns:a16="http://schemas.microsoft.com/office/drawing/2014/main" id="{3887583E-EDCA-324D-8716-BE24DCC78605}"/>
                  </a:ext>
                </a:extLst>
              </p:cNvPr>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dirty="0">
                  <a:latin typeface="Microsoft YaHei" charset="-122"/>
                  <a:ea typeface="Microsoft YaHei" charset="-122"/>
                  <a:cs typeface="Microsoft YaHei" charset="-122"/>
                </a:endParaRPr>
              </a:p>
            </p:txBody>
          </p:sp>
        </p:grpSp>
      </p:grpSp>
      <p:sp>
        <p:nvSpPr>
          <p:cNvPr id="105" name="圆角矩形 104">
            <a:extLst>
              <a:ext uri="{FF2B5EF4-FFF2-40B4-BE49-F238E27FC236}">
                <a16:creationId xmlns="" xmlns:a16="http://schemas.microsoft.com/office/drawing/2014/main" id="{51ED7866-DBF4-4A42-994D-CC21962B251D}"/>
              </a:ext>
            </a:extLst>
          </p:cNvPr>
          <p:cNvSpPr/>
          <p:nvPr/>
        </p:nvSpPr>
        <p:spPr bwMode="auto">
          <a:xfrm>
            <a:off x="1301863" y="1209173"/>
            <a:ext cx="5076056" cy="432048"/>
          </a:xfrm>
          <a:prstGeom prst="roundRect">
            <a:avLst/>
          </a:prstGeom>
          <a:solidFill>
            <a:schemeClr val="tx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19" tIns="45719" rIns="45719" bIns="45719" numCol="1" rtlCol="0" anchor="ctr" anchorCtr="0" compatLnSpc="1"/>
          <a:lstStyle/>
          <a:p>
            <a:pPr algn="ctr" eaLnBrk="1"/>
            <a:r>
              <a:rPr lang="zh-CN" altLang="en-US" sz="1400" b="1" dirty="0"/>
              <a:t>（</a:t>
            </a:r>
            <a:r>
              <a:rPr lang="en-US" altLang="zh-CN" sz="1400" b="1" dirty="0"/>
              <a:t>1</a:t>
            </a:r>
            <a:r>
              <a:rPr lang="zh-CN" altLang="en-US" sz="1400" b="1" dirty="0"/>
              <a:t>）</a:t>
            </a:r>
            <a:r>
              <a:rPr lang="zh-CN" altLang="zh-CN" sz="1400" b="1" dirty="0"/>
              <a:t>海量、异构型数据</a:t>
            </a:r>
            <a:r>
              <a:rPr lang="zh-CN" altLang="zh-CN" sz="1400" b="1" dirty="0" smtClean="0"/>
              <a:t>是</a:t>
            </a:r>
            <a:r>
              <a:rPr lang="zh-CN" altLang="en-US" sz="1400" b="1" dirty="0" smtClean="0"/>
              <a:t>面向</a:t>
            </a:r>
            <a:r>
              <a:rPr lang="zh-Hans" altLang="en-US" sz="1400" b="1" dirty="0" smtClean="0"/>
              <a:t>智慧</a:t>
            </a:r>
            <a:r>
              <a:rPr lang="zh-Hans" altLang="en-US" sz="1400" b="1" dirty="0"/>
              <a:t>图书馆</a:t>
            </a:r>
            <a:r>
              <a:rPr lang="zh-CN" altLang="zh-CN" sz="1400" b="1" dirty="0"/>
              <a:t>知识服务的资源特征 </a:t>
            </a:r>
            <a:endParaRPr kumimoji="0" lang="zh-CN" altLang="en-US" sz="14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07" name="文本框 206">
            <a:extLst>
              <a:ext uri="{FF2B5EF4-FFF2-40B4-BE49-F238E27FC236}">
                <a16:creationId xmlns="" xmlns:a16="http://schemas.microsoft.com/office/drawing/2014/main" id="{FE19B565-EB26-B441-9A74-B17EA79194C1}"/>
              </a:ext>
            </a:extLst>
          </p:cNvPr>
          <p:cNvSpPr txBox="1"/>
          <p:nvPr/>
        </p:nvSpPr>
        <p:spPr>
          <a:xfrm>
            <a:off x="1449471" y="1668116"/>
            <a:ext cx="6465327" cy="461665"/>
          </a:xfrm>
          <a:prstGeom prst="rect">
            <a:avLst/>
          </a:prstGeom>
          <a:noFill/>
        </p:spPr>
        <p:txBody>
          <a:bodyPr wrap="square" rtlCol="0">
            <a:spAutoFit/>
          </a:bodyPr>
          <a:lstStyle/>
          <a:p>
            <a:r>
              <a:rPr lang="zh-CN" altLang="zh-CN" sz="1200" dirty="0"/>
              <a:t>海量数据的出现为提升图书馆服务带来了机遇。</a:t>
            </a:r>
            <a:r>
              <a:rPr lang="zh-Hans" altLang="en-US" sz="1200" dirty="0"/>
              <a:t>智慧图书馆</a:t>
            </a:r>
            <a:r>
              <a:rPr lang="zh-CN" altLang="zh-CN" sz="1200" dirty="0"/>
              <a:t>知识服务要对这些数据进行互联、存储、关联、利用、知识发现与知识创新，与用户信息行为进行交互实现新的情境服务模式。 </a:t>
            </a:r>
            <a:endParaRPr kumimoji="1" lang="zh-CN" altLang="en-US" sz="1200" dirty="0"/>
          </a:p>
        </p:txBody>
      </p:sp>
      <p:sp>
        <p:nvSpPr>
          <p:cNvPr id="208" name="圆角矩形 207">
            <a:extLst>
              <a:ext uri="{FF2B5EF4-FFF2-40B4-BE49-F238E27FC236}">
                <a16:creationId xmlns="" xmlns:a16="http://schemas.microsoft.com/office/drawing/2014/main" id="{D4028148-A7F6-0841-9A85-A9E0ABD36C7B}"/>
              </a:ext>
            </a:extLst>
          </p:cNvPr>
          <p:cNvSpPr/>
          <p:nvPr/>
        </p:nvSpPr>
        <p:spPr bwMode="auto">
          <a:xfrm>
            <a:off x="3537332" y="2151754"/>
            <a:ext cx="4769064" cy="432048"/>
          </a:xfrm>
          <a:prstGeom prst="roundRect">
            <a:avLst/>
          </a:prstGeom>
          <a:solidFill>
            <a:schemeClr val="tx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19" tIns="45719" rIns="45719" bIns="45719" numCol="1" rtlCol="0" anchor="ctr" anchorCtr="0" compatLnSpc="1"/>
          <a:lstStyle/>
          <a:p>
            <a:pPr algn="ctr" eaLnBrk="1"/>
            <a:r>
              <a:rPr lang="zh-CN" altLang="en-US" sz="1400" b="1" dirty="0"/>
              <a:t>（</a:t>
            </a:r>
            <a:r>
              <a:rPr lang="en-US" altLang="zh-Hans" sz="1400" b="1" dirty="0"/>
              <a:t>2</a:t>
            </a:r>
            <a:r>
              <a:rPr lang="zh-CN" altLang="en-US" sz="1400" b="1" dirty="0"/>
              <a:t>）</a:t>
            </a:r>
            <a:r>
              <a:rPr lang="zh-CN" altLang="zh-CN" sz="1400" b="1" dirty="0"/>
              <a:t>知识交叉融合</a:t>
            </a:r>
            <a:r>
              <a:rPr lang="zh-CN" altLang="zh-CN" sz="1400" b="1" dirty="0" smtClean="0"/>
              <a:t>是</a:t>
            </a:r>
            <a:r>
              <a:rPr lang="zh-CN" altLang="en-US" sz="1400" b="1" dirty="0" smtClean="0"/>
              <a:t>面向</a:t>
            </a:r>
            <a:r>
              <a:rPr lang="zh-Hans" altLang="en-US" sz="1400" b="1" dirty="0" smtClean="0"/>
              <a:t>智慧</a:t>
            </a:r>
            <a:r>
              <a:rPr lang="zh-Hans" altLang="en-US" sz="1400" b="1" dirty="0"/>
              <a:t>图书馆</a:t>
            </a:r>
            <a:r>
              <a:rPr lang="zh-CN" altLang="zh-CN" sz="1400" b="1" dirty="0"/>
              <a:t>知识服务的技术特征 </a:t>
            </a:r>
            <a:endParaRPr kumimoji="0" lang="zh-CN" altLang="en-US" sz="14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09" name="矩形 208">
            <a:extLst>
              <a:ext uri="{FF2B5EF4-FFF2-40B4-BE49-F238E27FC236}">
                <a16:creationId xmlns="" xmlns:a16="http://schemas.microsoft.com/office/drawing/2014/main" id="{86482E8E-89C7-9142-9A13-7ED69075B72F}"/>
              </a:ext>
            </a:extLst>
          </p:cNvPr>
          <p:cNvSpPr/>
          <p:nvPr/>
        </p:nvSpPr>
        <p:spPr>
          <a:xfrm>
            <a:off x="3609686" y="2653116"/>
            <a:ext cx="5236900" cy="646331"/>
          </a:xfrm>
          <a:prstGeom prst="rect">
            <a:avLst/>
          </a:prstGeom>
        </p:spPr>
        <p:txBody>
          <a:bodyPr wrap="square">
            <a:spAutoFit/>
          </a:bodyPr>
          <a:lstStyle/>
          <a:p>
            <a:r>
              <a:rPr lang="zh-CN" altLang="zh-CN" sz="1200" kern="50" dirty="0">
                <a:ea typeface="宋体" panose="02010600030101010101" pitchFamily="2" charset="-122"/>
                <a:cs typeface="Times New Roman" panose="02020603050405020304" pitchFamily="18" charset="0"/>
              </a:rPr>
              <a:t>大数据环境带来了知识的融合，知识共享与协同创造成为当下知识创新的重要来源。智慧图书馆正是在这样的需求下提供知识融合与知识共享的平台</a:t>
            </a:r>
            <a:r>
              <a:rPr lang="zh-CN" altLang="zh-CN" sz="1200" kern="50" dirty="0" smtClean="0">
                <a:ea typeface="宋体" panose="02010600030101010101" pitchFamily="2" charset="-122"/>
                <a:cs typeface="Times New Roman" panose="02020603050405020304" pitchFamily="18" charset="0"/>
              </a:rPr>
              <a:t>，提供</a:t>
            </a:r>
            <a:r>
              <a:rPr lang="zh-CN" altLang="zh-CN" sz="1200" kern="50" dirty="0">
                <a:ea typeface="宋体" panose="02010600030101010101" pitchFamily="2" charset="-122"/>
                <a:cs typeface="Times New Roman" panose="02020603050405020304" pitchFamily="18" charset="0"/>
              </a:rPr>
              <a:t>新型知识服务。</a:t>
            </a:r>
            <a:r>
              <a:rPr lang="zh-CN" altLang="zh-CN" sz="1200" dirty="0"/>
              <a:t> </a:t>
            </a:r>
            <a:endParaRPr lang="zh-CN" altLang="en-US" sz="1200" dirty="0"/>
          </a:p>
        </p:txBody>
      </p:sp>
      <p:sp>
        <p:nvSpPr>
          <p:cNvPr id="210" name="圆角矩形 209">
            <a:extLst>
              <a:ext uri="{FF2B5EF4-FFF2-40B4-BE49-F238E27FC236}">
                <a16:creationId xmlns="" xmlns:a16="http://schemas.microsoft.com/office/drawing/2014/main" id="{7AEC685E-D684-7B49-A853-4B96AAEC4ED7}"/>
              </a:ext>
            </a:extLst>
          </p:cNvPr>
          <p:cNvSpPr/>
          <p:nvPr/>
        </p:nvSpPr>
        <p:spPr bwMode="auto">
          <a:xfrm>
            <a:off x="4090262" y="3352161"/>
            <a:ext cx="4877203" cy="432048"/>
          </a:xfrm>
          <a:prstGeom prst="roundRect">
            <a:avLst/>
          </a:prstGeom>
          <a:solidFill>
            <a:schemeClr val="tx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19" tIns="45719" rIns="45719" bIns="45719" numCol="1" rtlCol="0" anchor="ctr" anchorCtr="0" compatLnSpc="1"/>
          <a:lstStyle/>
          <a:p>
            <a:pPr algn="ctr" eaLnBrk="1"/>
            <a:r>
              <a:rPr lang="zh-CN" altLang="en-US" sz="1400" b="1" dirty="0"/>
              <a:t>（</a:t>
            </a:r>
            <a:r>
              <a:rPr lang="en-US" altLang="zh-Hans" sz="1400" b="1" dirty="0"/>
              <a:t>3</a:t>
            </a:r>
            <a:r>
              <a:rPr lang="zh-CN" altLang="en-US" sz="1400" b="1" dirty="0"/>
              <a:t>）</a:t>
            </a:r>
            <a:r>
              <a:rPr lang="zh-CN" altLang="zh-CN" sz="1400" b="1" dirty="0"/>
              <a:t>“元服务”</a:t>
            </a:r>
            <a:r>
              <a:rPr lang="zh-CN" altLang="zh-CN" sz="1400" b="1" dirty="0" smtClean="0"/>
              <a:t>是</a:t>
            </a:r>
            <a:r>
              <a:rPr lang="zh-CN" altLang="en-US" sz="1400" b="1" dirty="0"/>
              <a:t>面向</a:t>
            </a:r>
            <a:r>
              <a:rPr lang="zh-Hans" altLang="en-US" sz="1400" b="1" dirty="0"/>
              <a:t>智慧图书馆</a:t>
            </a:r>
            <a:r>
              <a:rPr lang="zh-CN" altLang="zh-CN" sz="1400" b="1" dirty="0"/>
              <a:t>知识服务的内容特征 </a:t>
            </a:r>
            <a:endParaRPr lang="zh-CN" altLang="en-US" sz="1400" b="1" dirty="0"/>
          </a:p>
        </p:txBody>
      </p:sp>
      <p:sp>
        <p:nvSpPr>
          <p:cNvPr id="211" name="矩形 210">
            <a:extLst>
              <a:ext uri="{FF2B5EF4-FFF2-40B4-BE49-F238E27FC236}">
                <a16:creationId xmlns="" xmlns:a16="http://schemas.microsoft.com/office/drawing/2014/main" id="{72AA2110-5309-614E-9A3B-CD734D1B9940}"/>
              </a:ext>
            </a:extLst>
          </p:cNvPr>
          <p:cNvSpPr/>
          <p:nvPr/>
        </p:nvSpPr>
        <p:spPr>
          <a:xfrm>
            <a:off x="3962206" y="3818738"/>
            <a:ext cx="5200938" cy="646331"/>
          </a:xfrm>
          <a:prstGeom prst="rect">
            <a:avLst/>
          </a:prstGeom>
        </p:spPr>
        <p:txBody>
          <a:bodyPr wrap="square">
            <a:spAutoFit/>
          </a:bodyPr>
          <a:lstStyle/>
          <a:p>
            <a:r>
              <a:rPr lang="zh-CN" altLang="zh-CN" sz="1200" kern="50" dirty="0">
                <a:ea typeface="宋体" panose="02010600030101010101" pitchFamily="2" charset="-122"/>
                <a:cs typeface="Times New Roman" panose="02020603050405020304" pitchFamily="18" charset="0"/>
              </a:rPr>
              <a:t>“元服务”</a:t>
            </a:r>
            <a:r>
              <a:rPr lang="zh-CN" altLang="en-US" sz="1200" kern="50" dirty="0">
                <a:ea typeface="宋体" panose="02010600030101010101" pitchFamily="2" charset="-122"/>
                <a:cs typeface="Times New Roman" panose="02020603050405020304" pitchFamily="18" charset="0"/>
              </a:rPr>
              <a:t> </a:t>
            </a:r>
            <a:r>
              <a:rPr lang="zh-CN" altLang="zh-CN" sz="1200" kern="50" dirty="0">
                <a:ea typeface="宋体" panose="02010600030101010101" pitchFamily="2" charset="-122"/>
                <a:cs typeface="Times New Roman" panose="02020603050405020304" pitchFamily="18" charset="0"/>
              </a:rPr>
              <a:t>是运用元数据、本体、语义关联、人工智能等知识，借助计算机运算，进行数据挖掘与知识发现</a:t>
            </a:r>
            <a:r>
              <a:rPr lang="zh-CN" altLang="en-US" sz="1200" kern="50" dirty="0">
                <a:ea typeface="宋体" panose="02010600030101010101" pitchFamily="2" charset="-122"/>
                <a:cs typeface="Times New Roman" panose="02020603050405020304" pitchFamily="18" charset="0"/>
              </a:rPr>
              <a:t>。</a:t>
            </a:r>
            <a:r>
              <a:rPr lang="zh-CN" altLang="zh-CN" sz="1200" kern="50" dirty="0">
                <a:ea typeface="宋体" panose="02010600030101010101" pitchFamily="2" charset="-122"/>
                <a:cs typeface="Times New Roman" panose="02020603050405020304" pitchFamily="18" charset="0"/>
              </a:rPr>
              <a:t>知识服务体现了服务单元的标准化、数字化、本体化，这是</a:t>
            </a:r>
            <a:r>
              <a:rPr lang="zh-Hans" altLang="en-US" sz="1200" kern="50" dirty="0">
                <a:ea typeface="宋体" panose="02010600030101010101" pitchFamily="2" charset="-122"/>
                <a:cs typeface="Times New Roman" panose="02020603050405020304" pitchFamily="18" charset="0"/>
              </a:rPr>
              <a:t>智慧图书馆</a:t>
            </a:r>
            <a:r>
              <a:rPr lang="zh-CN" altLang="zh-CN" sz="1200" kern="50" dirty="0">
                <a:ea typeface="宋体" panose="02010600030101010101" pitchFamily="2" charset="-122"/>
                <a:cs typeface="Times New Roman" panose="02020603050405020304" pitchFamily="18" charset="0"/>
              </a:rPr>
              <a:t>知识服务实质内容的特征体现。</a:t>
            </a:r>
            <a:r>
              <a:rPr lang="zh-CN" altLang="zh-CN" sz="1200" dirty="0"/>
              <a:t> </a:t>
            </a:r>
            <a:endParaRPr lang="zh-CN" altLang="en-US" sz="1200" dirty="0"/>
          </a:p>
        </p:txBody>
      </p:sp>
      <p:sp>
        <p:nvSpPr>
          <p:cNvPr id="212" name="圆角矩形 211">
            <a:extLst>
              <a:ext uri="{FF2B5EF4-FFF2-40B4-BE49-F238E27FC236}">
                <a16:creationId xmlns="" xmlns:a16="http://schemas.microsoft.com/office/drawing/2014/main" id="{9A9937BD-66D9-E14A-BEFD-62D3D64F7A6A}"/>
              </a:ext>
            </a:extLst>
          </p:cNvPr>
          <p:cNvSpPr/>
          <p:nvPr/>
        </p:nvSpPr>
        <p:spPr bwMode="auto">
          <a:xfrm>
            <a:off x="1398397" y="5765375"/>
            <a:ext cx="4979522" cy="432048"/>
          </a:xfrm>
          <a:prstGeom prst="roundRect">
            <a:avLst/>
          </a:prstGeom>
          <a:solidFill>
            <a:schemeClr val="tx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19" tIns="45719" rIns="45719" bIns="45719" numCol="1" rtlCol="0" anchor="ctr" anchorCtr="0" compatLnSpc="1"/>
          <a:lstStyle/>
          <a:p>
            <a:pPr algn="ctr" eaLnBrk="1"/>
            <a:r>
              <a:rPr lang="zh-CN" altLang="en-US" sz="1400" b="1" dirty="0"/>
              <a:t>（</a:t>
            </a:r>
            <a:r>
              <a:rPr lang="en-US" altLang="zh-Hans" sz="1400" b="1" dirty="0"/>
              <a:t>5</a:t>
            </a:r>
            <a:r>
              <a:rPr lang="zh-CN" altLang="en-US" sz="1400" b="1" dirty="0"/>
              <a:t>）</a:t>
            </a:r>
            <a:r>
              <a:rPr lang="zh-CN" altLang="zh-CN" sz="1400" b="1" dirty="0"/>
              <a:t>信息颗粒度细化</a:t>
            </a:r>
            <a:r>
              <a:rPr lang="zh-CN" altLang="zh-CN" sz="1400" b="1" dirty="0" smtClean="0"/>
              <a:t>是</a:t>
            </a:r>
            <a:r>
              <a:rPr lang="zh-CN" altLang="en-US" sz="1400" b="1" dirty="0" smtClean="0"/>
              <a:t>面向</a:t>
            </a:r>
            <a:r>
              <a:rPr lang="zh-Hans" altLang="en-US" sz="1400" b="1" dirty="0" smtClean="0"/>
              <a:t>智慧</a:t>
            </a:r>
            <a:r>
              <a:rPr lang="zh-Hans" altLang="en-US" sz="1400" b="1" dirty="0"/>
              <a:t>图书馆</a:t>
            </a:r>
            <a:r>
              <a:rPr lang="zh-CN" altLang="zh-CN" sz="1400" b="1" dirty="0"/>
              <a:t>知识服务的客体特征 </a:t>
            </a:r>
            <a:endParaRPr kumimoji="0" lang="zh-CN" altLang="en-US" sz="14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13" name="圆角矩形 212">
            <a:extLst>
              <a:ext uri="{FF2B5EF4-FFF2-40B4-BE49-F238E27FC236}">
                <a16:creationId xmlns="" xmlns:a16="http://schemas.microsoft.com/office/drawing/2014/main" id="{12EA0DAD-5B07-9244-ABD4-FE3D1A89CEDC}"/>
              </a:ext>
            </a:extLst>
          </p:cNvPr>
          <p:cNvSpPr/>
          <p:nvPr/>
        </p:nvSpPr>
        <p:spPr bwMode="auto">
          <a:xfrm>
            <a:off x="3537822" y="4497963"/>
            <a:ext cx="4994618" cy="432048"/>
          </a:xfrm>
          <a:prstGeom prst="roundRect">
            <a:avLst/>
          </a:prstGeom>
          <a:solidFill>
            <a:schemeClr val="tx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19" tIns="45719" rIns="45719" bIns="45719" numCol="1" rtlCol="0" anchor="ctr" anchorCtr="0" compatLnSpc="1"/>
          <a:lstStyle/>
          <a:p>
            <a:pPr algn="ctr" eaLnBrk="1"/>
            <a:r>
              <a:rPr lang="zh-CN" altLang="en-US" sz="1400" b="1" dirty="0"/>
              <a:t>（</a:t>
            </a:r>
            <a:r>
              <a:rPr lang="en-US" altLang="zh-Hans" sz="1400" b="1" dirty="0"/>
              <a:t>4</a:t>
            </a:r>
            <a:r>
              <a:rPr lang="zh-CN" altLang="en-US" sz="1400" b="1" dirty="0"/>
              <a:t>）</a:t>
            </a:r>
            <a:r>
              <a:rPr lang="zh-CN" altLang="zh-CN" sz="1400" b="1" dirty="0"/>
              <a:t>跨界融合型人</a:t>
            </a:r>
            <a:r>
              <a:rPr lang="zh-CN" altLang="zh-CN" sz="1400" b="1" dirty="0" smtClean="0"/>
              <a:t>才是</a:t>
            </a:r>
            <a:r>
              <a:rPr lang="zh-CN" altLang="en-US" sz="1400" b="1" dirty="0" smtClean="0"/>
              <a:t>面向</a:t>
            </a:r>
            <a:r>
              <a:rPr lang="zh-Hans" altLang="en-US" sz="1400" b="1" dirty="0" smtClean="0"/>
              <a:t>智慧</a:t>
            </a:r>
            <a:r>
              <a:rPr lang="zh-Hans" altLang="en-US" sz="1400" b="1" dirty="0"/>
              <a:t>图书馆</a:t>
            </a:r>
            <a:r>
              <a:rPr lang="zh-CN" altLang="zh-CN" sz="1400" b="1" dirty="0"/>
              <a:t>知识服务的主体特征 </a:t>
            </a:r>
            <a:endParaRPr kumimoji="0" lang="zh-CN" altLang="en-US" sz="14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214" name="矩形 213">
            <a:extLst>
              <a:ext uri="{FF2B5EF4-FFF2-40B4-BE49-F238E27FC236}">
                <a16:creationId xmlns="" xmlns:a16="http://schemas.microsoft.com/office/drawing/2014/main" id="{9F16F339-C898-9D48-81C1-D2222D59D57A}"/>
              </a:ext>
            </a:extLst>
          </p:cNvPr>
          <p:cNvSpPr/>
          <p:nvPr/>
        </p:nvSpPr>
        <p:spPr>
          <a:xfrm>
            <a:off x="1348166" y="6201396"/>
            <a:ext cx="5029754" cy="461665"/>
          </a:xfrm>
          <a:prstGeom prst="rect">
            <a:avLst/>
          </a:prstGeom>
        </p:spPr>
        <p:txBody>
          <a:bodyPr wrap="square">
            <a:spAutoFit/>
          </a:bodyPr>
          <a:lstStyle/>
          <a:p>
            <a:r>
              <a:rPr lang="zh-CN" altLang="zh-CN" sz="1200" kern="50" dirty="0">
                <a:ea typeface="宋体" panose="02010600030101010101" pitchFamily="2" charset="-122"/>
                <a:cs typeface="Times New Roman" panose="02020603050405020304" pitchFamily="18" charset="0"/>
              </a:rPr>
              <a:t>知识服务是在大数据时代由于信息颗粒度细化产生的新的服务内容和服务模式，是对本体和语义特征的数据而有别于文献的载体外壳进行的。</a:t>
            </a:r>
            <a:r>
              <a:rPr lang="zh-CN" altLang="zh-CN" sz="1200" dirty="0"/>
              <a:t> </a:t>
            </a:r>
            <a:endParaRPr lang="zh-CN" altLang="en-US" sz="1200" dirty="0"/>
          </a:p>
        </p:txBody>
      </p:sp>
      <p:sp>
        <p:nvSpPr>
          <p:cNvPr id="215" name="矩形 214">
            <a:extLst>
              <a:ext uri="{FF2B5EF4-FFF2-40B4-BE49-F238E27FC236}">
                <a16:creationId xmlns="" xmlns:a16="http://schemas.microsoft.com/office/drawing/2014/main" id="{5F2B00D1-5086-FD48-914D-ADAB0F94FE75}"/>
              </a:ext>
            </a:extLst>
          </p:cNvPr>
          <p:cNvSpPr/>
          <p:nvPr/>
        </p:nvSpPr>
        <p:spPr>
          <a:xfrm>
            <a:off x="3591601" y="4909018"/>
            <a:ext cx="5254985" cy="923330"/>
          </a:xfrm>
          <a:prstGeom prst="rect">
            <a:avLst/>
          </a:prstGeom>
        </p:spPr>
        <p:txBody>
          <a:bodyPr wrap="square">
            <a:spAutoFit/>
          </a:bodyPr>
          <a:lstStyle/>
          <a:p>
            <a:pPr>
              <a:lnSpc>
                <a:spcPct val="150000"/>
              </a:lnSpc>
              <a:spcAft>
                <a:spcPts val="0"/>
              </a:spcAft>
            </a:pPr>
            <a:r>
              <a:rPr lang="zh-CN" altLang="zh-CN" sz="1200" kern="50" dirty="0">
                <a:ea typeface="宋体" panose="02010600030101010101" pitchFamily="2" charset="-122"/>
                <a:cs typeface="Times New Roman" panose="02020603050405020304" pitchFamily="18" charset="0"/>
              </a:rPr>
              <a:t>人才是知识服务延伸的主体，也是决定新型知识服务水平和层次的关键。图书馆对各类知识服务人才的要求与培养应该相互补充以达到整体完备的人才队伍结构和知识能力要求</a:t>
            </a:r>
            <a:r>
              <a:rPr lang="zh-CN" altLang="en-US" sz="1200" kern="50" dirty="0">
                <a:ea typeface="宋体" panose="02010600030101010101" pitchFamily="2" charset="-122"/>
                <a:cs typeface="Times New Roman" panose="02020603050405020304" pitchFamily="18" charset="0"/>
              </a:rPr>
              <a:t>。</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6" name="Freeform 226">
            <a:extLst>
              <a:ext uri="{FF2B5EF4-FFF2-40B4-BE49-F238E27FC236}">
                <a16:creationId xmlns="" xmlns:a16="http://schemas.microsoft.com/office/drawing/2014/main" id="{5D0E4C33-4121-7D4C-BD0D-691A298D6D43}"/>
              </a:ext>
            </a:extLst>
          </p:cNvPr>
          <p:cNvSpPr>
            <a:spLocks noChangeArrowheads="1"/>
          </p:cNvSpPr>
          <p:nvPr/>
        </p:nvSpPr>
        <p:spPr bwMode="auto">
          <a:xfrm>
            <a:off x="6845779" y="5536087"/>
            <a:ext cx="436952" cy="1184880"/>
          </a:xfrm>
          <a:custGeom>
            <a:avLst/>
            <a:gdLst>
              <a:gd name="T0" fmla="*/ 279 w 310"/>
              <a:gd name="T1" fmla="*/ 203 h 910"/>
              <a:gd name="T2" fmla="*/ 279 w 310"/>
              <a:gd name="T3" fmla="*/ 203 h 910"/>
              <a:gd name="T4" fmla="*/ 217 w 310"/>
              <a:gd name="T5" fmla="*/ 179 h 910"/>
              <a:gd name="T6" fmla="*/ 89 w 310"/>
              <a:gd name="T7" fmla="*/ 179 h 910"/>
              <a:gd name="T8" fmla="*/ 30 w 310"/>
              <a:gd name="T9" fmla="*/ 203 h 910"/>
              <a:gd name="T10" fmla="*/ 0 w 310"/>
              <a:gd name="T11" fmla="*/ 279 h 910"/>
              <a:gd name="T12" fmla="*/ 0 w 310"/>
              <a:gd name="T13" fmla="*/ 490 h 910"/>
              <a:gd name="T14" fmla="*/ 27 w 310"/>
              <a:gd name="T15" fmla="*/ 517 h 910"/>
              <a:gd name="T16" fmla="*/ 52 w 310"/>
              <a:gd name="T17" fmla="*/ 490 h 910"/>
              <a:gd name="T18" fmla="*/ 52 w 310"/>
              <a:gd name="T19" fmla="*/ 279 h 910"/>
              <a:gd name="T20" fmla="*/ 65 w 310"/>
              <a:gd name="T21" fmla="*/ 241 h 910"/>
              <a:gd name="T22" fmla="*/ 70 w 310"/>
              <a:gd name="T23" fmla="*/ 236 h 910"/>
              <a:gd name="T24" fmla="*/ 70 w 310"/>
              <a:gd name="T25" fmla="*/ 877 h 910"/>
              <a:gd name="T26" fmla="*/ 103 w 310"/>
              <a:gd name="T27" fmla="*/ 909 h 910"/>
              <a:gd name="T28" fmla="*/ 136 w 310"/>
              <a:gd name="T29" fmla="*/ 877 h 910"/>
              <a:gd name="T30" fmla="*/ 136 w 310"/>
              <a:gd name="T31" fmla="*/ 560 h 910"/>
              <a:gd name="T32" fmla="*/ 173 w 310"/>
              <a:gd name="T33" fmla="*/ 560 h 910"/>
              <a:gd name="T34" fmla="*/ 173 w 310"/>
              <a:gd name="T35" fmla="*/ 877 h 910"/>
              <a:gd name="T36" fmla="*/ 206 w 310"/>
              <a:gd name="T37" fmla="*/ 909 h 910"/>
              <a:gd name="T38" fmla="*/ 238 w 310"/>
              <a:gd name="T39" fmla="*/ 877 h 910"/>
              <a:gd name="T40" fmla="*/ 238 w 310"/>
              <a:gd name="T41" fmla="*/ 236 h 910"/>
              <a:gd name="T42" fmla="*/ 244 w 310"/>
              <a:gd name="T43" fmla="*/ 238 h 910"/>
              <a:gd name="T44" fmla="*/ 255 w 310"/>
              <a:gd name="T45" fmla="*/ 279 h 910"/>
              <a:gd name="T46" fmla="*/ 255 w 310"/>
              <a:gd name="T47" fmla="*/ 490 h 910"/>
              <a:gd name="T48" fmla="*/ 282 w 310"/>
              <a:gd name="T49" fmla="*/ 517 h 910"/>
              <a:gd name="T50" fmla="*/ 309 w 310"/>
              <a:gd name="T51" fmla="*/ 490 h 910"/>
              <a:gd name="T52" fmla="*/ 309 w 310"/>
              <a:gd name="T53" fmla="*/ 279 h 910"/>
              <a:gd name="T54" fmla="*/ 279 w 310"/>
              <a:gd name="T55" fmla="*/ 203 h 910"/>
              <a:gd name="T56" fmla="*/ 154 w 310"/>
              <a:gd name="T57" fmla="*/ 149 h 910"/>
              <a:gd name="T58" fmla="*/ 154 w 310"/>
              <a:gd name="T59" fmla="*/ 149 h 910"/>
              <a:gd name="T60" fmla="*/ 220 w 310"/>
              <a:gd name="T61" fmla="*/ 73 h 910"/>
              <a:gd name="T62" fmla="*/ 154 w 310"/>
              <a:gd name="T63" fmla="*/ 0 h 910"/>
              <a:gd name="T64" fmla="*/ 89 w 310"/>
              <a:gd name="T65" fmla="*/ 73 h 910"/>
              <a:gd name="T66" fmla="*/ 154 w 310"/>
              <a:gd name="T67" fmla="*/ 1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910">
                <a:moveTo>
                  <a:pt x="279" y="203"/>
                </a:moveTo>
                <a:lnTo>
                  <a:pt x="279" y="203"/>
                </a:lnTo>
                <a:cubicBezTo>
                  <a:pt x="255" y="179"/>
                  <a:pt x="225" y="179"/>
                  <a:pt x="217" y="179"/>
                </a:cubicBezTo>
                <a:cubicBezTo>
                  <a:pt x="89" y="179"/>
                  <a:pt x="89" y="179"/>
                  <a:pt x="89" y="179"/>
                </a:cubicBezTo>
                <a:cubicBezTo>
                  <a:pt x="84" y="179"/>
                  <a:pt x="54" y="179"/>
                  <a:pt x="30" y="203"/>
                </a:cubicBezTo>
                <a:cubicBezTo>
                  <a:pt x="11" y="219"/>
                  <a:pt x="0" y="246"/>
                  <a:pt x="0" y="279"/>
                </a:cubicBezTo>
                <a:cubicBezTo>
                  <a:pt x="0" y="490"/>
                  <a:pt x="0" y="490"/>
                  <a:pt x="0" y="490"/>
                </a:cubicBezTo>
                <a:cubicBezTo>
                  <a:pt x="0" y="503"/>
                  <a:pt x="11" y="517"/>
                  <a:pt x="27" y="517"/>
                </a:cubicBezTo>
                <a:cubicBezTo>
                  <a:pt x="41" y="517"/>
                  <a:pt x="52" y="503"/>
                  <a:pt x="52" y="490"/>
                </a:cubicBezTo>
                <a:cubicBezTo>
                  <a:pt x="52" y="279"/>
                  <a:pt x="52" y="279"/>
                  <a:pt x="52" y="279"/>
                </a:cubicBezTo>
                <a:cubicBezTo>
                  <a:pt x="52" y="259"/>
                  <a:pt x="57" y="246"/>
                  <a:pt x="65" y="241"/>
                </a:cubicBezTo>
                <a:cubicBezTo>
                  <a:pt x="68" y="238"/>
                  <a:pt x="68" y="236"/>
                  <a:pt x="70" y="236"/>
                </a:cubicBezTo>
                <a:cubicBezTo>
                  <a:pt x="70" y="877"/>
                  <a:pt x="70" y="877"/>
                  <a:pt x="70" y="877"/>
                </a:cubicBezTo>
                <a:cubicBezTo>
                  <a:pt x="70" y="896"/>
                  <a:pt x="87" y="909"/>
                  <a:pt x="103" y="909"/>
                </a:cubicBezTo>
                <a:cubicBezTo>
                  <a:pt x="122" y="909"/>
                  <a:pt x="136" y="896"/>
                  <a:pt x="136" y="877"/>
                </a:cubicBezTo>
                <a:cubicBezTo>
                  <a:pt x="136" y="560"/>
                  <a:pt x="136" y="560"/>
                  <a:pt x="136" y="560"/>
                </a:cubicBezTo>
                <a:cubicBezTo>
                  <a:pt x="173" y="560"/>
                  <a:pt x="173" y="560"/>
                  <a:pt x="173" y="560"/>
                </a:cubicBezTo>
                <a:cubicBezTo>
                  <a:pt x="173" y="877"/>
                  <a:pt x="173" y="877"/>
                  <a:pt x="173" y="877"/>
                </a:cubicBezTo>
                <a:cubicBezTo>
                  <a:pt x="173" y="896"/>
                  <a:pt x="187" y="909"/>
                  <a:pt x="206" y="909"/>
                </a:cubicBezTo>
                <a:cubicBezTo>
                  <a:pt x="222" y="909"/>
                  <a:pt x="238" y="896"/>
                  <a:pt x="238" y="877"/>
                </a:cubicBezTo>
                <a:cubicBezTo>
                  <a:pt x="238" y="236"/>
                  <a:pt x="238" y="236"/>
                  <a:pt x="238" y="236"/>
                </a:cubicBezTo>
                <a:cubicBezTo>
                  <a:pt x="238" y="236"/>
                  <a:pt x="241" y="238"/>
                  <a:pt x="244" y="238"/>
                </a:cubicBezTo>
                <a:cubicBezTo>
                  <a:pt x="252" y="246"/>
                  <a:pt x="255" y="259"/>
                  <a:pt x="255" y="279"/>
                </a:cubicBezTo>
                <a:cubicBezTo>
                  <a:pt x="255" y="490"/>
                  <a:pt x="255" y="490"/>
                  <a:pt x="255" y="490"/>
                </a:cubicBezTo>
                <a:cubicBezTo>
                  <a:pt x="255" y="503"/>
                  <a:pt x="268" y="517"/>
                  <a:pt x="282" y="517"/>
                </a:cubicBezTo>
                <a:cubicBezTo>
                  <a:pt x="295" y="517"/>
                  <a:pt x="309" y="503"/>
                  <a:pt x="309" y="490"/>
                </a:cubicBezTo>
                <a:cubicBezTo>
                  <a:pt x="309" y="279"/>
                  <a:pt x="309" y="279"/>
                  <a:pt x="309" y="279"/>
                </a:cubicBezTo>
                <a:cubicBezTo>
                  <a:pt x="309" y="246"/>
                  <a:pt x="298" y="219"/>
                  <a:pt x="279" y="203"/>
                </a:cubicBezTo>
                <a:close/>
                <a:moveTo>
                  <a:pt x="154" y="149"/>
                </a:moveTo>
                <a:lnTo>
                  <a:pt x="154" y="149"/>
                </a:lnTo>
                <a:cubicBezTo>
                  <a:pt x="190" y="149"/>
                  <a:pt x="220" y="113"/>
                  <a:pt x="220" y="73"/>
                </a:cubicBezTo>
                <a:cubicBezTo>
                  <a:pt x="220" y="35"/>
                  <a:pt x="190" y="0"/>
                  <a:pt x="154" y="0"/>
                </a:cubicBezTo>
                <a:cubicBezTo>
                  <a:pt x="119" y="0"/>
                  <a:pt x="89" y="35"/>
                  <a:pt x="89" y="73"/>
                </a:cubicBezTo>
                <a:cubicBezTo>
                  <a:pt x="89" y="113"/>
                  <a:pt x="119" y="149"/>
                  <a:pt x="154" y="149"/>
                </a:cubicBezTo>
                <a:close/>
              </a:path>
            </a:pathLst>
          </a:custGeom>
          <a:solidFill>
            <a:schemeClr val="tx1">
              <a:lumMod val="50000"/>
              <a:lumOff val="50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sz="600" dirty="0">
              <a:latin typeface="Microsoft YaHei" charset="-122"/>
              <a:ea typeface="Microsoft YaHei" charset="-122"/>
              <a:cs typeface="Microsoft YaHei" charset="-122"/>
            </a:endParaRPr>
          </a:p>
        </p:txBody>
      </p:sp>
      <p:sp>
        <p:nvSpPr>
          <p:cNvPr id="218" name="Freeform 226">
            <a:extLst>
              <a:ext uri="{FF2B5EF4-FFF2-40B4-BE49-F238E27FC236}">
                <a16:creationId xmlns="" xmlns:a16="http://schemas.microsoft.com/office/drawing/2014/main" id="{0BADC888-FD6A-2F4D-8D2D-EF9E6A890777}"/>
              </a:ext>
            </a:extLst>
          </p:cNvPr>
          <p:cNvSpPr>
            <a:spLocks noChangeArrowheads="1"/>
          </p:cNvSpPr>
          <p:nvPr/>
        </p:nvSpPr>
        <p:spPr bwMode="auto">
          <a:xfrm>
            <a:off x="7449842" y="5536087"/>
            <a:ext cx="436952" cy="1184880"/>
          </a:xfrm>
          <a:custGeom>
            <a:avLst/>
            <a:gdLst>
              <a:gd name="T0" fmla="*/ 279 w 310"/>
              <a:gd name="T1" fmla="*/ 203 h 910"/>
              <a:gd name="T2" fmla="*/ 279 w 310"/>
              <a:gd name="T3" fmla="*/ 203 h 910"/>
              <a:gd name="T4" fmla="*/ 217 w 310"/>
              <a:gd name="T5" fmla="*/ 179 h 910"/>
              <a:gd name="T6" fmla="*/ 89 w 310"/>
              <a:gd name="T7" fmla="*/ 179 h 910"/>
              <a:gd name="T8" fmla="*/ 30 w 310"/>
              <a:gd name="T9" fmla="*/ 203 h 910"/>
              <a:gd name="T10" fmla="*/ 0 w 310"/>
              <a:gd name="T11" fmla="*/ 279 h 910"/>
              <a:gd name="T12" fmla="*/ 0 w 310"/>
              <a:gd name="T13" fmla="*/ 490 h 910"/>
              <a:gd name="T14" fmla="*/ 27 w 310"/>
              <a:gd name="T15" fmla="*/ 517 h 910"/>
              <a:gd name="T16" fmla="*/ 52 w 310"/>
              <a:gd name="T17" fmla="*/ 490 h 910"/>
              <a:gd name="T18" fmla="*/ 52 w 310"/>
              <a:gd name="T19" fmla="*/ 279 h 910"/>
              <a:gd name="T20" fmla="*/ 65 w 310"/>
              <a:gd name="T21" fmla="*/ 241 h 910"/>
              <a:gd name="T22" fmla="*/ 70 w 310"/>
              <a:gd name="T23" fmla="*/ 236 h 910"/>
              <a:gd name="T24" fmla="*/ 70 w 310"/>
              <a:gd name="T25" fmla="*/ 877 h 910"/>
              <a:gd name="T26" fmla="*/ 103 w 310"/>
              <a:gd name="T27" fmla="*/ 909 h 910"/>
              <a:gd name="T28" fmla="*/ 136 w 310"/>
              <a:gd name="T29" fmla="*/ 877 h 910"/>
              <a:gd name="T30" fmla="*/ 136 w 310"/>
              <a:gd name="T31" fmla="*/ 560 h 910"/>
              <a:gd name="T32" fmla="*/ 173 w 310"/>
              <a:gd name="T33" fmla="*/ 560 h 910"/>
              <a:gd name="T34" fmla="*/ 173 w 310"/>
              <a:gd name="T35" fmla="*/ 877 h 910"/>
              <a:gd name="T36" fmla="*/ 206 w 310"/>
              <a:gd name="T37" fmla="*/ 909 h 910"/>
              <a:gd name="T38" fmla="*/ 238 w 310"/>
              <a:gd name="T39" fmla="*/ 877 h 910"/>
              <a:gd name="T40" fmla="*/ 238 w 310"/>
              <a:gd name="T41" fmla="*/ 236 h 910"/>
              <a:gd name="T42" fmla="*/ 244 w 310"/>
              <a:gd name="T43" fmla="*/ 238 h 910"/>
              <a:gd name="T44" fmla="*/ 255 w 310"/>
              <a:gd name="T45" fmla="*/ 279 h 910"/>
              <a:gd name="T46" fmla="*/ 255 w 310"/>
              <a:gd name="T47" fmla="*/ 490 h 910"/>
              <a:gd name="T48" fmla="*/ 282 w 310"/>
              <a:gd name="T49" fmla="*/ 517 h 910"/>
              <a:gd name="T50" fmla="*/ 309 w 310"/>
              <a:gd name="T51" fmla="*/ 490 h 910"/>
              <a:gd name="T52" fmla="*/ 309 w 310"/>
              <a:gd name="T53" fmla="*/ 279 h 910"/>
              <a:gd name="T54" fmla="*/ 279 w 310"/>
              <a:gd name="T55" fmla="*/ 203 h 910"/>
              <a:gd name="T56" fmla="*/ 154 w 310"/>
              <a:gd name="T57" fmla="*/ 149 h 910"/>
              <a:gd name="T58" fmla="*/ 154 w 310"/>
              <a:gd name="T59" fmla="*/ 149 h 910"/>
              <a:gd name="T60" fmla="*/ 220 w 310"/>
              <a:gd name="T61" fmla="*/ 73 h 910"/>
              <a:gd name="T62" fmla="*/ 154 w 310"/>
              <a:gd name="T63" fmla="*/ 0 h 910"/>
              <a:gd name="T64" fmla="*/ 89 w 310"/>
              <a:gd name="T65" fmla="*/ 73 h 910"/>
              <a:gd name="T66" fmla="*/ 154 w 310"/>
              <a:gd name="T67" fmla="*/ 1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910">
                <a:moveTo>
                  <a:pt x="279" y="203"/>
                </a:moveTo>
                <a:lnTo>
                  <a:pt x="279" y="203"/>
                </a:lnTo>
                <a:cubicBezTo>
                  <a:pt x="255" y="179"/>
                  <a:pt x="225" y="179"/>
                  <a:pt x="217" y="179"/>
                </a:cubicBezTo>
                <a:cubicBezTo>
                  <a:pt x="89" y="179"/>
                  <a:pt x="89" y="179"/>
                  <a:pt x="89" y="179"/>
                </a:cubicBezTo>
                <a:cubicBezTo>
                  <a:pt x="84" y="179"/>
                  <a:pt x="54" y="179"/>
                  <a:pt x="30" y="203"/>
                </a:cubicBezTo>
                <a:cubicBezTo>
                  <a:pt x="11" y="219"/>
                  <a:pt x="0" y="246"/>
                  <a:pt x="0" y="279"/>
                </a:cubicBezTo>
                <a:cubicBezTo>
                  <a:pt x="0" y="490"/>
                  <a:pt x="0" y="490"/>
                  <a:pt x="0" y="490"/>
                </a:cubicBezTo>
                <a:cubicBezTo>
                  <a:pt x="0" y="503"/>
                  <a:pt x="11" y="517"/>
                  <a:pt x="27" y="517"/>
                </a:cubicBezTo>
                <a:cubicBezTo>
                  <a:pt x="41" y="517"/>
                  <a:pt x="52" y="503"/>
                  <a:pt x="52" y="490"/>
                </a:cubicBezTo>
                <a:cubicBezTo>
                  <a:pt x="52" y="279"/>
                  <a:pt x="52" y="279"/>
                  <a:pt x="52" y="279"/>
                </a:cubicBezTo>
                <a:cubicBezTo>
                  <a:pt x="52" y="259"/>
                  <a:pt x="57" y="246"/>
                  <a:pt x="65" y="241"/>
                </a:cubicBezTo>
                <a:cubicBezTo>
                  <a:pt x="68" y="238"/>
                  <a:pt x="68" y="236"/>
                  <a:pt x="70" y="236"/>
                </a:cubicBezTo>
                <a:cubicBezTo>
                  <a:pt x="70" y="877"/>
                  <a:pt x="70" y="877"/>
                  <a:pt x="70" y="877"/>
                </a:cubicBezTo>
                <a:cubicBezTo>
                  <a:pt x="70" y="896"/>
                  <a:pt x="87" y="909"/>
                  <a:pt x="103" y="909"/>
                </a:cubicBezTo>
                <a:cubicBezTo>
                  <a:pt x="122" y="909"/>
                  <a:pt x="136" y="896"/>
                  <a:pt x="136" y="877"/>
                </a:cubicBezTo>
                <a:cubicBezTo>
                  <a:pt x="136" y="560"/>
                  <a:pt x="136" y="560"/>
                  <a:pt x="136" y="560"/>
                </a:cubicBezTo>
                <a:cubicBezTo>
                  <a:pt x="173" y="560"/>
                  <a:pt x="173" y="560"/>
                  <a:pt x="173" y="560"/>
                </a:cubicBezTo>
                <a:cubicBezTo>
                  <a:pt x="173" y="877"/>
                  <a:pt x="173" y="877"/>
                  <a:pt x="173" y="877"/>
                </a:cubicBezTo>
                <a:cubicBezTo>
                  <a:pt x="173" y="896"/>
                  <a:pt x="187" y="909"/>
                  <a:pt x="206" y="909"/>
                </a:cubicBezTo>
                <a:cubicBezTo>
                  <a:pt x="222" y="909"/>
                  <a:pt x="238" y="896"/>
                  <a:pt x="238" y="877"/>
                </a:cubicBezTo>
                <a:cubicBezTo>
                  <a:pt x="238" y="236"/>
                  <a:pt x="238" y="236"/>
                  <a:pt x="238" y="236"/>
                </a:cubicBezTo>
                <a:cubicBezTo>
                  <a:pt x="238" y="236"/>
                  <a:pt x="241" y="238"/>
                  <a:pt x="244" y="238"/>
                </a:cubicBezTo>
                <a:cubicBezTo>
                  <a:pt x="252" y="246"/>
                  <a:pt x="255" y="259"/>
                  <a:pt x="255" y="279"/>
                </a:cubicBezTo>
                <a:cubicBezTo>
                  <a:pt x="255" y="490"/>
                  <a:pt x="255" y="490"/>
                  <a:pt x="255" y="490"/>
                </a:cubicBezTo>
                <a:cubicBezTo>
                  <a:pt x="255" y="503"/>
                  <a:pt x="268" y="517"/>
                  <a:pt x="282" y="517"/>
                </a:cubicBezTo>
                <a:cubicBezTo>
                  <a:pt x="295" y="517"/>
                  <a:pt x="309" y="503"/>
                  <a:pt x="309" y="490"/>
                </a:cubicBezTo>
                <a:cubicBezTo>
                  <a:pt x="309" y="279"/>
                  <a:pt x="309" y="279"/>
                  <a:pt x="309" y="279"/>
                </a:cubicBezTo>
                <a:cubicBezTo>
                  <a:pt x="309" y="246"/>
                  <a:pt x="298" y="219"/>
                  <a:pt x="279" y="203"/>
                </a:cubicBezTo>
                <a:close/>
                <a:moveTo>
                  <a:pt x="154" y="149"/>
                </a:moveTo>
                <a:lnTo>
                  <a:pt x="154" y="149"/>
                </a:lnTo>
                <a:cubicBezTo>
                  <a:pt x="190" y="149"/>
                  <a:pt x="220" y="113"/>
                  <a:pt x="220" y="73"/>
                </a:cubicBezTo>
                <a:cubicBezTo>
                  <a:pt x="220" y="35"/>
                  <a:pt x="190" y="0"/>
                  <a:pt x="154" y="0"/>
                </a:cubicBezTo>
                <a:cubicBezTo>
                  <a:pt x="119" y="0"/>
                  <a:pt x="89" y="35"/>
                  <a:pt x="89" y="73"/>
                </a:cubicBezTo>
                <a:cubicBezTo>
                  <a:pt x="89" y="113"/>
                  <a:pt x="119" y="149"/>
                  <a:pt x="154" y="149"/>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sz="600" dirty="0">
              <a:latin typeface="Microsoft YaHei" charset="-122"/>
              <a:ea typeface="Microsoft YaHei" charset="-122"/>
              <a:cs typeface="Microsoft YaHei" charset="-122"/>
            </a:endParaRPr>
          </a:p>
        </p:txBody>
      </p:sp>
    </p:spTree>
    <p:extLst>
      <p:ext uri="{BB962C8B-B14F-4D97-AF65-F5344CB8AC3E}">
        <p14:creationId xmlns="" xmlns:p14="http://schemas.microsoft.com/office/powerpoint/2010/main" val="2474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additive="base">
                                        <p:cTn id="14" dur="500" fill="hold"/>
                                        <p:tgtEl>
                                          <p:spTgt spid="105"/>
                                        </p:tgtEl>
                                        <p:attrNameLst>
                                          <p:attrName>ppt_x</p:attrName>
                                        </p:attrNameLst>
                                      </p:cBhvr>
                                      <p:tavLst>
                                        <p:tav tm="0">
                                          <p:val>
                                            <p:strVal val="#ppt_x"/>
                                          </p:val>
                                        </p:tav>
                                        <p:tav tm="100000">
                                          <p:val>
                                            <p:strVal val="#ppt_x"/>
                                          </p:val>
                                        </p:tav>
                                      </p:tavLst>
                                    </p:anim>
                                    <p:anim calcmode="lin" valueType="num">
                                      <p:cBhvr additive="base">
                                        <p:cTn id="15" dur="500" fill="hold"/>
                                        <p:tgtEl>
                                          <p:spTgt spid="10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7"/>
                                        </p:tgtEl>
                                        <p:attrNameLst>
                                          <p:attrName>style.visibility</p:attrName>
                                        </p:attrNameLst>
                                      </p:cBhvr>
                                      <p:to>
                                        <p:strVal val="visible"/>
                                      </p:to>
                                    </p:set>
                                    <p:anim calcmode="lin" valueType="num">
                                      <p:cBhvr additive="base">
                                        <p:cTn id="18" dur="500" fill="hold"/>
                                        <p:tgtEl>
                                          <p:spTgt spid="207"/>
                                        </p:tgtEl>
                                        <p:attrNameLst>
                                          <p:attrName>ppt_x</p:attrName>
                                        </p:attrNameLst>
                                      </p:cBhvr>
                                      <p:tavLst>
                                        <p:tav tm="0">
                                          <p:val>
                                            <p:strVal val="#ppt_x"/>
                                          </p:val>
                                        </p:tav>
                                        <p:tav tm="100000">
                                          <p:val>
                                            <p:strVal val="#ppt_x"/>
                                          </p:val>
                                        </p:tav>
                                      </p:tavLst>
                                    </p:anim>
                                    <p:anim calcmode="lin" valueType="num">
                                      <p:cBhvr additive="base">
                                        <p:cTn id="19" dur="500" fill="hold"/>
                                        <p:tgtEl>
                                          <p:spTgt spid="20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8"/>
                                        </p:tgtEl>
                                        <p:attrNameLst>
                                          <p:attrName>style.visibility</p:attrName>
                                        </p:attrNameLst>
                                      </p:cBhvr>
                                      <p:to>
                                        <p:strVal val="visible"/>
                                      </p:to>
                                    </p:set>
                                    <p:anim calcmode="lin" valueType="num">
                                      <p:cBhvr additive="base">
                                        <p:cTn id="23" dur="500" fill="hold"/>
                                        <p:tgtEl>
                                          <p:spTgt spid="208"/>
                                        </p:tgtEl>
                                        <p:attrNameLst>
                                          <p:attrName>ppt_x</p:attrName>
                                        </p:attrNameLst>
                                      </p:cBhvr>
                                      <p:tavLst>
                                        <p:tav tm="0">
                                          <p:val>
                                            <p:strVal val="#ppt_x"/>
                                          </p:val>
                                        </p:tav>
                                        <p:tav tm="100000">
                                          <p:val>
                                            <p:strVal val="#ppt_x"/>
                                          </p:val>
                                        </p:tav>
                                      </p:tavLst>
                                    </p:anim>
                                    <p:anim calcmode="lin" valueType="num">
                                      <p:cBhvr additive="base">
                                        <p:cTn id="24" dur="500" fill="hold"/>
                                        <p:tgtEl>
                                          <p:spTgt spid="20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 calcmode="lin" valueType="num">
                                      <p:cBhvr additive="base">
                                        <p:cTn id="27" dur="500" fill="hold"/>
                                        <p:tgtEl>
                                          <p:spTgt spid="209"/>
                                        </p:tgtEl>
                                        <p:attrNameLst>
                                          <p:attrName>ppt_x</p:attrName>
                                        </p:attrNameLst>
                                      </p:cBhvr>
                                      <p:tavLst>
                                        <p:tav tm="0">
                                          <p:val>
                                            <p:strVal val="#ppt_x"/>
                                          </p:val>
                                        </p:tav>
                                        <p:tav tm="100000">
                                          <p:val>
                                            <p:strVal val="#ppt_x"/>
                                          </p:val>
                                        </p:tav>
                                      </p:tavLst>
                                    </p:anim>
                                    <p:anim calcmode="lin" valueType="num">
                                      <p:cBhvr additive="base">
                                        <p:cTn id="28" dur="500" fill="hold"/>
                                        <p:tgtEl>
                                          <p:spTgt spid="20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10"/>
                                        </p:tgtEl>
                                        <p:attrNameLst>
                                          <p:attrName>style.visibility</p:attrName>
                                        </p:attrNameLst>
                                      </p:cBhvr>
                                      <p:to>
                                        <p:strVal val="visible"/>
                                      </p:to>
                                    </p:set>
                                    <p:anim calcmode="lin" valueType="num">
                                      <p:cBhvr additive="base">
                                        <p:cTn id="32" dur="500" fill="hold"/>
                                        <p:tgtEl>
                                          <p:spTgt spid="210"/>
                                        </p:tgtEl>
                                        <p:attrNameLst>
                                          <p:attrName>ppt_x</p:attrName>
                                        </p:attrNameLst>
                                      </p:cBhvr>
                                      <p:tavLst>
                                        <p:tav tm="0">
                                          <p:val>
                                            <p:strVal val="#ppt_x"/>
                                          </p:val>
                                        </p:tav>
                                        <p:tav tm="100000">
                                          <p:val>
                                            <p:strVal val="#ppt_x"/>
                                          </p:val>
                                        </p:tav>
                                      </p:tavLst>
                                    </p:anim>
                                    <p:anim calcmode="lin" valueType="num">
                                      <p:cBhvr additive="base">
                                        <p:cTn id="33" dur="500" fill="hold"/>
                                        <p:tgtEl>
                                          <p:spTgt spid="2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1"/>
                                        </p:tgtEl>
                                        <p:attrNameLst>
                                          <p:attrName>style.visibility</p:attrName>
                                        </p:attrNameLst>
                                      </p:cBhvr>
                                      <p:to>
                                        <p:strVal val="visible"/>
                                      </p:to>
                                    </p:set>
                                    <p:anim calcmode="lin" valueType="num">
                                      <p:cBhvr additive="base">
                                        <p:cTn id="36" dur="500" fill="hold"/>
                                        <p:tgtEl>
                                          <p:spTgt spid="211"/>
                                        </p:tgtEl>
                                        <p:attrNameLst>
                                          <p:attrName>ppt_x</p:attrName>
                                        </p:attrNameLst>
                                      </p:cBhvr>
                                      <p:tavLst>
                                        <p:tav tm="0">
                                          <p:val>
                                            <p:strVal val="#ppt_x"/>
                                          </p:val>
                                        </p:tav>
                                        <p:tav tm="100000">
                                          <p:val>
                                            <p:strVal val="#ppt_x"/>
                                          </p:val>
                                        </p:tav>
                                      </p:tavLst>
                                    </p:anim>
                                    <p:anim calcmode="lin" valueType="num">
                                      <p:cBhvr additive="base">
                                        <p:cTn id="37" dur="500" fill="hold"/>
                                        <p:tgtEl>
                                          <p:spTgt spid="211"/>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213"/>
                                        </p:tgtEl>
                                        <p:attrNameLst>
                                          <p:attrName>style.visibility</p:attrName>
                                        </p:attrNameLst>
                                      </p:cBhvr>
                                      <p:to>
                                        <p:strVal val="visible"/>
                                      </p:to>
                                    </p:set>
                                    <p:anim calcmode="lin" valueType="num">
                                      <p:cBhvr additive="base">
                                        <p:cTn id="41" dur="500" fill="hold"/>
                                        <p:tgtEl>
                                          <p:spTgt spid="213"/>
                                        </p:tgtEl>
                                        <p:attrNameLst>
                                          <p:attrName>ppt_x</p:attrName>
                                        </p:attrNameLst>
                                      </p:cBhvr>
                                      <p:tavLst>
                                        <p:tav tm="0">
                                          <p:val>
                                            <p:strVal val="#ppt_x"/>
                                          </p:val>
                                        </p:tav>
                                        <p:tav tm="100000">
                                          <p:val>
                                            <p:strVal val="#ppt_x"/>
                                          </p:val>
                                        </p:tav>
                                      </p:tavLst>
                                    </p:anim>
                                    <p:anim calcmode="lin" valueType="num">
                                      <p:cBhvr additive="base">
                                        <p:cTn id="42" dur="500" fill="hold"/>
                                        <p:tgtEl>
                                          <p:spTgt spid="2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5"/>
                                        </p:tgtEl>
                                        <p:attrNameLst>
                                          <p:attrName>style.visibility</p:attrName>
                                        </p:attrNameLst>
                                      </p:cBhvr>
                                      <p:to>
                                        <p:strVal val="visible"/>
                                      </p:to>
                                    </p:set>
                                    <p:anim calcmode="lin" valueType="num">
                                      <p:cBhvr additive="base">
                                        <p:cTn id="45" dur="500" fill="hold"/>
                                        <p:tgtEl>
                                          <p:spTgt spid="215"/>
                                        </p:tgtEl>
                                        <p:attrNameLst>
                                          <p:attrName>ppt_x</p:attrName>
                                        </p:attrNameLst>
                                      </p:cBhvr>
                                      <p:tavLst>
                                        <p:tav tm="0">
                                          <p:val>
                                            <p:strVal val="#ppt_x"/>
                                          </p:val>
                                        </p:tav>
                                        <p:tav tm="100000">
                                          <p:val>
                                            <p:strVal val="#ppt_x"/>
                                          </p:val>
                                        </p:tav>
                                      </p:tavLst>
                                    </p:anim>
                                    <p:anim calcmode="lin" valueType="num">
                                      <p:cBhvr additive="base">
                                        <p:cTn id="46" dur="500" fill="hold"/>
                                        <p:tgtEl>
                                          <p:spTgt spid="215"/>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21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childTnLst>
                          </p:cTn>
                        </p:par>
                        <p:par>
                          <p:cTn id="52" fill="hold">
                            <p:stCondLst>
                              <p:cond delay="2500"/>
                            </p:stCondLst>
                            <p:childTnLst>
                              <p:par>
                                <p:cTn id="53" presetID="1" presetClass="entr" presetSubtype="0" fill="hold" grpId="0" nodeType="afterEffect">
                                  <p:stCondLst>
                                    <p:cond delay="0"/>
                                  </p:stCondLst>
                                  <p:childTnLst>
                                    <p:set>
                                      <p:cBhvr>
                                        <p:cTn id="54" dur="1" fill="hold">
                                          <p:stCondLst>
                                            <p:cond delay="0"/>
                                          </p:stCondLst>
                                        </p:cTn>
                                        <p:tgtEl>
                                          <p:spTgt spid="2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animBg="1"/>
      <p:bldP spid="207" grpId="0"/>
      <p:bldP spid="208" grpId="0" animBg="1"/>
      <p:bldP spid="209" grpId="0"/>
      <p:bldP spid="210" grpId="0" animBg="1"/>
      <p:bldP spid="211" grpId="0"/>
      <p:bldP spid="212" grpId="0" animBg="1"/>
      <p:bldP spid="213" grpId="0" animBg="1"/>
      <p:bldP spid="214" grpId="0"/>
      <p:bldP spid="215" grpId="0"/>
      <p:bldP spid="216" grpId="0" animBg="1"/>
      <p:bldP spid="2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ABAE8A45-BE9A-FF42-B060-522A67DFF182}"/>
              </a:ext>
            </a:extLst>
          </p:cNvPr>
          <p:cNvGrpSpPr/>
          <p:nvPr/>
        </p:nvGrpSpPr>
        <p:grpSpPr>
          <a:xfrm>
            <a:off x="785786" y="2571744"/>
            <a:ext cx="6946640" cy="3047920"/>
            <a:chOff x="838151" y="838200"/>
            <a:chExt cx="6829474" cy="2581275"/>
          </a:xfrm>
        </p:grpSpPr>
        <p:sp>
          <p:nvSpPr>
            <p:cNvPr id="3" name="矩形 2">
              <a:extLst>
                <a:ext uri="{FF2B5EF4-FFF2-40B4-BE49-F238E27FC236}">
                  <a16:creationId xmlns="" xmlns:a16="http://schemas.microsoft.com/office/drawing/2014/main" id="{755ECEB1-8584-B242-96DE-2723CEA9B571}"/>
                </a:ext>
              </a:extLst>
            </p:cNvPr>
            <p:cNvSpPr/>
            <p:nvPr/>
          </p:nvSpPr>
          <p:spPr>
            <a:xfrm>
              <a:off x="838151" y="9365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mn-lt"/>
                  <a:ea typeface="+mn-ea"/>
                  <a:cs typeface="+mn-cs"/>
                </a:rPr>
                <a:t>智慧生成</a:t>
              </a:r>
            </a:p>
          </p:txBody>
        </p:sp>
        <p:sp>
          <p:nvSpPr>
            <p:cNvPr id="4" name="矩形 3">
              <a:extLst>
                <a:ext uri="{FF2B5EF4-FFF2-40B4-BE49-F238E27FC236}">
                  <a16:creationId xmlns="" xmlns:a16="http://schemas.microsoft.com/office/drawing/2014/main" id="{2A5909FE-6CB2-254E-9623-D936BFD7B981}"/>
                </a:ext>
              </a:extLst>
            </p:cNvPr>
            <p:cNvSpPr/>
            <p:nvPr/>
          </p:nvSpPr>
          <p:spPr>
            <a:xfrm>
              <a:off x="847676" y="160331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mn-lt"/>
                  <a:ea typeface="+mn-ea"/>
                  <a:cs typeface="+mn-cs"/>
                </a:rPr>
                <a:t>知识构建</a:t>
              </a:r>
            </a:p>
          </p:txBody>
        </p:sp>
        <p:sp>
          <p:nvSpPr>
            <p:cNvPr id="5" name="矩形 4">
              <a:extLst>
                <a:ext uri="{FF2B5EF4-FFF2-40B4-BE49-F238E27FC236}">
                  <a16:creationId xmlns="" xmlns:a16="http://schemas.microsoft.com/office/drawing/2014/main" id="{6DEF368B-66B3-604E-899E-A919106E0D82}"/>
                </a:ext>
              </a:extLst>
            </p:cNvPr>
            <p:cNvSpPr/>
            <p:nvPr/>
          </p:nvSpPr>
          <p:spPr>
            <a:xfrm>
              <a:off x="847676" y="29558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noProof="1">
                  <a:solidFill>
                    <a:schemeClr val="tx1"/>
                  </a:solidFill>
                </a:rPr>
                <a:t>数据互联</a:t>
              </a:r>
              <a:endParaRPr kumimoji="0" lang="zh-CN" altLang="en-US" sz="4000" b="0" i="0" u="none" strike="noStrike" kern="1200" cap="none" spc="0" normalizeH="0" baseline="0" noProof="1">
                <a:ln>
                  <a:noFill/>
                </a:ln>
                <a:solidFill>
                  <a:schemeClr val="tx1"/>
                </a:solidFill>
                <a:effectLst/>
                <a:uLnTx/>
                <a:uFillTx/>
                <a:latin typeface="+mn-lt"/>
                <a:ea typeface="+mn-ea"/>
                <a:cs typeface="+mn-cs"/>
              </a:endParaRPr>
            </a:p>
          </p:txBody>
        </p:sp>
        <p:cxnSp>
          <p:nvCxnSpPr>
            <p:cNvPr id="6" name="直接箭头连接符 7">
              <a:extLst>
                <a:ext uri="{FF2B5EF4-FFF2-40B4-BE49-F238E27FC236}">
                  <a16:creationId xmlns="" xmlns:a16="http://schemas.microsoft.com/office/drawing/2014/main" id="{F88E4EC6-4626-E24F-A1BD-D29981DE8FD8}"/>
                </a:ext>
              </a:extLst>
            </p:cNvPr>
            <p:cNvCxnSpPr>
              <a:stCxn id="5" idx="0"/>
              <a:endCxn id="29" idx="2"/>
            </p:cNvCxnSpPr>
            <p:nvPr/>
          </p:nvCxnSpPr>
          <p:spPr>
            <a:xfrm flipV="1">
              <a:off x="1432467" y="2644640"/>
              <a:ext cx="0" cy="3112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8">
              <a:extLst>
                <a:ext uri="{FF2B5EF4-FFF2-40B4-BE49-F238E27FC236}">
                  <a16:creationId xmlns="" xmlns:a16="http://schemas.microsoft.com/office/drawing/2014/main" id="{89E51ADF-0EC0-F448-9494-1400C737D64C}"/>
                </a:ext>
              </a:extLst>
            </p:cNvPr>
            <p:cNvCxnSpPr>
              <a:stCxn id="4" idx="0"/>
              <a:endCxn id="3" idx="2"/>
            </p:cNvCxnSpPr>
            <p:nvPr/>
          </p:nvCxnSpPr>
          <p:spPr>
            <a:xfrm flipH="1" flipV="1">
              <a:off x="1422942" y="1301615"/>
              <a:ext cx="9525" cy="3016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肘形连接符 7">
              <a:extLst>
                <a:ext uri="{FF2B5EF4-FFF2-40B4-BE49-F238E27FC236}">
                  <a16:creationId xmlns="" xmlns:a16="http://schemas.microsoft.com/office/drawing/2014/main" id="{1EA4FB6C-C513-2149-9E26-E3AD923E7D84}"/>
                </a:ext>
              </a:extLst>
            </p:cNvPr>
            <p:cNvCxnSpPr>
              <a:stCxn id="5" idx="1"/>
              <a:endCxn id="3" idx="1"/>
            </p:cNvCxnSpPr>
            <p:nvPr/>
          </p:nvCxnSpPr>
          <p:spPr>
            <a:xfrm rot="10800000">
              <a:off x="838152" y="1119090"/>
              <a:ext cx="9525" cy="2019300"/>
            </a:xfrm>
            <a:prstGeom prst="bentConnector3">
              <a:avLst>
                <a:gd name="adj1" fmla="val 25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0">
              <a:extLst>
                <a:ext uri="{FF2B5EF4-FFF2-40B4-BE49-F238E27FC236}">
                  <a16:creationId xmlns="" xmlns:a16="http://schemas.microsoft.com/office/drawing/2014/main" id="{148326D2-5B4E-514D-A3AD-591F388AD8C0}"/>
                </a:ext>
              </a:extLst>
            </p:cNvPr>
            <p:cNvCxnSpPr>
              <a:stCxn id="5" idx="3"/>
              <a:endCxn id="20" idx="1"/>
            </p:cNvCxnSpPr>
            <p:nvPr/>
          </p:nvCxnSpPr>
          <p:spPr>
            <a:xfrm>
              <a:off x="2017258" y="3138390"/>
              <a:ext cx="345956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圆角矩形 9">
              <a:extLst>
                <a:ext uri="{FF2B5EF4-FFF2-40B4-BE49-F238E27FC236}">
                  <a16:creationId xmlns="" xmlns:a16="http://schemas.microsoft.com/office/drawing/2014/main" id="{215FE20A-F49E-3449-8BD7-64365830DF7D}"/>
                </a:ext>
              </a:extLst>
            </p:cNvPr>
            <p:cNvSpPr/>
            <p:nvPr/>
          </p:nvSpPr>
          <p:spPr>
            <a:xfrm>
              <a:off x="2200275" y="2971800"/>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互联情境</a:t>
              </a:r>
            </a:p>
          </p:txBody>
        </p:sp>
        <p:cxnSp>
          <p:nvCxnSpPr>
            <p:cNvPr id="11" name="直接箭头连接符 12">
              <a:extLst>
                <a:ext uri="{FF2B5EF4-FFF2-40B4-BE49-F238E27FC236}">
                  <a16:creationId xmlns="" xmlns:a16="http://schemas.microsoft.com/office/drawing/2014/main" id="{CCBD680F-9F45-CF44-B6BE-05C5011F2D4B}"/>
                </a:ext>
              </a:extLst>
            </p:cNvPr>
            <p:cNvCxnSpPr>
              <a:stCxn id="4" idx="3"/>
              <a:endCxn id="19" idx="1"/>
            </p:cNvCxnSpPr>
            <p:nvPr/>
          </p:nvCxnSpPr>
          <p:spPr>
            <a:xfrm>
              <a:off x="2017258" y="1785840"/>
              <a:ext cx="34690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3">
              <a:extLst>
                <a:ext uri="{FF2B5EF4-FFF2-40B4-BE49-F238E27FC236}">
                  <a16:creationId xmlns="" xmlns:a16="http://schemas.microsoft.com/office/drawing/2014/main" id="{AF11B9AA-677A-CB4D-8FC8-E18369699560}"/>
                </a:ext>
              </a:extLst>
            </p:cNvPr>
            <p:cNvCxnSpPr>
              <a:stCxn id="3" idx="3"/>
              <a:endCxn id="18" idx="1"/>
            </p:cNvCxnSpPr>
            <p:nvPr/>
          </p:nvCxnSpPr>
          <p:spPr>
            <a:xfrm>
              <a:off x="2007733" y="1119090"/>
              <a:ext cx="348814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a:extLst>
                <a:ext uri="{FF2B5EF4-FFF2-40B4-BE49-F238E27FC236}">
                  <a16:creationId xmlns="" xmlns:a16="http://schemas.microsoft.com/office/drawing/2014/main" id="{2CEAAD91-C203-0142-B705-C49756BE1BF5}"/>
                </a:ext>
              </a:extLst>
            </p:cNvPr>
            <p:cNvSpPr/>
            <p:nvPr/>
          </p:nvSpPr>
          <p:spPr>
            <a:xfrm>
              <a:off x="2200275" y="1638300"/>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资源情境</a:t>
              </a:r>
            </a:p>
          </p:txBody>
        </p:sp>
        <p:sp>
          <p:nvSpPr>
            <p:cNvPr id="14" name="圆角矩形 13">
              <a:extLst>
                <a:ext uri="{FF2B5EF4-FFF2-40B4-BE49-F238E27FC236}">
                  <a16:creationId xmlns="" xmlns:a16="http://schemas.microsoft.com/office/drawing/2014/main" id="{4D7B013D-0617-574D-BA92-CAF4B7AAE27B}"/>
                </a:ext>
              </a:extLst>
            </p:cNvPr>
            <p:cNvSpPr/>
            <p:nvPr/>
          </p:nvSpPr>
          <p:spPr>
            <a:xfrm>
              <a:off x="2190750" y="962025"/>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服务情境</a:t>
              </a:r>
            </a:p>
          </p:txBody>
        </p:sp>
        <p:sp>
          <p:nvSpPr>
            <p:cNvPr id="15" name="矩形 14">
              <a:extLst>
                <a:ext uri="{FF2B5EF4-FFF2-40B4-BE49-F238E27FC236}">
                  <a16:creationId xmlns="" xmlns:a16="http://schemas.microsoft.com/office/drawing/2014/main" id="{09A0A16A-B2F7-994E-9913-EF7A1715DE1C}"/>
                </a:ext>
              </a:extLst>
            </p:cNvPr>
            <p:cNvSpPr/>
            <p:nvPr/>
          </p:nvSpPr>
          <p:spPr>
            <a:xfrm>
              <a:off x="3286076" y="29558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设备终端</a:t>
              </a:r>
              <a:endParaRPr kumimoji="0" lang="en-US" altLang="zh-CN" sz="1200" b="0" i="0" u="none" strike="noStrike" kern="1200" cap="none" spc="0" normalizeH="0" baseline="0" noProof="1">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物理空间</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6" name="矩形 15">
              <a:extLst>
                <a:ext uri="{FF2B5EF4-FFF2-40B4-BE49-F238E27FC236}">
                  <a16:creationId xmlns="" xmlns:a16="http://schemas.microsoft.com/office/drawing/2014/main" id="{402CA66E-0643-6940-9E74-A20A32479DFA}"/>
                </a:ext>
              </a:extLst>
            </p:cNvPr>
            <p:cNvSpPr/>
            <p:nvPr/>
          </p:nvSpPr>
          <p:spPr>
            <a:xfrm>
              <a:off x="3267026" y="160331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资源再造</a:t>
              </a:r>
              <a:endParaRPr lang="en-US" altLang="zh-CN" sz="1200" noProof="1">
                <a:solidFill>
                  <a:schemeClr val="tx1"/>
                </a:solidFill>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资源重组</a:t>
              </a:r>
            </a:p>
          </p:txBody>
        </p:sp>
        <p:sp>
          <p:nvSpPr>
            <p:cNvPr id="17" name="矩形 16">
              <a:extLst>
                <a:ext uri="{FF2B5EF4-FFF2-40B4-BE49-F238E27FC236}">
                  <a16:creationId xmlns="" xmlns:a16="http://schemas.microsoft.com/office/drawing/2014/main" id="{222025CE-32ED-9D44-B243-22A1A7655A44}"/>
                </a:ext>
              </a:extLst>
            </p:cNvPr>
            <p:cNvSpPr/>
            <p:nvPr/>
          </p:nvSpPr>
          <p:spPr>
            <a:xfrm>
              <a:off x="3257501" y="9365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个性化</a:t>
              </a:r>
              <a:endParaRPr kumimoji="0" lang="en-US" altLang="zh-CN" sz="1200" b="0" i="0" u="none" strike="noStrike" kern="1200" cap="none" spc="0" normalizeH="0" baseline="0" noProof="1">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精准化</a:t>
              </a:r>
            </a:p>
          </p:txBody>
        </p:sp>
        <p:sp>
          <p:nvSpPr>
            <p:cNvPr id="18" name="矩形 17">
              <a:extLst>
                <a:ext uri="{FF2B5EF4-FFF2-40B4-BE49-F238E27FC236}">
                  <a16:creationId xmlns="" xmlns:a16="http://schemas.microsoft.com/office/drawing/2014/main" id="{B1739D51-0C7A-0D43-9269-89423685FB20}"/>
                </a:ext>
              </a:extLst>
            </p:cNvPr>
            <p:cNvSpPr/>
            <p:nvPr/>
          </p:nvSpPr>
          <p:spPr>
            <a:xfrm>
              <a:off x="5495876" y="9365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mn-lt"/>
                  <a:ea typeface="+mn-ea"/>
                  <a:cs typeface="+mn-cs"/>
                </a:rPr>
                <a:t>关注服务</a:t>
              </a:r>
            </a:p>
          </p:txBody>
        </p:sp>
        <p:sp>
          <p:nvSpPr>
            <p:cNvPr id="19" name="矩形 18">
              <a:extLst>
                <a:ext uri="{FF2B5EF4-FFF2-40B4-BE49-F238E27FC236}">
                  <a16:creationId xmlns="" xmlns:a16="http://schemas.microsoft.com/office/drawing/2014/main" id="{D8849FC1-1532-E84D-899B-42E6C7BA3590}"/>
                </a:ext>
              </a:extLst>
            </p:cNvPr>
            <p:cNvSpPr/>
            <p:nvPr/>
          </p:nvSpPr>
          <p:spPr>
            <a:xfrm>
              <a:off x="5486351" y="160331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关注人力资源</a:t>
              </a:r>
            </a:p>
          </p:txBody>
        </p:sp>
        <p:sp>
          <p:nvSpPr>
            <p:cNvPr id="20" name="矩形 19">
              <a:extLst>
                <a:ext uri="{FF2B5EF4-FFF2-40B4-BE49-F238E27FC236}">
                  <a16:creationId xmlns="" xmlns:a16="http://schemas.microsoft.com/office/drawing/2014/main" id="{682F5274-F2BD-354E-85B1-D794C93879CF}"/>
                </a:ext>
              </a:extLst>
            </p:cNvPr>
            <p:cNvSpPr/>
            <p:nvPr/>
          </p:nvSpPr>
          <p:spPr>
            <a:xfrm>
              <a:off x="5476826" y="2955864"/>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mn-lt"/>
                  <a:ea typeface="+mn-ea"/>
                  <a:cs typeface="+mn-cs"/>
                </a:rPr>
                <a:t>关注平台</a:t>
              </a:r>
            </a:p>
          </p:txBody>
        </p:sp>
        <p:sp>
          <p:nvSpPr>
            <p:cNvPr id="21" name="流程图: 决策 22">
              <a:extLst>
                <a:ext uri="{FF2B5EF4-FFF2-40B4-BE49-F238E27FC236}">
                  <a16:creationId xmlns="" xmlns:a16="http://schemas.microsoft.com/office/drawing/2014/main" id="{10DEB127-A5E9-3842-BD5A-E546774B9E24}"/>
                </a:ext>
              </a:extLst>
            </p:cNvPr>
            <p:cNvSpPr/>
            <p:nvPr/>
          </p:nvSpPr>
          <p:spPr>
            <a:xfrm>
              <a:off x="4629150" y="2857500"/>
              <a:ext cx="657225" cy="5619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易用性</a:t>
              </a:r>
            </a:p>
          </p:txBody>
        </p:sp>
        <p:sp>
          <p:nvSpPr>
            <p:cNvPr id="22" name="流程图: 决策 23">
              <a:extLst>
                <a:ext uri="{FF2B5EF4-FFF2-40B4-BE49-F238E27FC236}">
                  <a16:creationId xmlns="" xmlns:a16="http://schemas.microsoft.com/office/drawing/2014/main" id="{51AAF208-1B63-A446-A2DC-043ACF1EF6A5}"/>
                </a:ext>
              </a:extLst>
            </p:cNvPr>
            <p:cNvSpPr/>
            <p:nvPr/>
          </p:nvSpPr>
          <p:spPr>
            <a:xfrm>
              <a:off x="4600575" y="1504950"/>
              <a:ext cx="657225" cy="5619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激励性</a:t>
              </a:r>
            </a:p>
          </p:txBody>
        </p:sp>
        <p:sp>
          <p:nvSpPr>
            <p:cNvPr id="23" name="流程图: 决策 24">
              <a:extLst>
                <a:ext uri="{FF2B5EF4-FFF2-40B4-BE49-F238E27FC236}">
                  <a16:creationId xmlns="" xmlns:a16="http://schemas.microsoft.com/office/drawing/2014/main" id="{DC958742-27FF-5543-BA74-EC3E2C695E1C}"/>
                </a:ext>
              </a:extLst>
            </p:cNvPr>
            <p:cNvSpPr/>
            <p:nvPr/>
          </p:nvSpPr>
          <p:spPr>
            <a:xfrm>
              <a:off x="4610100" y="838200"/>
              <a:ext cx="657225" cy="5619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适配激励</a:t>
              </a:r>
            </a:p>
          </p:txBody>
        </p:sp>
        <p:pic>
          <p:nvPicPr>
            <p:cNvPr id="24" name="Picture 3" descr="C:\Users\Administrator\AppData\Roaming\Tencent\Users\422184305\QQ\WinTemp\RichOle\N1EV2XFORSLYC$S5F}`SX~1.png">
              <a:extLst>
                <a:ext uri="{FF2B5EF4-FFF2-40B4-BE49-F238E27FC236}">
                  <a16:creationId xmlns="" xmlns:a16="http://schemas.microsoft.com/office/drawing/2014/main" id="{C34394FB-A89F-CB43-A940-A8F74DAD048D}"/>
                </a:ext>
              </a:extLst>
            </p:cNvPr>
            <p:cNvPicPr>
              <a:picLocks noChangeAspect="1" noChangeArrowheads="1"/>
            </p:cNvPicPr>
            <p:nvPr/>
          </p:nvPicPr>
          <p:blipFill>
            <a:blip r:embed="rId2" cstate="print"/>
            <a:srcRect/>
            <a:stretch>
              <a:fillRect/>
            </a:stretch>
          </p:blipFill>
          <p:spPr bwMode="auto">
            <a:xfrm>
              <a:off x="7093299" y="1876424"/>
              <a:ext cx="545750" cy="504825"/>
            </a:xfrm>
            <a:prstGeom prst="rect">
              <a:avLst/>
            </a:prstGeom>
            <a:noFill/>
          </p:spPr>
        </p:pic>
        <p:cxnSp>
          <p:nvCxnSpPr>
            <p:cNvPr id="25" name="直接箭头连接符 26">
              <a:extLst>
                <a:ext uri="{FF2B5EF4-FFF2-40B4-BE49-F238E27FC236}">
                  <a16:creationId xmlns="" xmlns:a16="http://schemas.microsoft.com/office/drawing/2014/main" id="{32D3628A-BEC3-2342-8C59-2207C95CBCC1}"/>
                </a:ext>
              </a:extLst>
            </p:cNvPr>
            <p:cNvCxnSpPr>
              <a:stCxn id="19" idx="3"/>
            </p:cNvCxnSpPr>
            <p:nvPr/>
          </p:nvCxnSpPr>
          <p:spPr>
            <a:xfrm>
              <a:off x="6655933" y="1785840"/>
              <a:ext cx="440192" cy="1096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a:extLst>
                <a:ext uri="{FF2B5EF4-FFF2-40B4-BE49-F238E27FC236}">
                  <a16:creationId xmlns="" xmlns:a16="http://schemas.microsoft.com/office/drawing/2014/main" id="{57C7262B-FF01-C24E-BA7D-03940BDD1321}"/>
                </a:ext>
              </a:extLst>
            </p:cNvPr>
            <p:cNvCxnSpPr>
              <a:stCxn id="20" idx="3"/>
              <a:endCxn id="24" idx="2"/>
            </p:cNvCxnSpPr>
            <p:nvPr/>
          </p:nvCxnSpPr>
          <p:spPr>
            <a:xfrm flipV="1">
              <a:off x="6646408" y="2381249"/>
              <a:ext cx="719766" cy="75714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肘形连接符 26">
              <a:extLst>
                <a:ext uri="{FF2B5EF4-FFF2-40B4-BE49-F238E27FC236}">
                  <a16:creationId xmlns="" xmlns:a16="http://schemas.microsoft.com/office/drawing/2014/main" id="{933FE274-5349-3B44-8DAB-D3B0B139FAF0}"/>
                </a:ext>
              </a:extLst>
            </p:cNvPr>
            <p:cNvCxnSpPr>
              <a:stCxn id="18" idx="3"/>
              <a:endCxn id="24" idx="0"/>
            </p:cNvCxnSpPr>
            <p:nvPr/>
          </p:nvCxnSpPr>
          <p:spPr>
            <a:xfrm>
              <a:off x="6665458" y="1119090"/>
              <a:ext cx="700716" cy="75733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9">
              <a:extLst>
                <a:ext uri="{FF2B5EF4-FFF2-40B4-BE49-F238E27FC236}">
                  <a16:creationId xmlns="" xmlns:a16="http://schemas.microsoft.com/office/drawing/2014/main" id="{DABEF4E8-A92B-4B48-AD67-1A2E8B340970}"/>
                </a:ext>
              </a:extLst>
            </p:cNvPr>
            <p:cNvSpPr txBox="1"/>
            <p:nvPr/>
          </p:nvSpPr>
          <p:spPr>
            <a:xfrm>
              <a:off x="7124700" y="2124075"/>
              <a:ext cx="542925" cy="276999"/>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用户</a:t>
              </a:r>
            </a:p>
          </p:txBody>
        </p:sp>
        <p:sp>
          <p:nvSpPr>
            <p:cNvPr id="29" name="矩形 28">
              <a:extLst>
                <a:ext uri="{FF2B5EF4-FFF2-40B4-BE49-F238E27FC236}">
                  <a16:creationId xmlns="" xmlns:a16="http://schemas.microsoft.com/office/drawing/2014/main" id="{F6B84EEC-2DC4-9A4D-BEAE-1F2DF40384FE}"/>
                </a:ext>
              </a:extLst>
            </p:cNvPr>
            <p:cNvSpPr/>
            <p:nvPr/>
          </p:nvSpPr>
          <p:spPr>
            <a:xfrm>
              <a:off x="847676" y="2279589"/>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mn-lt"/>
                  <a:ea typeface="+mn-ea"/>
                  <a:cs typeface="+mn-cs"/>
                </a:rPr>
                <a:t>信息采集</a:t>
              </a:r>
            </a:p>
          </p:txBody>
        </p:sp>
        <p:cxnSp>
          <p:nvCxnSpPr>
            <p:cNvPr id="30" name="直接箭头连接符 35">
              <a:extLst>
                <a:ext uri="{FF2B5EF4-FFF2-40B4-BE49-F238E27FC236}">
                  <a16:creationId xmlns="" xmlns:a16="http://schemas.microsoft.com/office/drawing/2014/main" id="{0F06E05D-D5DC-1C4E-A210-6D3BB5CCB416}"/>
                </a:ext>
              </a:extLst>
            </p:cNvPr>
            <p:cNvCxnSpPr>
              <a:stCxn id="29" idx="3"/>
              <a:endCxn id="33" idx="1"/>
            </p:cNvCxnSpPr>
            <p:nvPr/>
          </p:nvCxnSpPr>
          <p:spPr>
            <a:xfrm>
              <a:off x="2017258" y="2462115"/>
              <a:ext cx="34690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圆角矩形 30">
              <a:extLst>
                <a:ext uri="{FF2B5EF4-FFF2-40B4-BE49-F238E27FC236}">
                  <a16:creationId xmlns="" xmlns:a16="http://schemas.microsoft.com/office/drawing/2014/main" id="{FD83067B-248E-3E47-BC5E-2F39ED07B7ED}"/>
                </a:ext>
              </a:extLst>
            </p:cNvPr>
            <p:cNvSpPr/>
            <p:nvPr/>
          </p:nvSpPr>
          <p:spPr>
            <a:xfrm>
              <a:off x="2200275" y="2314575"/>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资源情境</a:t>
              </a:r>
            </a:p>
          </p:txBody>
        </p:sp>
        <p:sp>
          <p:nvSpPr>
            <p:cNvPr id="32" name="矩形 31">
              <a:extLst>
                <a:ext uri="{FF2B5EF4-FFF2-40B4-BE49-F238E27FC236}">
                  <a16:creationId xmlns="" xmlns:a16="http://schemas.microsoft.com/office/drawing/2014/main" id="{103F9989-A6E7-C146-A0B1-26EBF43B6B28}"/>
                </a:ext>
              </a:extLst>
            </p:cNvPr>
            <p:cNvSpPr/>
            <p:nvPr/>
          </p:nvSpPr>
          <p:spPr>
            <a:xfrm>
              <a:off x="3267026" y="2279589"/>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资源建设</a:t>
              </a:r>
              <a:endParaRPr lang="en-US" altLang="zh-CN" sz="1200" noProof="1">
                <a:solidFill>
                  <a:schemeClr val="tx1"/>
                </a:solidFill>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资源组织</a:t>
              </a:r>
            </a:p>
          </p:txBody>
        </p:sp>
        <p:sp>
          <p:nvSpPr>
            <p:cNvPr id="33" name="矩形 32">
              <a:extLst>
                <a:ext uri="{FF2B5EF4-FFF2-40B4-BE49-F238E27FC236}">
                  <a16:creationId xmlns="" xmlns:a16="http://schemas.microsoft.com/office/drawing/2014/main" id="{36D45473-06A0-EF4A-A15D-15390C31DAA8}"/>
                </a:ext>
              </a:extLst>
            </p:cNvPr>
            <p:cNvSpPr/>
            <p:nvPr/>
          </p:nvSpPr>
          <p:spPr>
            <a:xfrm>
              <a:off x="5486351" y="2279589"/>
              <a:ext cx="1169582"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关注信息资源</a:t>
              </a:r>
            </a:p>
          </p:txBody>
        </p:sp>
        <p:sp>
          <p:nvSpPr>
            <p:cNvPr id="34" name="流程图: 决策 39">
              <a:extLst>
                <a:ext uri="{FF2B5EF4-FFF2-40B4-BE49-F238E27FC236}">
                  <a16:creationId xmlns="" xmlns:a16="http://schemas.microsoft.com/office/drawing/2014/main" id="{196D09CA-EFFB-A946-85A7-D2C473DB8293}"/>
                </a:ext>
              </a:extLst>
            </p:cNvPr>
            <p:cNvSpPr/>
            <p:nvPr/>
          </p:nvSpPr>
          <p:spPr>
            <a:xfrm>
              <a:off x="4600575" y="2181225"/>
              <a:ext cx="657225" cy="5619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有用性</a:t>
              </a:r>
            </a:p>
          </p:txBody>
        </p:sp>
        <p:cxnSp>
          <p:nvCxnSpPr>
            <p:cNvPr id="35" name="直接箭头连接符 41">
              <a:extLst>
                <a:ext uri="{FF2B5EF4-FFF2-40B4-BE49-F238E27FC236}">
                  <a16:creationId xmlns="" xmlns:a16="http://schemas.microsoft.com/office/drawing/2014/main" id="{476A9B59-4AED-8C4D-8B5A-B7B46104294D}"/>
                </a:ext>
              </a:extLst>
            </p:cNvPr>
            <p:cNvCxnSpPr>
              <a:stCxn id="33" idx="3"/>
            </p:cNvCxnSpPr>
            <p:nvPr/>
          </p:nvCxnSpPr>
          <p:spPr>
            <a:xfrm flipV="1">
              <a:off x="6655933" y="2362200"/>
              <a:ext cx="430667" cy="99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44">
              <a:extLst>
                <a:ext uri="{FF2B5EF4-FFF2-40B4-BE49-F238E27FC236}">
                  <a16:creationId xmlns="" xmlns:a16="http://schemas.microsoft.com/office/drawing/2014/main" id="{B7253D66-3817-E340-A4C8-BDB119F95191}"/>
                </a:ext>
              </a:extLst>
            </p:cNvPr>
            <p:cNvCxnSpPr>
              <a:stCxn id="29" idx="0"/>
              <a:endCxn id="4" idx="2"/>
            </p:cNvCxnSpPr>
            <p:nvPr/>
          </p:nvCxnSpPr>
          <p:spPr>
            <a:xfrm flipV="1">
              <a:off x="1432467" y="1968365"/>
              <a:ext cx="0" cy="3112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 xmlns:a16="http://schemas.microsoft.com/office/drawing/2014/main" id="{87F95583-571A-FE43-A4A9-A3F6817A5E30}"/>
              </a:ext>
            </a:extLst>
          </p:cNvPr>
          <p:cNvSpPr txBox="1"/>
          <p:nvPr/>
        </p:nvSpPr>
        <p:spPr>
          <a:xfrm>
            <a:off x="422742" y="202719"/>
            <a:ext cx="6838374" cy="523220"/>
          </a:xfrm>
          <a:prstGeom prst="rect">
            <a:avLst/>
          </a:prstGeom>
          <a:noFill/>
        </p:spPr>
        <p:txBody>
          <a:bodyPr wrap="square" rtlCol="0">
            <a:spAutoFit/>
          </a:bodyPr>
          <a:lstStyle/>
          <a:p>
            <a:pPr algn="dist"/>
            <a:r>
              <a:rPr lang="zh-Hans" altLang="en-US" sz="2800" b="1" dirty="0">
                <a:solidFill>
                  <a:schemeClr val="bg1"/>
                </a:solidFill>
                <a:latin typeface="微软雅黑" panose="020B0503020204020204" pitchFamily="34" charset="-122"/>
                <a:ea typeface="微软雅黑" panose="020B0503020204020204" pitchFamily="34" charset="-122"/>
              </a:rPr>
              <a:t>智慧图书馆知识服务实现的过程和目标</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 xmlns:a16="http://schemas.microsoft.com/office/drawing/2014/main" id="{DDE0B223-DF5D-0649-AB9C-1EE3BEF3C528}"/>
              </a:ext>
            </a:extLst>
          </p:cNvPr>
          <p:cNvSpPr txBox="1"/>
          <p:nvPr/>
        </p:nvSpPr>
        <p:spPr>
          <a:xfrm>
            <a:off x="679426" y="1294177"/>
            <a:ext cx="7837722" cy="584775"/>
          </a:xfrm>
          <a:prstGeom prst="rect">
            <a:avLst/>
          </a:prstGeom>
          <a:noFill/>
        </p:spPr>
        <p:txBody>
          <a:bodyPr wrap="square" rtlCol="0">
            <a:spAutoFit/>
          </a:bodyPr>
          <a:lstStyle/>
          <a:p>
            <a:r>
              <a:rPr lang="zh-CN" altLang="zh-CN" sz="1600" dirty="0">
                <a:latin typeface="Heiti SC Medium" pitchFamily="2" charset="-128"/>
                <a:ea typeface="Heiti SC Medium" pitchFamily="2" charset="-128"/>
              </a:rPr>
              <a:t>智慧图书馆知识服务的最终目标是提高智慧图书馆知识服务能力和水平，满足用户日益丰富的多样化、个性化需求。 </a:t>
            </a:r>
            <a:endParaRPr kumimoji="1" lang="zh-CN" altLang="en-US" sz="1600" dirty="0">
              <a:latin typeface="Heiti SC Medium" pitchFamily="2" charset="-128"/>
              <a:ea typeface="Heiti SC Medium" pitchFamily="2" charset="-128"/>
            </a:endParaRPr>
          </a:p>
        </p:txBody>
      </p:sp>
    </p:spTree>
    <p:extLst>
      <p:ext uri="{BB962C8B-B14F-4D97-AF65-F5344CB8AC3E}">
        <p14:creationId xmlns="" xmlns:p14="http://schemas.microsoft.com/office/powerpoint/2010/main" val="3651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 xmlns:a16="http://schemas.microsoft.com/office/drawing/2014/main" id="{4FDE4A7F-5185-C346-88A7-66CA39118603}"/>
              </a:ext>
            </a:extLst>
          </p:cNvPr>
          <p:cNvGrpSpPr/>
          <p:nvPr/>
        </p:nvGrpSpPr>
        <p:grpSpPr>
          <a:xfrm>
            <a:off x="1785918" y="2214554"/>
            <a:ext cx="5892192" cy="4037062"/>
            <a:chOff x="1763688" y="2852936"/>
            <a:chExt cx="5229225" cy="3028950"/>
          </a:xfrm>
        </p:grpSpPr>
        <p:sp>
          <p:nvSpPr>
            <p:cNvPr id="3" name="TextBox 2">
              <a:extLst>
                <a:ext uri="{FF2B5EF4-FFF2-40B4-BE49-F238E27FC236}">
                  <a16:creationId xmlns="" xmlns:a16="http://schemas.microsoft.com/office/drawing/2014/main" id="{64010E2A-E075-524E-93BC-66EB0E45DEE2}"/>
                </a:ext>
              </a:extLst>
            </p:cNvPr>
            <p:cNvSpPr txBox="1"/>
            <p:nvPr/>
          </p:nvSpPr>
          <p:spPr>
            <a:xfrm>
              <a:off x="2144688" y="3548261"/>
              <a:ext cx="400050" cy="2101376"/>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智慧图书馆知识服务系统</a:t>
              </a:r>
            </a:p>
          </p:txBody>
        </p:sp>
        <p:sp>
          <p:nvSpPr>
            <p:cNvPr id="4" name="TextBox 3">
              <a:extLst>
                <a:ext uri="{FF2B5EF4-FFF2-40B4-BE49-F238E27FC236}">
                  <a16:creationId xmlns="" xmlns:a16="http://schemas.microsoft.com/office/drawing/2014/main" id="{F6A41403-F804-204A-A290-09B4A25F2CC9}"/>
                </a:ext>
              </a:extLst>
            </p:cNvPr>
            <p:cNvSpPr txBox="1"/>
            <p:nvPr/>
          </p:nvSpPr>
          <p:spPr>
            <a:xfrm>
              <a:off x="3135287" y="3033911"/>
              <a:ext cx="981075"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结构层面</a:t>
              </a:r>
            </a:p>
          </p:txBody>
        </p:sp>
        <p:sp>
          <p:nvSpPr>
            <p:cNvPr id="5" name="TextBox 4">
              <a:extLst>
                <a:ext uri="{FF2B5EF4-FFF2-40B4-BE49-F238E27FC236}">
                  <a16:creationId xmlns="" xmlns:a16="http://schemas.microsoft.com/office/drawing/2014/main" id="{B62CDF7E-61CE-7448-9324-953D6F30A769}"/>
                </a:ext>
              </a:extLst>
            </p:cNvPr>
            <p:cNvSpPr txBox="1"/>
            <p:nvPr/>
          </p:nvSpPr>
          <p:spPr>
            <a:xfrm>
              <a:off x="1906562" y="3015016"/>
              <a:ext cx="933451"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系统层面</a:t>
              </a:r>
            </a:p>
          </p:txBody>
        </p:sp>
        <p:sp>
          <p:nvSpPr>
            <p:cNvPr id="6" name="TextBox 5">
              <a:extLst>
                <a:ext uri="{FF2B5EF4-FFF2-40B4-BE49-F238E27FC236}">
                  <a16:creationId xmlns="" xmlns:a16="http://schemas.microsoft.com/office/drawing/2014/main" id="{ED622594-2203-EE42-B205-C74286B23C22}"/>
                </a:ext>
              </a:extLst>
            </p:cNvPr>
            <p:cNvSpPr txBox="1"/>
            <p:nvPr/>
          </p:nvSpPr>
          <p:spPr>
            <a:xfrm>
              <a:off x="4887887" y="3033911"/>
              <a:ext cx="981075"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情境层面</a:t>
              </a:r>
            </a:p>
          </p:txBody>
        </p:sp>
        <p:cxnSp>
          <p:nvCxnSpPr>
            <p:cNvPr id="7" name="肘形连接符 6">
              <a:extLst>
                <a:ext uri="{FF2B5EF4-FFF2-40B4-BE49-F238E27FC236}">
                  <a16:creationId xmlns="" xmlns:a16="http://schemas.microsoft.com/office/drawing/2014/main" id="{2E197AE7-9DAD-0441-A2A4-C3F8B1E047FE}"/>
                </a:ext>
              </a:extLst>
            </p:cNvPr>
            <p:cNvCxnSpPr>
              <a:cxnSpLocks/>
            </p:cNvCxnSpPr>
            <p:nvPr/>
          </p:nvCxnSpPr>
          <p:spPr>
            <a:xfrm>
              <a:off x="2897163" y="2862461"/>
              <a:ext cx="4076700" cy="3019425"/>
            </a:xfrm>
            <a:prstGeom prst="bentConnector3">
              <a:avLst>
                <a:gd name="adj1" fmla="val 935"/>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3F631876-806C-B446-9AC1-04DFF2154A69}"/>
                </a:ext>
              </a:extLst>
            </p:cNvPr>
            <p:cNvCxnSpPr>
              <a:cxnSpLocks/>
            </p:cNvCxnSpPr>
            <p:nvPr/>
          </p:nvCxnSpPr>
          <p:spPr>
            <a:xfrm>
              <a:off x="2954313" y="4062611"/>
              <a:ext cx="4019550"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9356A09E-A15B-CC4A-AF80-9026F2E60175}"/>
                </a:ext>
              </a:extLst>
            </p:cNvPr>
            <p:cNvCxnSpPr>
              <a:cxnSpLocks/>
            </p:cNvCxnSpPr>
            <p:nvPr/>
          </p:nvCxnSpPr>
          <p:spPr>
            <a:xfrm>
              <a:off x="2944788" y="5024636"/>
              <a:ext cx="4048125"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2BC09E2-D858-CB40-A6A7-C1C3D90D4E6B}"/>
                </a:ext>
              </a:extLst>
            </p:cNvPr>
            <p:cNvCxnSpPr>
              <a:cxnSpLocks/>
            </p:cNvCxnSpPr>
            <p:nvPr/>
          </p:nvCxnSpPr>
          <p:spPr>
            <a:xfrm>
              <a:off x="4059213" y="2881511"/>
              <a:ext cx="0" cy="299085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C912DBA6-71B8-3B41-A13C-17045A63E27A}"/>
                </a:ext>
              </a:extLst>
            </p:cNvPr>
            <p:cNvSpPr/>
            <p:nvPr/>
          </p:nvSpPr>
          <p:spPr>
            <a:xfrm>
              <a:off x="4935514" y="3529211"/>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服务情境</a:t>
              </a:r>
            </a:p>
          </p:txBody>
        </p:sp>
        <p:sp>
          <p:nvSpPr>
            <p:cNvPr id="12" name="矩形 11">
              <a:extLst>
                <a:ext uri="{FF2B5EF4-FFF2-40B4-BE49-F238E27FC236}">
                  <a16:creationId xmlns="" xmlns:a16="http://schemas.microsoft.com/office/drawing/2014/main" id="{1B36CD45-13E3-AC40-BEC1-3280F5485E4D}"/>
                </a:ext>
              </a:extLst>
            </p:cNvPr>
            <p:cNvSpPr/>
            <p:nvPr/>
          </p:nvSpPr>
          <p:spPr>
            <a:xfrm>
              <a:off x="4945039" y="4338836"/>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资源情境</a:t>
              </a:r>
            </a:p>
          </p:txBody>
        </p:sp>
        <p:sp>
          <p:nvSpPr>
            <p:cNvPr id="13" name="矩形 12">
              <a:extLst>
                <a:ext uri="{FF2B5EF4-FFF2-40B4-BE49-F238E27FC236}">
                  <a16:creationId xmlns="" xmlns:a16="http://schemas.microsoft.com/office/drawing/2014/main" id="{A7BB3136-C9CC-6B4E-92A4-7D77421B654B}"/>
                </a:ext>
              </a:extLst>
            </p:cNvPr>
            <p:cNvSpPr/>
            <p:nvPr/>
          </p:nvSpPr>
          <p:spPr>
            <a:xfrm>
              <a:off x="4973614" y="5281811"/>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互联情境</a:t>
              </a:r>
            </a:p>
          </p:txBody>
        </p:sp>
        <p:sp>
          <p:nvSpPr>
            <p:cNvPr id="14" name="矩形 13">
              <a:extLst>
                <a:ext uri="{FF2B5EF4-FFF2-40B4-BE49-F238E27FC236}">
                  <a16:creationId xmlns="" xmlns:a16="http://schemas.microsoft.com/office/drawing/2014/main" id="{E591010E-66F1-1540-84FD-F57E999A4771}"/>
                </a:ext>
              </a:extLst>
            </p:cNvPr>
            <p:cNvSpPr/>
            <p:nvPr/>
          </p:nvSpPr>
          <p:spPr>
            <a:xfrm>
              <a:off x="1763688" y="2852936"/>
              <a:ext cx="5229225" cy="3028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endParaRPr lang="zh-CN" altLang="en-US" sz="1100" dirty="0">
                <a:latin typeface="Microsoft YaHei" panose="020B0503020204020204" pitchFamily="34" charset="-122"/>
                <a:ea typeface="Microsoft YaHei" panose="020B0503020204020204" pitchFamily="34" charset="-122"/>
              </a:endParaRPr>
            </a:p>
          </p:txBody>
        </p:sp>
        <p:cxnSp>
          <p:nvCxnSpPr>
            <p:cNvPr id="15" name="直接连接符 19">
              <a:extLst>
                <a:ext uri="{FF2B5EF4-FFF2-40B4-BE49-F238E27FC236}">
                  <a16:creationId xmlns="" xmlns:a16="http://schemas.microsoft.com/office/drawing/2014/main" id="{BAF0DB0C-3D37-7249-9A5F-AAC37A0CEFBC}"/>
                </a:ext>
              </a:extLst>
            </p:cNvPr>
            <p:cNvCxnSpPr>
              <a:cxnSpLocks/>
            </p:cNvCxnSpPr>
            <p:nvPr/>
          </p:nvCxnSpPr>
          <p:spPr>
            <a:xfrm>
              <a:off x="1773213" y="3348236"/>
              <a:ext cx="5219700"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 name="TextBox 31">
              <a:extLst>
                <a:ext uri="{FF2B5EF4-FFF2-40B4-BE49-F238E27FC236}">
                  <a16:creationId xmlns="" xmlns:a16="http://schemas.microsoft.com/office/drawing/2014/main" id="{D5A9D72D-5F10-F94E-AED9-035BE6F41478}"/>
                </a:ext>
              </a:extLst>
            </p:cNvPr>
            <p:cNvSpPr txBox="1"/>
            <p:nvPr/>
          </p:nvSpPr>
          <p:spPr>
            <a:xfrm>
              <a:off x="3344838" y="3386336"/>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服务层</a:t>
              </a:r>
            </a:p>
          </p:txBody>
        </p:sp>
        <p:sp>
          <p:nvSpPr>
            <p:cNvPr id="17" name="TextBox 32">
              <a:extLst>
                <a:ext uri="{FF2B5EF4-FFF2-40B4-BE49-F238E27FC236}">
                  <a16:creationId xmlns="" xmlns:a16="http://schemas.microsoft.com/office/drawing/2014/main" id="{755FCAE7-3F01-CA46-8E99-89BAC8D20C64}"/>
                </a:ext>
              </a:extLst>
            </p:cNvPr>
            <p:cNvSpPr txBox="1"/>
            <p:nvPr/>
          </p:nvSpPr>
          <p:spPr>
            <a:xfrm>
              <a:off x="3316266" y="4174731"/>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资源层</a:t>
              </a:r>
            </a:p>
          </p:txBody>
        </p:sp>
        <p:sp>
          <p:nvSpPr>
            <p:cNvPr id="18" name="TextBox 33">
              <a:extLst>
                <a:ext uri="{FF2B5EF4-FFF2-40B4-BE49-F238E27FC236}">
                  <a16:creationId xmlns="" xmlns:a16="http://schemas.microsoft.com/office/drawing/2014/main" id="{30F40DC1-6CA8-4041-B67E-CF488D61DE0F}"/>
                </a:ext>
              </a:extLst>
            </p:cNvPr>
            <p:cNvSpPr txBox="1"/>
            <p:nvPr/>
          </p:nvSpPr>
          <p:spPr>
            <a:xfrm>
              <a:off x="3330551" y="5152821"/>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物理层</a:t>
              </a:r>
            </a:p>
          </p:txBody>
        </p:sp>
      </p:grpSp>
      <p:sp>
        <p:nvSpPr>
          <p:cNvPr id="30" name="AutoShape 2">
            <a:extLst>
              <a:ext uri="{FF2B5EF4-FFF2-40B4-BE49-F238E27FC236}">
                <a16:creationId xmlns="" xmlns:a16="http://schemas.microsoft.com/office/drawing/2014/main" id="{7202B6F1-9E2D-B94F-B51A-0FFF43CCAAFE}"/>
              </a:ext>
            </a:extLst>
          </p:cNvPr>
          <p:cNvSpPr>
            <a:spLocks noChangeArrowheads="1"/>
          </p:cNvSpPr>
          <p:nvPr/>
        </p:nvSpPr>
        <p:spPr bwMode="auto">
          <a:xfrm>
            <a:off x="609704" y="152486"/>
            <a:ext cx="502906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智慧图书馆知识服务的构架</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F177647C-C667-2E4D-B23F-4CD9B6269EE1}"/>
              </a:ext>
            </a:extLst>
          </p:cNvPr>
          <p:cNvSpPr txBox="1"/>
          <p:nvPr/>
        </p:nvSpPr>
        <p:spPr>
          <a:xfrm>
            <a:off x="286544" y="1392536"/>
            <a:ext cx="8560028" cy="523220"/>
          </a:xfrm>
          <a:prstGeom prst="rect">
            <a:avLst/>
          </a:prstGeom>
          <a:noFill/>
        </p:spPr>
        <p:txBody>
          <a:bodyPr wrap="square" rtlCol="0">
            <a:spAutoFit/>
          </a:bodyPr>
          <a:lstStyle/>
          <a:p>
            <a:r>
              <a:rPr kumimoji="1" lang="zh-CN" altLang="en-US" sz="1400" dirty="0"/>
              <a:t>智慧图书馆知识服务系统是一个由物理层、资源层和服务层组成的结构化系统，各层面之间相互关联、协同运作发挥着知识服务的整体功能。</a:t>
            </a:r>
          </a:p>
        </p:txBody>
      </p:sp>
    </p:spTree>
    <p:extLst>
      <p:ext uri="{BB962C8B-B14F-4D97-AF65-F5344CB8AC3E}">
        <p14:creationId xmlns="" xmlns:p14="http://schemas.microsoft.com/office/powerpoint/2010/main" val="13745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p:cNvSpPr>
            <a:spLocks noChangeArrowheads="1"/>
          </p:cNvSpPr>
          <p:nvPr/>
        </p:nvSpPr>
        <p:spPr bwMode="auto">
          <a:xfrm>
            <a:off x="-2934175" y="224921"/>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 </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内 容 提 要</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2" name="文本框 1">
            <a:extLst>
              <a:ext uri="{FF2B5EF4-FFF2-40B4-BE49-F238E27FC236}">
                <a16:creationId xmlns="" xmlns:a16="http://schemas.microsoft.com/office/drawing/2014/main" id="{D30281E8-7596-5F48-94BC-499C7A03DFA4}"/>
              </a:ext>
            </a:extLst>
          </p:cNvPr>
          <p:cNvSpPr txBox="1"/>
          <p:nvPr/>
        </p:nvSpPr>
        <p:spPr>
          <a:xfrm>
            <a:off x="6949440" y="426720"/>
            <a:ext cx="184731" cy="246221"/>
          </a:xfrm>
          <a:prstGeom prst="rect">
            <a:avLst/>
          </a:prstGeom>
          <a:noFill/>
        </p:spPr>
        <p:txBody>
          <a:bodyPr wrap="none" rtlCol="0">
            <a:spAutoFit/>
          </a:bodyPr>
          <a:lstStyle/>
          <a:p>
            <a:endParaRPr kumimoji="1" lang="zh-CN" altLang="en-US" dirty="0"/>
          </a:p>
        </p:txBody>
      </p:sp>
      <p:sp>
        <p:nvSpPr>
          <p:cNvPr id="3" name="文本框 2">
            <a:extLst>
              <a:ext uri="{FF2B5EF4-FFF2-40B4-BE49-F238E27FC236}">
                <a16:creationId xmlns="" xmlns:a16="http://schemas.microsoft.com/office/drawing/2014/main" id="{5B3DFDB0-00B0-CE47-ADBE-CD21664342FA}"/>
              </a:ext>
            </a:extLst>
          </p:cNvPr>
          <p:cNvSpPr txBox="1"/>
          <p:nvPr/>
        </p:nvSpPr>
        <p:spPr>
          <a:xfrm>
            <a:off x="403645" y="1525418"/>
            <a:ext cx="5539919" cy="707886"/>
          </a:xfrm>
          <a:prstGeom prst="rect">
            <a:avLst/>
          </a:prstGeom>
          <a:noFill/>
        </p:spPr>
        <p:txBody>
          <a:bodyPr wrap="square" rtlCol="0">
            <a:spAutoFit/>
          </a:bodyPr>
          <a:lstStyle/>
          <a:p>
            <a:r>
              <a:rPr kumimoji="1" lang="zh-Hans" altLang="en-US" sz="2000" dirty="0">
                <a:latin typeface="Kaiti SC" panose="02010600040101010101" pitchFamily="2" charset="-122"/>
                <a:ea typeface="Kaiti SC" panose="02010600040101010101" pitchFamily="2" charset="-122"/>
              </a:rPr>
              <a:t>关键词：智慧图书馆、知识服务</a:t>
            </a:r>
            <a:endParaRPr kumimoji="1" lang="en-US" altLang="zh-Hans" sz="2000" dirty="0">
              <a:latin typeface="Kaiti SC" panose="02010600040101010101" pitchFamily="2" charset="-122"/>
              <a:ea typeface="Kaiti SC" panose="02010600040101010101" pitchFamily="2" charset="-122"/>
            </a:endParaRPr>
          </a:p>
          <a:p>
            <a:r>
              <a:rPr kumimoji="1" lang="en-US" altLang="zh-Hans" sz="2000" i="1" dirty="0">
                <a:latin typeface="Times New Roman" panose="02020603050405020304" pitchFamily="18" charset="0"/>
                <a:cs typeface="Times New Roman" panose="02020603050405020304" pitchFamily="18" charset="0"/>
              </a:rPr>
              <a:t>Keywords</a:t>
            </a:r>
            <a:r>
              <a:rPr kumimoji="1" lang="zh-Hans" altLang="en-US" sz="2000" i="1" dirty="0">
                <a:latin typeface="Times New Roman" panose="02020603050405020304" pitchFamily="18" charset="0"/>
                <a:cs typeface="Times New Roman" panose="02020603050405020304" pitchFamily="18" charset="0"/>
              </a:rPr>
              <a:t>：</a:t>
            </a:r>
            <a:r>
              <a:rPr kumimoji="1" lang="en-US" altLang="zh-Hans" sz="2000" i="1" dirty="0">
                <a:latin typeface="Times New Roman" panose="02020603050405020304" pitchFamily="18" charset="0"/>
                <a:cs typeface="Times New Roman" panose="02020603050405020304" pitchFamily="18" charset="0"/>
              </a:rPr>
              <a:t>Smart</a:t>
            </a:r>
            <a:r>
              <a:rPr kumimoji="1" lang="zh-Hans" altLang="en-US" sz="2000" i="1" dirty="0">
                <a:latin typeface="Times New Roman" panose="02020603050405020304" pitchFamily="18" charset="0"/>
                <a:cs typeface="Times New Roman" panose="02020603050405020304" pitchFamily="18" charset="0"/>
              </a:rPr>
              <a:t> </a:t>
            </a:r>
            <a:r>
              <a:rPr kumimoji="1" lang="en-US" altLang="zh-Hans" sz="2000" i="1" dirty="0">
                <a:latin typeface="Times New Roman" panose="02020603050405020304" pitchFamily="18" charset="0"/>
                <a:cs typeface="Times New Roman" panose="02020603050405020304" pitchFamily="18" charset="0"/>
              </a:rPr>
              <a:t>Library</a:t>
            </a:r>
            <a:r>
              <a:rPr kumimoji="1" lang="zh-Hans" altLang="en-US" sz="2000" i="1" dirty="0">
                <a:latin typeface="Times New Roman" panose="02020603050405020304" pitchFamily="18" charset="0"/>
                <a:cs typeface="Times New Roman" panose="02020603050405020304" pitchFamily="18" charset="0"/>
              </a:rPr>
              <a:t>，</a:t>
            </a:r>
            <a:r>
              <a:rPr kumimoji="1" lang="en-US" altLang="zh-Hans" sz="2000" i="1" dirty="0">
                <a:latin typeface="Times New Roman" panose="02020603050405020304" pitchFamily="18" charset="0"/>
                <a:cs typeface="Times New Roman" panose="02020603050405020304" pitchFamily="18" charset="0"/>
              </a:rPr>
              <a:t>Knowledge</a:t>
            </a:r>
            <a:r>
              <a:rPr kumimoji="1" lang="zh-Hans" altLang="en-US" sz="2000" i="1" dirty="0">
                <a:latin typeface="Times New Roman" panose="02020603050405020304" pitchFamily="18" charset="0"/>
                <a:cs typeface="Times New Roman" panose="02020603050405020304" pitchFamily="18" charset="0"/>
              </a:rPr>
              <a:t> </a:t>
            </a:r>
            <a:r>
              <a:rPr kumimoji="1" lang="en-US" altLang="zh-Hans" sz="2000" i="1" dirty="0">
                <a:latin typeface="Times New Roman" panose="02020603050405020304" pitchFamily="18" charset="0"/>
                <a:cs typeface="Times New Roman" panose="02020603050405020304" pitchFamily="18" charset="0"/>
              </a:rPr>
              <a:t>Service</a:t>
            </a:r>
            <a:endParaRPr kumimoji="1" lang="zh-CN" altLang="en-US" sz="2000" i="1" dirty="0">
              <a:latin typeface="Times New Roman" panose="02020603050405020304" pitchFamily="18" charset="0"/>
              <a:cs typeface="Times New Roman" panose="02020603050405020304" pitchFamily="18" charset="0"/>
            </a:endParaRPr>
          </a:p>
        </p:txBody>
      </p:sp>
      <p:sp>
        <p:nvSpPr>
          <p:cNvPr id="65" name="Rectangle 66">
            <a:extLst>
              <a:ext uri="{FF2B5EF4-FFF2-40B4-BE49-F238E27FC236}">
                <a16:creationId xmlns="" xmlns:a16="http://schemas.microsoft.com/office/drawing/2014/main" id="{0C5FA6E9-4670-AC48-A96A-A93211E2BB5A}"/>
              </a:ext>
            </a:extLst>
          </p:cNvPr>
          <p:cNvSpPr/>
          <p:nvPr/>
        </p:nvSpPr>
        <p:spPr>
          <a:xfrm>
            <a:off x="6110054" y="1596463"/>
            <a:ext cx="1366453" cy="590895"/>
          </a:xfrm>
          <a:prstGeom prst="rect">
            <a:avLst/>
          </a:prstGeom>
        </p:spPr>
        <p:txBody>
          <a:bodyPr wrap="none" lIns="219419" tIns="109710" rIns="219419" bIns="109710">
            <a:spAutoFit/>
          </a:bodyPr>
          <a:lstStyle/>
          <a:p>
            <a:r>
              <a:rPr lang="zh-Hans" altLang="en-US" sz="2400" b="1" dirty="0">
                <a:solidFill>
                  <a:schemeClr val="accent2">
                    <a:lumMod val="50000"/>
                  </a:schemeClr>
                </a:solidFill>
                <a:latin typeface="Microsoft YaHei" charset="-122"/>
                <a:ea typeface="Microsoft YaHei" charset="-122"/>
                <a:cs typeface="Microsoft YaHei" charset="-122"/>
              </a:rPr>
              <a:t>怎么做</a:t>
            </a:r>
            <a:endParaRPr lang="en-US" altLang="zh-CN" sz="2400" b="1" dirty="0">
              <a:solidFill>
                <a:schemeClr val="accent2">
                  <a:lumMod val="50000"/>
                </a:schemeClr>
              </a:solidFill>
              <a:latin typeface="Microsoft YaHei" charset="-122"/>
              <a:ea typeface="Microsoft YaHei" charset="-122"/>
              <a:cs typeface="Microsoft YaHei" charset="-122"/>
            </a:endParaRPr>
          </a:p>
        </p:txBody>
      </p:sp>
      <p:grpSp>
        <p:nvGrpSpPr>
          <p:cNvPr id="7" name="组合 6">
            <a:extLst>
              <a:ext uri="{FF2B5EF4-FFF2-40B4-BE49-F238E27FC236}">
                <a16:creationId xmlns="" xmlns:a16="http://schemas.microsoft.com/office/drawing/2014/main" id="{FAC0EB5B-EADE-A545-956B-B7F16E585A8F}"/>
              </a:ext>
            </a:extLst>
          </p:cNvPr>
          <p:cNvGrpSpPr/>
          <p:nvPr/>
        </p:nvGrpSpPr>
        <p:grpSpPr>
          <a:xfrm>
            <a:off x="1143090" y="2323174"/>
            <a:ext cx="7179585" cy="3597540"/>
            <a:chOff x="1143090" y="2323174"/>
            <a:chExt cx="7179585" cy="3597540"/>
          </a:xfrm>
        </p:grpSpPr>
        <p:grpSp>
          <p:nvGrpSpPr>
            <p:cNvPr id="6" name="组合 5">
              <a:extLst>
                <a:ext uri="{FF2B5EF4-FFF2-40B4-BE49-F238E27FC236}">
                  <a16:creationId xmlns="" xmlns:a16="http://schemas.microsoft.com/office/drawing/2014/main" id="{9A40C5F7-58C4-8A4D-9099-145F903495D2}"/>
                </a:ext>
              </a:extLst>
            </p:cNvPr>
            <p:cNvGrpSpPr/>
            <p:nvPr/>
          </p:nvGrpSpPr>
          <p:grpSpPr>
            <a:xfrm>
              <a:off x="1143090" y="2323174"/>
              <a:ext cx="6882762" cy="3597540"/>
              <a:chOff x="1143090" y="2323174"/>
              <a:chExt cx="6882762" cy="3597540"/>
            </a:xfrm>
          </p:grpSpPr>
          <p:sp>
            <p:nvSpPr>
              <p:cNvPr id="64" name="AutoShape 54">
                <a:extLst>
                  <a:ext uri="{FF2B5EF4-FFF2-40B4-BE49-F238E27FC236}">
                    <a16:creationId xmlns="" xmlns:a16="http://schemas.microsoft.com/office/drawing/2014/main" id="{0E57C707-2B02-F24C-B123-28D8371D0FE4}"/>
                  </a:ext>
                </a:extLst>
              </p:cNvPr>
              <p:cNvSpPr>
                <a:spLocks/>
              </p:cNvSpPr>
              <p:nvPr/>
            </p:nvSpPr>
            <p:spPr bwMode="auto">
              <a:xfrm rot="21599989">
                <a:off x="1268691" y="5163817"/>
                <a:ext cx="270394" cy="18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rgbClr val="FF9802"/>
              </a:solidFill>
              <a:ln>
                <a:noFill/>
              </a:ln>
              <a:effectLst/>
              <a:extLst/>
            </p:spPr>
            <p:txBody>
              <a:bodyPr lIns="38092" tIns="38092" rIns="38092" bIns="38092" anchor="ctr"/>
              <a:lstStyle/>
              <a:p>
                <a:pPr defTabSz="457109">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5" name="组合 4">
                <a:extLst>
                  <a:ext uri="{FF2B5EF4-FFF2-40B4-BE49-F238E27FC236}">
                    <a16:creationId xmlns="" xmlns:a16="http://schemas.microsoft.com/office/drawing/2014/main" id="{BA98888E-3859-C94E-B1C7-5CA44E9347F7}"/>
                  </a:ext>
                </a:extLst>
              </p:cNvPr>
              <p:cNvGrpSpPr/>
              <p:nvPr/>
            </p:nvGrpSpPr>
            <p:grpSpPr>
              <a:xfrm>
                <a:off x="1143090" y="2323174"/>
                <a:ext cx="6882762" cy="3597540"/>
                <a:chOff x="1143090" y="2323174"/>
                <a:chExt cx="6882762" cy="3597540"/>
              </a:xfrm>
            </p:grpSpPr>
            <p:grpSp>
              <p:nvGrpSpPr>
                <p:cNvPr id="62" name="Group 2">
                  <a:extLst>
                    <a:ext uri="{FF2B5EF4-FFF2-40B4-BE49-F238E27FC236}">
                      <a16:creationId xmlns="" xmlns:a16="http://schemas.microsoft.com/office/drawing/2014/main" id="{75F3A8A3-8A08-9748-9C90-1E5FC79C48B0}"/>
                    </a:ext>
                  </a:extLst>
                </p:cNvPr>
                <p:cNvGrpSpPr/>
                <p:nvPr/>
              </p:nvGrpSpPr>
              <p:grpSpPr>
                <a:xfrm>
                  <a:off x="1143090" y="5393246"/>
                  <a:ext cx="2458719" cy="527468"/>
                  <a:chOff x="2486856" y="8653377"/>
                  <a:chExt cx="4531501" cy="960436"/>
                </a:xfrm>
              </p:grpSpPr>
              <p:sp>
                <p:nvSpPr>
                  <p:cNvPr id="105" name="AutoShape 11">
                    <a:extLst>
                      <a:ext uri="{FF2B5EF4-FFF2-40B4-BE49-F238E27FC236}">
                        <a16:creationId xmlns="" xmlns:a16="http://schemas.microsoft.com/office/drawing/2014/main" id="{65DA9EAC-0BCB-8444-9C93-AFEFBD7A690F}"/>
                      </a:ext>
                    </a:extLst>
                  </p:cNvPr>
                  <p:cNvSpPr>
                    <a:spLocks/>
                  </p:cNvSpPr>
                  <p:nvPr/>
                </p:nvSpPr>
                <p:spPr bwMode="auto">
                  <a:xfrm>
                    <a:off x="2582600" y="8921935"/>
                    <a:ext cx="4435757" cy="427911"/>
                  </a:xfrm>
                  <a:prstGeom prst="roundRect">
                    <a:avLst>
                      <a:gd name="adj" fmla="val 50000"/>
                    </a:avLst>
                  </a:prstGeom>
                  <a:solidFill>
                    <a:schemeClr val="accent6">
                      <a:lumMod val="60000"/>
                      <a:lumOff val="4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dirty="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106" name="Group 85">
                    <a:extLst>
                      <a:ext uri="{FF2B5EF4-FFF2-40B4-BE49-F238E27FC236}">
                        <a16:creationId xmlns="" xmlns:a16="http://schemas.microsoft.com/office/drawing/2014/main" id="{A3D73ED4-41BA-D74E-AD28-5514F62828E5}"/>
                      </a:ext>
                    </a:extLst>
                  </p:cNvPr>
                  <p:cNvGrpSpPr/>
                  <p:nvPr/>
                </p:nvGrpSpPr>
                <p:grpSpPr>
                  <a:xfrm>
                    <a:off x="2486856" y="8653377"/>
                    <a:ext cx="960187" cy="960436"/>
                    <a:chOff x="2255370" y="6982392"/>
                    <a:chExt cx="960187" cy="960436"/>
                  </a:xfrm>
                </p:grpSpPr>
                <p:sp>
                  <p:nvSpPr>
                    <p:cNvPr id="108" name="AutoShape 13">
                      <a:extLst>
                        <a:ext uri="{FF2B5EF4-FFF2-40B4-BE49-F238E27FC236}">
                          <a16:creationId xmlns="" xmlns:a16="http://schemas.microsoft.com/office/drawing/2014/main" id="{4A05191B-D7B3-9840-B408-3103BBEBA3CD}"/>
                        </a:ext>
                      </a:extLst>
                    </p:cNvPr>
                    <p:cNvSpPr>
                      <a:spLocks/>
                    </p:cNvSpPr>
                    <p:nvPr/>
                  </p:nvSpPr>
                  <p:spPr bwMode="auto">
                    <a:xfrm>
                      <a:off x="2255370"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lumMod val="60000"/>
                        <a:lumOff val="4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109" name="AutoShape 14">
                      <a:extLst>
                        <a:ext uri="{FF2B5EF4-FFF2-40B4-BE49-F238E27FC236}">
                          <a16:creationId xmlns="" xmlns:a16="http://schemas.microsoft.com/office/drawing/2014/main" id="{609753BF-5573-014B-B2D4-4E6E9FD189B2}"/>
                        </a:ext>
                      </a:extLst>
                    </p:cNvPr>
                    <p:cNvSpPr>
                      <a:spLocks/>
                    </p:cNvSpPr>
                    <p:nvPr/>
                  </p:nvSpPr>
                  <p:spPr bwMode="auto">
                    <a:xfrm>
                      <a:off x="2550688"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sp>
                <p:nvSpPr>
                  <p:cNvPr id="107" name="TextBox 59">
                    <a:extLst>
                      <a:ext uri="{FF2B5EF4-FFF2-40B4-BE49-F238E27FC236}">
                        <a16:creationId xmlns="" xmlns:a16="http://schemas.microsoft.com/office/drawing/2014/main" id="{46C8BAB5-0630-6842-A5D3-C036B1C1E43B}"/>
                      </a:ext>
                    </a:extLst>
                  </p:cNvPr>
                  <p:cNvSpPr txBox="1"/>
                  <p:nvPr/>
                </p:nvSpPr>
                <p:spPr>
                  <a:xfrm>
                    <a:off x="4516286" y="8970470"/>
                    <a:ext cx="963807" cy="288820"/>
                  </a:xfrm>
                  <a:prstGeom prst="rect">
                    <a:avLst/>
                  </a:prstGeom>
                  <a:noFill/>
                </p:spPr>
                <p:txBody>
                  <a:bodyPr wrap="none" lIns="0" tIns="0" rIns="0" bIns="0" rtlCol="1" anchor="t" anchorCtr="0">
                    <a:spAutoFit/>
                  </a:bodyPr>
                  <a:lstStyle/>
                  <a:p>
                    <a:pPr algn="ctr" rtl="0"/>
                    <a:r>
                      <a:rPr lang="zh-CN" altLang="en-US" sz="900" dirty="0">
                        <a:solidFill>
                          <a:schemeClr val="bg1"/>
                        </a:solidFill>
                        <a:latin typeface="Microsoft YaHei" charset="-122"/>
                        <a:ea typeface="Microsoft YaHei" charset="-122"/>
                        <a:cs typeface="Microsoft YaHei" charset="-122"/>
                      </a:rPr>
                      <a:t>第一</a:t>
                    </a:r>
                    <a:r>
                      <a:rPr lang="zh-Hans" altLang="en-US" sz="900" dirty="0">
                        <a:solidFill>
                          <a:schemeClr val="bg1"/>
                        </a:solidFill>
                        <a:latin typeface="Microsoft YaHei" charset="-122"/>
                        <a:ea typeface="Microsoft YaHei" charset="-122"/>
                        <a:cs typeface="Microsoft YaHei" charset="-122"/>
                      </a:rPr>
                      <a:t>部分</a:t>
                    </a:r>
                    <a:endParaRPr lang="x-none" sz="900" dirty="0">
                      <a:solidFill>
                        <a:schemeClr val="bg1"/>
                      </a:solidFill>
                      <a:latin typeface="Microsoft YaHei" charset="-122"/>
                      <a:ea typeface="Microsoft YaHei" charset="-122"/>
                      <a:cs typeface="Microsoft YaHei" charset="-122"/>
                    </a:endParaRPr>
                  </a:p>
                </p:txBody>
              </p:sp>
            </p:grpSp>
            <p:grpSp>
              <p:nvGrpSpPr>
                <p:cNvPr id="63" name="Group 1">
                  <a:extLst>
                    <a:ext uri="{FF2B5EF4-FFF2-40B4-BE49-F238E27FC236}">
                      <a16:creationId xmlns="" xmlns:a16="http://schemas.microsoft.com/office/drawing/2014/main" id="{2772B3CB-B08C-FA4A-833F-F773B2B65A88}"/>
                    </a:ext>
                  </a:extLst>
                </p:cNvPr>
                <p:cNvGrpSpPr/>
                <p:nvPr/>
              </p:nvGrpSpPr>
              <p:grpSpPr>
                <a:xfrm rot="16200000">
                  <a:off x="2658547" y="4696536"/>
                  <a:ext cx="1916735" cy="521117"/>
                  <a:chOff x="7454480" y="8653377"/>
                  <a:chExt cx="3490075" cy="960436"/>
                </a:xfrm>
              </p:grpSpPr>
              <p:sp>
                <p:nvSpPr>
                  <p:cNvPr id="101" name="AutoShape 10">
                    <a:extLst>
                      <a:ext uri="{FF2B5EF4-FFF2-40B4-BE49-F238E27FC236}">
                        <a16:creationId xmlns="" xmlns:a16="http://schemas.microsoft.com/office/drawing/2014/main" id="{2C0A2F21-B22D-6048-90BF-B8496474E191}"/>
                      </a:ext>
                    </a:extLst>
                  </p:cNvPr>
                  <p:cNvSpPr>
                    <a:spLocks/>
                  </p:cNvSpPr>
                  <p:nvPr/>
                </p:nvSpPr>
                <p:spPr bwMode="auto">
                  <a:xfrm>
                    <a:off x="7455125" y="8921939"/>
                    <a:ext cx="3489430" cy="424894"/>
                  </a:xfrm>
                  <a:prstGeom prst="roundRect">
                    <a:avLst>
                      <a:gd name="adj" fmla="val 50000"/>
                    </a:avLst>
                  </a:prstGeom>
                  <a:solidFill>
                    <a:srgbClr val="C00000"/>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102" name="Group 86">
                    <a:extLst>
                      <a:ext uri="{FF2B5EF4-FFF2-40B4-BE49-F238E27FC236}">
                        <a16:creationId xmlns="" xmlns:a16="http://schemas.microsoft.com/office/drawing/2014/main" id="{CF3BD3A9-E908-F944-97CF-143443A0BB8E}"/>
                      </a:ext>
                    </a:extLst>
                  </p:cNvPr>
                  <p:cNvGrpSpPr/>
                  <p:nvPr/>
                </p:nvGrpSpPr>
                <p:grpSpPr>
                  <a:xfrm>
                    <a:off x="7454480" y="8653377"/>
                    <a:ext cx="960187" cy="960436"/>
                    <a:chOff x="7222994" y="6982392"/>
                    <a:chExt cx="960187" cy="960436"/>
                  </a:xfrm>
                </p:grpSpPr>
                <p:sp>
                  <p:nvSpPr>
                    <p:cNvPr id="103" name="AutoShape 19">
                      <a:extLst>
                        <a:ext uri="{FF2B5EF4-FFF2-40B4-BE49-F238E27FC236}">
                          <a16:creationId xmlns="" xmlns:a16="http://schemas.microsoft.com/office/drawing/2014/main" id="{2D1FAA1E-5031-5946-90E0-E864E1BBC4B5}"/>
                        </a:ext>
                      </a:extLst>
                    </p:cNvPr>
                    <p:cNvSpPr>
                      <a:spLocks/>
                    </p:cNvSpPr>
                    <p:nvPr/>
                  </p:nvSpPr>
                  <p:spPr bwMode="auto">
                    <a:xfrm>
                      <a:off x="7222994"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lumMod val="60000"/>
                        <a:lumOff val="4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104" name="AutoShape 20">
                      <a:extLst>
                        <a:ext uri="{FF2B5EF4-FFF2-40B4-BE49-F238E27FC236}">
                          <a16:creationId xmlns="" xmlns:a16="http://schemas.microsoft.com/office/drawing/2014/main" id="{E3AA1326-841D-CF46-A1A0-FC7341FAFA15}"/>
                        </a:ext>
                      </a:extLst>
                    </p:cNvPr>
                    <p:cNvSpPr>
                      <a:spLocks/>
                    </p:cNvSpPr>
                    <p:nvPr/>
                  </p:nvSpPr>
                  <p:spPr bwMode="auto">
                    <a:xfrm>
                      <a:off x="7496033"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grpSp>
            <p:grpSp>
              <p:nvGrpSpPr>
                <p:cNvPr id="69" name="Group 78">
                  <a:extLst>
                    <a:ext uri="{FF2B5EF4-FFF2-40B4-BE49-F238E27FC236}">
                      <a16:creationId xmlns="" xmlns:a16="http://schemas.microsoft.com/office/drawing/2014/main" id="{4F048656-7C9E-664E-B2D3-86AA0B471B85}"/>
                    </a:ext>
                  </a:extLst>
                </p:cNvPr>
                <p:cNvGrpSpPr/>
                <p:nvPr/>
              </p:nvGrpSpPr>
              <p:grpSpPr>
                <a:xfrm>
                  <a:off x="3356356" y="3854979"/>
                  <a:ext cx="2458719" cy="527468"/>
                  <a:chOff x="2486856" y="8653377"/>
                  <a:chExt cx="4531501" cy="960436"/>
                </a:xfrm>
              </p:grpSpPr>
              <p:sp>
                <p:nvSpPr>
                  <p:cNvPr id="96" name="AutoShape 11">
                    <a:extLst>
                      <a:ext uri="{FF2B5EF4-FFF2-40B4-BE49-F238E27FC236}">
                        <a16:creationId xmlns="" xmlns:a16="http://schemas.microsoft.com/office/drawing/2014/main" id="{828B4DB4-353A-7147-9FA6-9074E0963564}"/>
                      </a:ext>
                    </a:extLst>
                  </p:cNvPr>
                  <p:cNvSpPr>
                    <a:spLocks/>
                  </p:cNvSpPr>
                  <p:nvPr/>
                </p:nvSpPr>
                <p:spPr bwMode="auto">
                  <a:xfrm>
                    <a:off x="2582600" y="8921935"/>
                    <a:ext cx="4435757" cy="427911"/>
                  </a:xfrm>
                  <a:prstGeom prst="roundRect">
                    <a:avLst>
                      <a:gd name="adj" fmla="val 50000"/>
                    </a:avLst>
                  </a:pr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97" name="Group 80">
                    <a:extLst>
                      <a:ext uri="{FF2B5EF4-FFF2-40B4-BE49-F238E27FC236}">
                        <a16:creationId xmlns="" xmlns:a16="http://schemas.microsoft.com/office/drawing/2014/main" id="{4F6A7123-E697-7044-ADDC-2817AD3E624A}"/>
                      </a:ext>
                    </a:extLst>
                  </p:cNvPr>
                  <p:cNvGrpSpPr/>
                  <p:nvPr/>
                </p:nvGrpSpPr>
                <p:grpSpPr>
                  <a:xfrm>
                    <a:off x="2486856" y="8653377"/>
                    <a:ext cx="960187" cy="960436"/>
                    <a:chOff x="2255370" y="6982392"/>
                    <a:chExt cx="960187" cy="960436"/>
                  </a:xfrm>
                </p:grpSpPr>
                <p:sp>
                  <p:nvSpPr>
                    <p:cNvPr id="99" name="AutoShape 13">
                      <a:extLst>
                        <a:ext uri="{FF2B5EF4-FFF2-40B4-BE49-F238E27FC236}">
                          <a16:creationId xmlns="" xmlns:a16="http://schemas.microsoft.com/office/drawing/2014/main" id="{50DF1BBC-852C-E043-B8A4-10F4963C5980}"/>
                        </a:ext>
                      </a:extLst>
                    </p:cNvPr>
                    <p:cNvSpPr>
                      <a:spLocks/>
                    </p:cNvSpPr>
                    <p:nvPr/>
                  </p:nvSpPr>
                  <p:spPr bwMode="auto">
                    <a:xfrm>
                      <a:off x="2255370"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100" name="AutoShape 14">
                      <a:extLst>
                        <a:ext uri="{FF2B5EF4-FFF2-40B4-BE49-F238E27FC236}">
                          <a16:creationId xmlns="" xmlns:a16="http://schemas.microsoft.com/office/drawing/2014/main" id="{82EDAAE6-8906-A447-9C37-8128AB7D32F7}"/>
                        </a:ext>
                      </a:extLst>
                    </p:cNvPr>
                    <p:cNvSpPr>
                      <a:spLocks/>
                    </p:cNvSpPr>
                    <p:nvPr/>
                  </p:nvSpPr>
                  <p:spPr bwMode="auto">
                    <a:xfrm>
                      <a:off x="2550688"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sp>
                <p:nvSpPr>
                  <p:cNvPr id="98" name="TextBox 81">
                    <a:extLst>
                      <a:ext uri="{FF2B5EF4-FFF2-40B4-BE49-F238E27FC236}">
                        <a16:creationId xmlns="" xmlns:a16="http://schemas.microsoft.com/office/drawing/2014/main" id="{494F3509-9826-3645-B825-3C52F4B3A7EA}"/>
                      </a:ext>
                    </a:extLst>
                  </p:cNvPr>
                  <p:cNvSpPr txBox="1"/>
                  <p:nvPr/>
                </p:nvSpPr>
                <p:spPr>
                  <a:xfrm>
                    <a:off x="4569309" y="8970470"/>
                    <a:ext cx="963807" cy="288820"/>
                  </a:xfrm>
                  <a:prstGeom prst="rect">
                    <a:avLst/>
                  </a:prstGeom>
                  <a:noFill/>
                </p:spPr>
                <p:txBody>
                  <a:bodyPr wrap="none" lIns="0" tIns="0" rIns="0" bIns="0" rtlCol="1" anchor="t" anchorCtr="0">
                    <a:spAutoFit/>
                  </a:bodyPr>
                  <a:lstStyle/>
                  <a:p>
                    <a:pPr algn="ctr" rtl="0"/>
                    <a:r>
                      <a:rPr lang="zh-CN" altLang="en-US" sz="900" dirty="0">
                        <a:solidFill>
                          <a:schemeClr val="bg1"/>
                        </a:solidFill>
                        <a:latin typeface="Microsoft YaHei" charset="-122"/>
                        <a:ea typeface="Microsoft YaHei" charset="-122"/>
                        <a:cs typeface="Microsoft YaHei" charset="-122"/>
                      </a:rPr>
                      <a:t>第二</a:t>
                    </a:r>
                    <a:r>
                      <a:rPr lang="zh-Hans" altLang="en-US" sz="900" dirty="0">
                        <a:solidFill>
                          <a:schemeClr val="bg1"/>
                        </a:solidFill>
                        <a:latin typeface="Microsoft YaHei" charset="-122"/>
                        <a:ea typeface="Microsoft YaHei" charset="-122"/>
                        <a:cs typeface="Microsoft YaHei" charset="-122"/>
                      </a:rPr>
                      <a:t>部分</a:t>
                    </a:r>
                    <a:endParaRPr lang="x-none" sz="900" dirty="0">
                      <a:solidFill>
                        <a:schemeClr val="bg1"/>
                      </a:solidFill>
                      <a:latin typeface="Microsoft YaHei" charset="-122"/>
                      <a:ea typeface="Microsoft YaHei" charset="-122"/>
                      <a:cs typeface="Microsoft YaHei" charset="-122"/>
                    </a:endParaRPr>
                  </a:p>
                </p:txBody>
              </p:sp>
            </p:grpSp>
            <p:grpSp>
              <p:nvGrpSpPr>
                <p:cNvPr id="70" name="Group 89">
                  <a:extLst>
                    <a:ext uri="{FF2B5EF4-FFF2-40B4-BE49-F238E27FC236}">
                      <a16:creationId xmlns="" xmlns:a16="http://schemas.microsoft.com/office/drawing/2014/main" id="{DCF0BB29-19BD-904E-B21D-C7E2C8A5FE27}"/>
                    </a:ext>
                  </a:extLst>
                </p:cNvPr>
                <p:cNvGrpSpPr/>
                <p:nvPr/>
              </p:nvGrpSpPr>
              <p:grpSpPr>
                <a:xfrm rot="16200000">
                  <a:off x="4869323" y="3139048"/>
                  <a:ext cx="1916735" cy="521117"/>
                  <a:chOff x="7454480" y="8653377"/>
                  <a:chExt cx="3490075" cy="960436"/>
                </a:xfrm>
                <a:solidFill>
                  <a:schemeClr val="tx1"/>
                </a:solidFill>
              </p:grpSpPr>
              <p:sp>
                <p:nvSpPr>
                  <p:cNvPr id="92" name="AutoShape 10">
                    <a:extLst>
                      <a:ext uri="{FF2B5EF4-FFF2-40B4-BE49-F238E27FC236}">
                        <a16:creationId xmlns="" xmlns:a16="http://schemas.microsoft.com/office/drawing/2014/main" id="{EB1A32D4-AA4D-5248-8851-B329B02631B0}"/>
                      </a:ext>
                    </a:extLst>
                  </p:cNvPr>
                  <p:cNvSpPr>
                    <a:spLocks/>
                  </p:cNvSpPr>
                  <p:nvPr/>
                </p:nvSpPr>
                <p:spPr bwMode="auto">
                  <a:xfrm>
                    <a:off x="7455123" y="8921938"/>
                    <a:ext cx="3489432" cy="424895"/>
                  </a:xfrm>
                  <a:prstGeom prst="roundRect">
                    <a:avLst>
                      <a:gd name="adj" fmla="val 50000"/>
                    </a:avLst>
                  </a:pr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93" name="Group 91">
                    <a:extLst>
                      <a:ext uri="{FF2B5EF4-FFF2-40B4-BE49-F238E27FC236}">
                        <a16:creationId xmlns="" xmlns:a16="http://schemas.microsoft.com/office/drawing/2014/main" id="{E3B01321-7EA4-8C4D-B7FF-65D38950A209}"/>
                      </a:ext>
                    </a:extLst>
                  </p:cNvPr>
                  <p:cNvGrpSpPr/>
                  <p:nvPr/>
                </p:nvGrpSpPr>
                <p:grpSpPr>
                  <a:xfrm>
                    <a:off x="7454480" y="8653377"/>
                    <a:ext cx="960187" cy="960436"/>
                    <a:chOff x="7222994" y="6982392"/>
                    <a:chExt cx="960187" cy="960436"/>
                  </a:xfrm>
                  <a:grpFill/>
                </p:grpSpPr>
                <p:sp>
                  <p:nvSpPr>
                    <p:cNvPr id="94" name="AutoShape 19">
                      <a:extLst>
                        <a:ext uri="{FF2B5EF4-FFF2-40B4-BE49-F238E27FC236}">
                          <a16:creationId xmlns="" xmlns:a16="http://schemas.microsoft.com/office/drawing/2014/main" id="{15E52AF3-0DCC-A142-8F9D-C09B99719EDA}"/>
                        </a:ext>
                      </a:extLst>
                    </p:cNvPr>
                    <p:cNvSpPr>
                      <a:spLocks/>
                    </p:cNvSpPr>
                    <p:nvPr/>
                  </p:nvSpPr>
                  <p:spPr bwMode="auto">
                    <a:xfrm>
                      <a:off x="7222994"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95" name="AutoShape 20">
                      <a:extLst>
                        <a:ext uri="{FF2B5EF4-FFF2-40B4-BE49-F238E27FC236}">
                          <a16:creationId xmlns="" xmlns:a16="http://schemas.microsoft.com/office/drawing/2014/main" id="{F2FE03DC-A7EC-A44C-BC37-A19251F64D7F}"/>
                        </a:ext>
                      </a:extLst>
                    </p:cNvPr>
                    <p:cNvSpPr>
                      <a:spLocks/>
                    </p:cNvSpPr>
                    <p:nvPr/>
                  </p:nvSpPr>
                  <p:spPr bwMode="auto">
                    <a:xfrm>
                      <a:off x="7496033"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grpSp>
            <p:grpSp>
              <p:nvGrpSpPr>
                <p:cNvPr id="71" name="Group 94">
                  <a:extLst>
                    <a:ext uri="{FF2B5EF4-FFF2-40B4-BE49-F238E27FC236}">
                      <a16:creationId xmlns="" xmlns:a16="http://schemas.microsoft.com/office/drawing/2014/main" id="{1B9983B8-1C79-F14D-8D1D-1F3AAE51D567}"/>
                    </a:ext>
                  </a:extLst>
                </p:cNvPr>
                <p:cNvGrpSpPr/>
                <p:nvPr/>
              </p:nvGrpSpPr>
              <p:grpSpPr>
                <a:xfrm>
                  <a:off x="5567133" y="2323174"/>
                  <a:ext cx="2458719" cy="527468"/>
                  <a:chOff x="2486858" y="8700141"/>
                  <a:chExt cx="4531502" cy="960436"/>
                </a:xfrm>
              </p:grpSpPr>
              <p:sp>
                <p:nvSpPr>
                  <p:cNvPr id="87" name="AutoShape 11">
                    <a:extLst>
                      <a:ext uri="{FF2B5EF4-FFF2-40B4-BE49-F238E27FC236}">
                        <a16:creationId xmlns="" xmlns:a16="http://schemas.microsoft.com/office/drawing/2014/main" id="{27570904-B4A7-9843-8D44-E57DCBC60EE2}"/>
                      </a:ext>
                    </a:extLst>
                  </p:cNvPr>
                  <p:cNvSpPr>
                    <a:spLocks/>
                  </p:cNvSpPr>
                  <p:nvPr/>
                </p:nvSpPr>
                <p:spPr bwMode="auto">
                  <a:xfrm>
                    <a:off x="2582602" y="8968700"/>
                    <a:ext cx="4435758" cy="427911"/>
                  </a:xfrm>
                  <a:prstGeom prst="roundRect">
                    <a:avLst>
                      <a:gd name="adj" fmla="val 50000"/>
                    </a:avLst>
                  </a:prstGeom>
                  <a:solidFill>
                    <a:schemeClr val="accent2">
                      <a:lumMod val="5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nvGrpSpPr>
                  <p:cNvPr id="88" name="Group 96">
                    <a:extLst>
                      <a:ext uri="{FF2B5EF4-FFF2-40B4-BE49-F238E27FC236}">
                        <a16:creationId xmlns="" xmlns:a16="http://schemas.microsoft.com/office/drawing/2014/main" id="{7CAF1387-C747-474A-A23C-ED86BE936006}"/>
                      </a:ext>
                    </a:extLst>
                  </p:cNvPr>
                  <p:cNvGrpSpPr/>
                  <p:nvPr/>
                </p:nvGrpSpPr>
                <p:grpSpPr>
                  <a:xfrm>
                    <a:off x="2486858" y="8700141"/>
                    <a:ext cx="960187" cy="960436"/>
                    <a:chOff x="2255372" y="7029156"/>
                    <a:chExt cx="960187" cy="960436"/>
                  </a:xfrm>
                </p:grpSpPr>
                <p:sp>
                  <p:nvSpPr>
                    <p:cNvPr id="90" name="AutoShape 13">
                      <a:extLst>
                        <a:ext uri="{FF2B5EF4-FFF2-40B4-BE49-F238E27FC236}">
                          <a16:creationId xmlns="" xmlns:a16="http://schemas.microsoft.com/office/drawing/2014/main" id="{8D5B8584-E60E-724F-8047-4D43F2001F01}"/>
                        </a:ext>
                      </a:extLst>
                    </p:cNvPr>
                    <p:cNvSpPr>
                      <a:spLocks/>
                    </p:cNvSpPr>
                    <p:nvPr/>
                  </p:nvSpPr>
                  <p:spPr bwMode="auto">
                    <a:xfrm>
                      <a:off x="2255372" y="702915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lumMod val="5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91" name="AutoShape 14">
                      <a:extLst>
                        <a:ext uri="{FF2B5EF4-FFF2-40B4-BE49-F238E27FC236}">
                          <a16:creationId xmlns="" xmlns:a16="http://schemas.microsoft.com/office/drawing/2014/main" id="{F04C0020-FD77-C040-AD56-EC73FC003F91}"/>
                        </a:ext>
                      </a:extLst>
                    </p:cNvPr>
                    <p:cNvSpPr>
                      <a:spLocks/>
                    </p:cNvSpPr>
                    <p:nvPr/>
                  </p:nvSpPr>
                  <p:spPr bwMode="auto">
                    <a:xfrm>
                      <a:off x="2550688"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sp>
                <p:nvSpPr>
                  <p:cNvPr id="89" name="TextBox 97">
                    <a:extLst>
                      <a:ext uri="{FF2B5EF4-FFF2-40B4-BE49-F238E27FC236}">
                        <a16:creationId xmlns="" xmlns:a16="http://schemas.microsoft.com/office/drawing/2014/main" id="{A9FEAB47-D796-4A45-8256-B24336101174}"/>
                      </a:ext>
                    </a:extLst>
                  </p:cNvPr>
                  <p:cNvSpPr txBox="1"/>
                  <p:nvPr/>
                </p:nvSpPr>
                <p:spPr>
                  <a:xfrm>
                    <a:off x="4516286" y="8970472"/>
                    <a:ext cx="963807" cy="288820"/>
                  </a:xfrm>
                  <a:prstGeom prst="rect">
                    <a:avLst/>
                  </a:prstGeom>
                  <a:noFill/>
                </p:spPr>
                <p:txBody>
                  <a:bodyPr wrap="none" lIns="0" tIns="0" rIns="0" bIns="0" rtlCol="1" anchor="t" anchorCtr="0">
                    <a:spAutoFit/>
                  </a:bodyPr>
                  <a:lstStyle/>
                  <a:p>
                    <a:pPr algn="ctr" rtl="0"/>
                    <a:r>
                      <a:rPr lang="zh-CN" altLang="en-US" sz="900" dirty="0">
                        <a:solidFill>
                          <a:schemeClr val="bg1"/>
                        </a:solidFill>
                        <a:latin typeface="Microsoft YaHei" charset="-122"/>
                        <a:ea typeface="Microsoft YaHei" charset="-122"/>
                        <a:cs typeface="Microsoft YaHei" charset="-122"/>
                      </a:rPr>
                      <a:t>第三</a:t>
                    </a:r>
                    <a:r>
                      <a:rPr lang="zh-Hans" altLang="en-US" sz="900" dirty="0">
                        <a:solidFill>
                          <a:schemeClr val="bg1"/>
                        </a:solidFill>
                        <a:latin typeface="Microsoft YaHei" charset="-122"/>
                        <a:ea typeface="Microsoft YaHei" charset="-122"/>
                        <a:cs typeface="Microsoft YaHei" charset="-122"/>
                      </a:rPr>
                      <a:t>部分</a:t>
                    </a:r>
                    <a:endParaRPr lang="x-none" sz="900" dirty="0">
                      <a:solidFill>
                        <a:schemeClr val="bg1"/>
                      </a:solidFill>
                      <a:latin typeface="Microsoft YaHei" charset="-122"/>
                      <a:ea typeface="Microsoft YaHei" charset="-122"/>
                      <a:cs typeface="Microsoft YaHei" charset="-122"/>
                    </a:endParaRPr>
                  </a:p>
                </p:txBody>
              </p:sp>
            </p:grpSp>
          </p:grpSp>
        </p:grpSp>
        <p:grpSp>
          <p:nvGrpSpPr>
            <p:cNvPr id="84" name="Group 102">
              <a:extLst>
                <a:ext uri="{FF2B5EF4-FFF2-40B4-BE49-F238E27FC236}">
                  <a16:creationId xmlns="" xmlns:a16="http://schemas.microsoft.com/office/drawing/2014/main" id="{1130A2A4-E2D5-F04B-AB00-E5CC4FE70348}"/>
                </a:ext>
              </a:extLst>
            </p:cNvPr>
            <p:cNvGrpSpPr/>
            <p:nvPr/>
          </p:nvGrpSpPr>
          <p:grpSpPr>
            <a:xfrm rot="16200000">
              <a:off x="7798452" y="2326416"/>
              <a:ext cx="527330" cy="521117"/>
              <a:chOff x="7176230" y="6982394"/>
              <a:chExt cx="960187" cy="960436"/>
            </a:xfrm>
          </p:grpSpPr>
          <p:sp>
            <p:nvSpPr>
              <p:cNvPr id="85" name="AutoShape 19">
                <a:extLst>
                  <a:ext uri="{FF2B5EF4-FFF2-40B4-BE49-F238E27FC236}">
                    <a16:creationId xmlns="" xmlns:a16="http://schemas.microsoft.com/office/drawing/2014/main" id="{1D2BBC00-19AB-5A44-B60D-CF225C085B4C}"/>
                  </a:ext>
                </a:extLst>
              </p:cNvPr>
              <p:cNvSpPr>
                <a:spLocks/>
              </p:cNvSpPr>
              <p:nvPr/>
            </p:nvSpPr>
            <p:spPr bwMode="auto">
              <a:xfrm>
                <a:off x="7176230" y="6982394"/>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lumMod val="50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sp>
            <p:nvSpPr>
              <p:cNvPr id="86" name="AutoShape 20">
                <a:extLst>
                  <a:ext uri="{FF2B5EF4-FFF2-40B4-BE49-F238E27FC236}">
                    <a16:creationId xmlns="" xmlns:a16="http://schemas.microsoft.com/office/drawing/2014/main" id="{8537FD53-3F91-A944-9783-6D7A3463E324}"/>
                  </a:ext>
                </a:extLst>
              </p:cNvPr>
              <p:cNvSpPr>
                <a:spLocks/>
              </p:cNvSpPr>
              <p:nvPr/>
            </p:nvSpPr>
            <p:spPr bwMode="auto">
              <a:xfrm>
                <a:off x="7496033"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1000">
                  <a:effectLst>
                    <a:outerShdw blurRad="38100" dist="38100" dir="2700000" algn="tl">
                      <a:srgbClr val="000000"/>
                    </a:outerShdw>
                  </a:effectLst>
                  <a:latin typeface="Microsoft YaHei" charset="-122"/>
                  <a:ea typeface="Microsoft YaHei" charset="-122"/>
                  <a:cs typeface="Microsoft YaHei" charset="-122"/>
                  <a:sym typeface="Gill Sans" charset="0"/>
                </a:endParaRPr>
              </a:p>
            </p:txBody>
          </p:sp>
        </p:grpSp>
      </p:grpSp>
      <p:sp>
        <p:nvSpPr>
          <p:cNvPr id="74" name="Rectangle 111">
            <a:extLst>
              <a:ext uri="{FF2B5EF4-FFF2-40B4-BE49-F238E27FC236}">
                <a16:creationId xmlns="" xmlns:a16="http://schemas.microsoft.com/office/drawing/2014/main" id="{2728DDD6-16F9-054D-B21D-38F5A37785A4}"/>
              </a:ext>
            </a:extLst>
          </p:cNvPr>
          <p:cNvSpPr/>
          <p:nvPr/>
        </p:nvSpPr>
        <p:spPr>
          <a:xfrm>
            <a:off x="3952314" y="3061061"/>
            <a:ext cx="1547835" cy="676734"/>
          </a:xfrm>
          <a:prstGeom prst="rect">
            <a:avLst/>
          </a:prstGeom>
        </p:spPr>
        <p:txBody>
          <a:bodyPr wrap="none" lIns="219419" tIns="109710" rIns="219419" bIns="109710">
            <a:spAutoFit/>
          </a:bodyPr>
          <a:lstStyle/>
          <a:p>
            <a:r>
              <a:rPr lang="zh-Hans" altLang="en-US" sz="2400" b="1" dirty="0">
                <a:solidFill>
                  <a:schemeClr val="accent2"/>
                </a:solidFill>
                <a:latin typeface="Microsoft YaHei" charset="-122"/>
                <a:ea typeface="Microsoft YaHei" charset="-122"/>
                <a:cs typeface="Microsoft YaHei" charset="-122"/>
              </a:rPr>
              <a:t>为什么</a:t>
            </a:r>
            <a:endParaRPr lang="en-US" altLang="zh-CN" sz="2400" b="1" dirty="0">
              <a:solidFill>
                <a:schemeClr val="accent2"/>
              </a:solidFill>
              <a:latin typeface="Microsoft YaHei" charset="-122"/>
              <a:ea typeface="Microsoft YaHei" charset="-122"/>
              <a:cs typeface="Microsoft YaHei" charset="-122"/>
            </a:endParaRPr>
          </a:p>
        </p:txBody>
      </p:sp>
      <p:sp>
        <p:nvSpPr>
          <p:cNvPr id="76" name="TextBox 114">
            <a:extLst>
              <a:ext uri="{FF2B5EF4-FFF2-40B4-BE49-F238E27FC236}">
                <a16:creationId xmlns="" xmlns:a16="http://schemas.microsoft.com/office/drawing/2014/main" id="{FA58F147-820B-5E45-9438-3DF2C77CCFB3}"/>
              </a:ext>
            </a:extLst>
          </p:cNvPr>
          <p:cNvSpPr txBox="1"/>
          <p:nvPr/>
        </p:nvSpPr>
        <p:spPr>
          <a:xfrm>
            <a:off x="1793389" y="4694880"/>
            <a:ext cx="1464164" cy="634435"/>
          </a:xfrm>
          <a:prstGeom prst="rect">
            <a:avLst/>
          </a:prstGeom>
          <a:noFill/>
        </p:spPr>
        <p:txBody>
          <a:bodyPr wrap="none" lIns="182843" tIns="91422" rIns="182843" bIns="91422" rtlCol="0">
            <a:spAutoFit/>
          </a:bodyPr>
          <a:lstStyle/>
          <a:p>
            <a:pPr algn="r"/>
            <a:r>
              <a:rPr lang="zh-Hans" altLang="en-US" sz="2400" b="1" dirty="0">
                <a:solidFill>
                  <a:srgbClr val="FF0000"/>
                </a:solidFill>
                <a:latin typeface="Microsoft YaHei" charset="-122"/>
                <a:ea typeface="Microsoft YaHei" charset="-122"/>
                <a:cs typeface="Microsoft YaHei" charset="-122"/>
              </a:rPr>
              <a:t>是什么</a:t>
            </a:r>
            <a:endParaRPr lang="en-US" sz="2400" b="1" dirty="0">
              <a:solidFill>
                <a:srgbClr val="FF0000"/>
              </a:solidFill>
              <a:latin typeface="Microsoft YaHei" charset="-122"/>
              <a:ea typeface="Microsoft YaHei" charset="-122"/>
              <a:cs typeface="Microsoft YaHei" charset="-122"/>
            </a:endParaRPr>
          </a:p>
        </p:txBody>
      </p:sp>
      <p:sp>
        <p:nvSpPr>
          <p:cNvPr id="77" name="TextBox 112">
            <a:extLst>
              <a:ext uri="{FF2B5EF4-FFF2-40B4-BE49-F238E27FC236}">
                <a16:creationId xmlns="" xmlns:a16="http://schemas.microsoft.com/office/drawing/2014/main" id="{EF116396-1392-0243-A184-2E163D01D86A}"/>
              </a:ext>
            </a:extLst>
          </p:cNvPr>
          <p:cNvSpPr txBox="1"/>
          <p:nvPr/>
        </p:nvSpPr>
        <p:spPr>
          <a:xfrm>
            <a:off x="1224764" y="5927609"/>
            <a:ext cx="2424499" cy="491208"/>
          </a:xfrm>
          <a:prstGeom prst="rect">
            <a:avLst/>
          </a:prstGeom>
          <a:noFill/>
        </p:spPr>
        <p:txBody>
          <a:bodyPr wrap="square" lIns="219419" tIns="109710" rIns="219419" bIns="109710" rtlCol="0">
            <a:spAutoFit/>
          </a:bodyPr>
          <a:lstStyle/>
          <a:p>
            <a:pPr algn="r">
              <a:lnSpc>
                <a:spcPct val="150000"/>
              </a:lnSpc>
            </a:pPr>
            <a:endParaRPr lang="en-US" altLang="zh-CN" sz="900" dirty="0">
              <a:solidFill>
                <a:schemeClr val="tx1">
                  <a:lumMod val="50000"/>
                  <a:lumOff val="50000"/>
                </a:schemeClr>
              </a:solidFill>
              <a:latin typeface="Microsoft YaHei" charset="-122"/>
              <a:ea typeface="Microsoft YaHei" charset="-122"/>
              <a:cs typeface="Microsoft YaHei" charset="-122"/>
            </a:endParaRPr>
          </a:p>
        </p:txBody>
      </p:sp>
      <p:sp>
        <p:nvSpPr>
          <p:cNvPr id="60" name="TextBox 112">
            <a:extLst>
              <a:ext uri="{FF2B5EF4-FFF2-40B4-BE49-F238E27FC236}">
                <a16:creationId xmlns="" xmlns:a16="http://schemas.microsoft.com/office/drawing/2014/main" id="{6D43F56D-7802-7349-A5C6-0EDA8211B00D}"/>
              </a:ext>
            </a:extLst>
          </p:cNvPr>
          <p:cNvSpPr txBox="1"/>
          <p:nvPr/>
        </p:nvSpPr>
        <p:spPr>
          <a:xfrm>
            <a:off x="1664072" y="5805739"/>
            <a:ext cx="2539017" cy="867894"/>
          </a:xfrm>
          <a:prstGeom prst="rect">
            <a:avLst/>
          </a:prstGeom>
          <a:noFill/>
        </p:spPr>
        <p:txBody>
          <a:bodyPr wrap="square" lIns="219419" tIns="109710" rIns="219419" bIns="109710" rtlCol="0">
            <a:spAutoFit/>
          </a:bodyPr>
          <a:lstStyle/>
          <a:p>
            <a:pPr>
              <a:lnSpc>
                <a:spcPct val="150000"/>
              </a:lnSpc>
            </a:pPr>
            <a:r>
              <a:rPr lang="zh-Hans" altLang="en-US" sz="1400" dirty="0">
                <a:solidFill>
                  <a:schemeClr val="tx1">
                    <a:lumMod val="50000"/>
                    <a:lumOff val="50000"/>
                  </a:schemeClr>
                </a:solidFill>
                <a:latin typeface="Microsoft YaHei" charset="-122"/>
                <a:ea typeface="Microsoft YaHei" charset="-122"/>
                <a:cs typeface="Microsoft YaHei" charset="-122"/>
              </a:rPr>
              <a:t>智慧图书馆</a:t>
            </a:r>
            <a:endParaRPr lang="en-US" altLang="zh-Hans" sz="1400" dirty="0">
              <a:solidFill>
                <a:schemeClr val="tx1">
                  <a:lumMod val="50000"/>
                  <a:lumOff val="50000"/>
                </a:schemeClr>
              </a:solidFill>
              <a:latin typeface="Microsoft YaHei" charset="-122"/>
              <a:ea typeface="Microsoft YaHei" charset="-122"/>
              <a:cs typeface="Microsoft YaHei" charset="-122"/>
            </a:endParaRPr>
          </a:p>
          <a:p>
            <a:pPr>
              <a:lnSpc>
                <a:spcPct val="150000"/>
              </a:lnSpc>
            </a:pPr>
            <a:r>
              <a:rPr lang="zh-Hans" altLang="en-US" sz="1400" dirty="0">
                <a:solidFill>
                  <a:schemeClr val="tx1">
                    <a:lumMod val="50000"/>
                    <a:lumOff val="50000"/>
                  </a:schemeClr>
                </a:solidFill>
                <a:latin typeface="Microsoft YaHei" charset="-122"/>
                <a:ea typeface="Microsoft YaHei" charset="-122"/>
                <a:cs typeface="Microsoft YaHei" charset="-122"/>
              </a:rPr>
              <a:t>知识服务</a:t>
            </a:r>
            <a:endParaRPr lang="en-US" altLang="zh-CN" sz="1400" dirty="0">
              <a:solidFill>
                <a:schemeClr val="tx1">
                  <a:lumMod val="50000"/>
                  <a:lumOff val="50000"/>
                </a:schemeClr>
              </a:solidFill>
              <a:latin typeface="Microsoft YaHei" charset="-122"/>
              <a:ea typeface="Microsoft YaHei" charset="-122"/>
              <a:cs typeface="Microsoft YaHei" charset="-122"/>
            </a:endParaRPr>
          </a:p>
        </p:txBody>
      </p:sp>
      <p:sp>
        <p:nvSpPr>
          <p:cNvPr id="61" name="TextBox 112">
            <a:extLst>
              <a:ext uri="{FF2B5EF4-FFF2-40B4-BE49-F238E27FC236}">
                <a16:creationId xmlns="" xmlns:a16="http://schemas.microsoft.com/office/drawing/2014/main" id="{0BCB012B-D5AA-434D-9985-35D513F3D3D4}"/>
              </a:ext>
            </a:extLst>
          </p:cNvPr>
          <p:cNvSpPr txBox="1"/>
          <p:nvPr/>
        </p:nvSpPr>
        <p:spPr>
          <a:xfrm>
            <a:off x="5916175" y="2861007"/>
            <a:ext cx="2401906" cy="867894"/>
          </a:xfrm>
          <a:prstGeom prst="rect">
            <a:avLst/>
          </a:prstGeom>
          <a:noFill/>
        </p:spPr>
        <p:txBody>
          <a:bodyPr wrap="square" lIns="219419" tIns="109710" rIns="219419" bIns="109710" rtlCol="0">
            <a:spAutoFit/>
          </a:bodyPr>
          <a:lstStyle/>
          <a:p>
            <a:pPr>
              <a:lnSpc>
                <a:spcPct val="150000"/>
              </a:lnSpc>
            </a:pPr>
            <a:r>
              <a:rPr lang="zh-Hans" altLang="en-US" sz="1400" dirty="0">
                <a:solidFill>
                  <a:schemeClr val="tx1">
                    <a:lumMod val="50000"/>
                    <a:lumOff val="50000"/>
                  </a:schemeClr>
                </a:solidFill>
                <a:latin typeface="Microsoft YaHei" charset="-122"/>
                <a:ea typeface="Microsoft YaHei" charset="-122"/>
                <a:cs typeface="Microsoft YaHei" charset="-122"/>
              </a:rPr>
              <a:t>如何构建和发展</a:t>
            </a:r>
            <a:r>
              <a:rPr lang="zh-CN" altLang="en-US" sz="1400" dirty="0">
                <a:solidFill>
                  <a:schemeClr val="tx1">
                    <a:lumMod val="50000"/>
                    <a:lumOff val="50000"/>
                  </a:schemeClr>
                </a:solidFill>
                <a:latin typeface="Microsoft YaHei" charset="-122"/>
                <a:ea typeface="Microsoft YaHei" charset="-122"/>
                <a:cs typeface="Microsoft YaHei" charset="-122"/>
              </a:rPr>
              <a:t>面向</a:t>
            </a:r>
            <a:r>
              <a:rPr lang="zh-Hans" altLang="en-US" sz="1400" dirty="0">
                <a:solidFill>
                  <a:schemeClr val="tx1">
                    <a:lumMod val="50000"/>
                    <a:lumOff val="50000"/>
                  </a:schemeClr>
                </a:solidFill>
                <a:latin typeface="Microsoft YaHei" charset="-122"/>
                <a:ea typeface="Microsoft YaHei" charset="-122"/>
                <a:cs typeface="Microsoft YaHei" charset="-122"/>
              </a:rPr>
              <a:t>智慧图书馆</a:t>
            </a:r>
            <a:r>
              <a:rPr lang="zh-CN" altLang="en-US" sz="1400" dirty="0">
                <a:solidFill>
                  <a:schemeClr val="tx1">
                    <a:lumMod val="50000"/>
                    <a:lumOff val="50000"/>
                  </a:schemeClr>
                </a:solidFill>
                <a:latin typeface="Microsoft YaHei" charset="-122"/>
                <a:ea typeface="Microsoft YaHei" charset="-122"/>
                <a:cs typeface="Microsoft YaHei" charset="-122"/>
              </a:rPr>
              <a:t>的</a:t>
            </a:r>
            <a:r>
              <a:rPr lang="zh-Hans" altLang="en-US" sz="1400" dirty="0">
                <a:solidFill>
                  <a:schemeClr val="tx1">
                    <a:lumMod val="50000"/>
                    <a:lumOff val="50000"/>
                  </a:schemeClr>
                </a:solidFill>
                <a:latin typeface="Microsoft YaHei" charset="-122"/>
                <a:ea typeface="Microsoft YaHei" charset="-122"/>
                <a:cs typeface="Microsoft YaHei" charset="-122"/>
              </a:rPr>
              <a:t>知识服务</a:t>
            </a:r>
            <a:endParaRPr lang="en-US" altLang="zh-CN" sz="1400" dirty="0">
              <a:solidFill>
                <a:schemeClr val="tx1">
                  <a:lumMod val="50000"/>
                  <a:lumOff val="50000"/>
                </a:schemeClr>
              </a:solidFill>
              <a:latin typeface="Microsoft YaHei" charset="-122"/>
              <a:ea typeface="Microsoft YaHei" charset="-122"/>
              <a:cs typeface="Microsoft YaHei" charset="-122"/>
            </a:endParaRPr>
          </a:p>
        </p:txBody>
      </p:sp>
      <p:sp>
        <p:nvSpPr>
          <p:cNvPr id="111" name="TextBox 112">
            <a:extLst>
              <a:ext uri="{FF2B5EF4-FFF2-40B4-BE49-F238E27FC236}">
                <a16:creationId xmlns="" xmlns:a16="http://schemas.microsoft.com/office/drawing/2014/main" id="{739369DA-5CD1-4A4D-A542-E6C980A99206}"/>
              </a:ext>
            </a:extLst>
          </p:cNvPr>
          <p:cNvSpPr txBox="1"/>
          <p:nvPr/>
        </p:nvSpPr>
        <p:spPr>
          <a:xfrm>
            <a:off x="3818904" y="4373363"/>
            <a:ext cx="2120440" cy="867894"/>
          </a:xfrm>
          <a:prstGeom prst="rect">
            <a:avLst/>
          </a:prstGeom>
          <a:noFill/>
        </p:spPr>
        <p:txBody>
          <a:bodyPr wrap="square" lIns="219419" tIns="109710" rIns="219419" bIns="109710" rtlCol="0">
            <a:spAutoFit/>
          </a:bodyPr>
          <a:lstStyle/>
          <a:p>
            <a:pPr>
              <a:lnSpc>
                <a:spcPct val="150000"/>
              </a:lnSpc>
            </a:pPr>
            <a:r>
              <a:rPr lang="zh-Hans" altLang="en-US" sz="1400" dirty="0">
                <a:solidFill>
                  <a:schemeClr val="tx1">
                    <a:lumMod val="50000"/>
                    <a:lumOff val="50000"/>
                  </a:schemeClr>
                </a:solidFill>
                <a:latin typeface="Microsoft YaHei" charset="-122"/>
                <a:ea typeface="Microsoft YaHei" charset="-122"/>
                <a:cs typeface="Microsoft YaHei" charset="-122"/>
              </a:rPr>
              <a:t>智慧图书馆知识</a:t>
            </a:r>
            <a:endParaRPr lang="en-US" altLang="zh-Hans" sz="1400" dirty="0">
              <a:solidFill>
                <a:schemeClr val="tx1">
                  <a:lumMod val="50000"/>
                  <a:lumOff val="50000"/>
                </a:schemeClr>
              </a:solidFill>
              <a:latin typeface="Microsoft YaHei" charset="-122"/>
              <a:ea typeface="Microsoft YaHei" charset="-122"/>
              <a:cs typeface="Microsoft YaHei" charset="-122"/>
            </a:endParaRPr>
          </a:p>
          <a:p>
            <a:pPr>
              <a:lnSpc>
                <a:spcPct val="150000"/>
              </a:lnSpc>
            </a:pPr>
            <a:r>
              <a:rPr lang="zh-Hans" altLang="en-US" sz="1400" dirty="0">
                <a:solidFill>
                  <a:schemeClr val="tx1">
                    <a:lumMod val="50000"/>
                    <a:lumOff val="50000"/>
                  </a:schemeClr>
                </a:solidFill>
                <a:latin typeface="Microsoft YaHei" charset="-122"/>
                <a:ea typeface="Microsoft YaHei" charset="-122"/>
                <a:cs typeface="Microsoft YaHei" charset="-122"/>
              </a:rPr>
              <a:t>服务</a:t>
            </a:r>
            <a:r>
              <a:rPr lang="zh-CN" altLang="en-US" sz="1400" dirty="0">
                <a:solidFill>
                  <a:schemeClr val="tx1">
                    <a:lumMod val="50000"/>
                    <a:lumOff val="50000"/>
                  </a:schemeClr>
                </a:solidFill>
                <a:latin typeface="Microsoft YaHei" charset="-122"/>
                <a:ea typeface="Microsoft YaHei" charset="-122"/>
                <a:cs typeface="Microsoft YaHei" charset="-122"/>
              </a:rPr>
              <a:t>研究背景</a:t>
            </a:r>
            <a:endParaRPr lang="en-US" altLang="zh-CN" sz="1400" dirty="0">
              <a:solidFill>
                <a:schemeClr val="tx1">
                  <a:lumMod val="50000"/>
                  <a:lumOff val="50000"/>
                </a:schemeClr>
              </a:solidFill>
              <a:latin typeface="Microsoft YaHei" charset="-122"/>
              <a:ea typeface="Microsoft YaHei" charset="-122"/>
              <a:cs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1000"/>
                                        <p:tgtEl>
                                          <p:spTgt spid="7"/>
                                        </p:tgtEl>
                                      </p:cBhvr>
                                    </p:animEffect>
                                  </p:childTnLst>
                                </p:cTn>
                              </p:par>
                            </p:childTnLst>
                          </p:cTn>
                        </p:par>
                        <p:par>
                          <p:cTn id="16" fill="hold">
                            <p:stCondLst>
                              <p:cond delay="2000"/>
                            </p:stCondLst>
                            <p:childTnLst>
                              <p:par>
                                <p:cTn id="17" presetID="26" presetClass="entr" presetSubtype="0" fill="hold" grpId="1"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290">
                                          <p:stCondLst>
                                            <p:cond delay="0"/>
                                          </p:stCondLst>
                                        </p:cTn>
                                        <p:tgtEl>
                                          <p:spTgt spid="76"/>
                                        </p:tgtEl>
                                      </p:cBhvr>
                                    </p:animEffect>
                                    <p:anim calcmode="lin" valueType="num">
                                      <p:cBhvr>
                                        <p:cTn id="20"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25" dur="13">
                                          <p:stCondLst>
                                            <p:cond delay="325"/>
                                          </p:stCondLst>
                                        </p:cTn>
                                        <p:tgtEl>
                                          <p:spTgt spid="76"/>
                                        </p:tgtEl>
                                      </p:cBhvr>
                                      <p:to x="100000" y="60000"/>
                                    </p:animScale>
                                    <p:animScale>
                                      <p:cBhvr>
                                        <p:cTn id="26" dur="83" decel="50000">
                                          <p:stCondLst>
                                            <p:cond delay="338"/>
                                          </p:stCondLst>
                                        </p:cTn>
                                        <p:tgtEl>
                                          <p:spTgt spid="76"/>
                                        </p:tgtEl>
                                      </p:cBhvr>
                                      <p:to x="100000" y="100000"/>
                                    </p:animScale>
                                    <p:animScale>
                                      <p:cBhvr>
                                        <p:cTn id="27" dur="13">
                                          <p:stCondLst>
                                            <p:cond delay="656"/>
                                          </p:stCondLst>
                                        </p:cTn>
                                        <p:tgtEl>
                                          <p:spTgt spid="76"/>
                                        </p:tgtEl>
                                      </p:cBhvr>
                                      <p:to x="100000" y="80000"/>
                                    </p:animScale>
                                    <p:animScale>
                                      <p:cBhvr>
                                        <p:cTn id="28" dur="83" decel="50000">
                                          <p:stCondLst>
                                            <p:cond delay="669"/>
                                          </p:stCondLst>
                                        </p:cTn>
                                        <p:tgtEl>
                                          <p:spTgt spid="76"/>
                                        </p:tgtEl>
                                      </p:cBhvr>
                                      <p:to x="100000" y="100000"/>
                                    </p:animScale>
                                    <p:animScale>
                                      <p:cBhvr>
                                        <p:cTn id="29" dur="13">
                                          <p:stCondLst>
                                            <p:cond delay="821"/>
                                          </p:stCondLst>
                                        </p:cTn>
                                        <p:tgtEl>
                                          <p:spTgt spid="76"/>
                                        </p:tgtEl>
                                      </p:cBhvr>
                                      <p:to x="100000" y="90000"/>
                                    </p:animScale>
                                    <p:animScale>
                                      <p:cBhvr>
                                        <p:cTn id="30" dur="83" decel="50000">
                                          <p:stCondLst>
                                            <p:cond delay="834"/>
                                          </p:stCondLst>
                                        </p:cTn>
                                        <p:tgtEl>
                                          <p:spTgt spid="76"/>
                                        </p:tgtEl>
                                      </p:cBhvr>
                                      <p:to x="100000" y="100000"/>
                                    </p:animScale>
                                    <p:animScale>
                                      <p:cBhvr>
                                        <p:cTn id="31" dur="13">
                                          <p:stCondLst>
                                            <p:cond delay="904"/>
                                          </p:stCondLst>
                                        </p:cTn>
                                        <p:tgtEl>
                                          <p:spTgt spid="76"/>
                                        </p:tgtEl>
                                      </p:cBhvr>
                                      <p:to x="100000" y="95000"/>
                                    </p:animScale>
                                    <p:animScale>
                                      <p:cBhvr>
                                        <p:cTn id="32" dur="83" decel="50000">
                                          <p:stCondLst>
                                            <p:cond delay="917"/>
                                          </p:stCondLst>
                                        </p:cTn>
                                        <p:tgtEl>
                                          <p:spTgt spid="76"/>
                                        </p:tgtEl>
                                      </p:cBhvr>
                                      <p:to x="100000" y="100000"/>
                                    </p:animScale>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anim calcmode="lin" valueType="num">
                                      <p:cBhvr>
                                        <p:cTn id="37" dur="500" fill="hold"/>
                                        <p:tgtEl>
                                          <p:spTgt spid="60"/>
                                        </p:tgtEl>
                                        <p:attrNameLst>
                                          <p:attrName>ppt_x</p:attrName>
                                        </p:attrNameLst>
                                      </p:cBhvr>
                                      <p:tavLst>
                                        <p:tav tm="0">
                                          <p:val>
                                            <p:strVal val="#ppt_x"/>
                                          </p:val>
                                        </p:tav>
                                        <p:tav tm="100000">
                                          <p:val>
                                            <p:strVal val="#ppt_x"/>
                                          </p:val>
                                        </p:tav>
                                      </p:tavLst>
                                    </p:anim>
                                    <p:anim calcmode="lin" valueType="num">
                                      <p:cBhvr>
                                        <p:cTn id="38" dur="500" fill="hold"/>
                                        <p:tgtEl>
                                          <p:spTgt spid="60"/>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6" presetClass="entr" presetSubtype="0"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down)">
                                      <p:cBhvr>
                                        <p:cTn id="42" dur="290">
                                          <p:stCondLst>
                                            <p:cond delay="0"/>
                                          </p:stCondLst>
                                        </p:cTn>
                                        <p:tgtEl>
                                          <p:spTgt spid="74"/>
                                        </p:tgtEl>
                                      </p:cBhvr>
                                    </p:animEffect>
                                    <p:anim calcmode="lin" valueType="num">
                                      <p:cBhvr>
                                        <p:cTn id="4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48" dur="13">
                                          <p:stCondLst>
                                            <p:cond delay="325"/>
                                          </p:stCondLst>
                                        </p:cTn>
                                        <p:tgtEl>
                                          <p:spTgt spid="74"/>
                                        </p:tgtEl>
                                      </p:cBhvr>
                                      <p:to x="100000" y="60000"/>
                                    </p:animScale>
                                    <p:animScale>
                                      <p:cBhvr>
                                        <p:cTn id="49" dur="83" decel="50000">
                                          <p:stCondLst>
                                            <p:cond delay="338"/>
                                          </p:stCondLst>
                                        </p:cTn>
                                        <p:tgtEl>
                                          <p:spTgt spid="74"/>
                                        </p:tgtEl>
                                      </p:cBhvr>
                                      <p:to x="100000" y="100000"/>
                                    </p:animScale>
                                    <p:animScale>
                                      <p:cBhvr>
                                        <p:cTn id="50" dur="13">
                                          <p:stCondLst>
                                            <p:cond delay="656"/>
                                          </p:stCondLst>
                                        </p:cTn>
                                        <p:tgtEl>
                                          <p:spTgt spid="74"/>
                                        </p:tgtEl>
                                      </p:cBhvr>
                                      <p:to x="100000" y="80000"/>
                                    </p:animScale>
                                    <p:animScale>
                                      <p:cBhvr>
                                        <p:cTn id="51" dur="83" decel="50000">
                                          <p:stCondLst>
                                            <p:cond delay="669"/>
                                          </p:stCondLst>
                                        </p:cTn>
                                        <p:tgtEl>
                                          <p:spTgt spid="74"/>
                                        </p:tgtEl>
                                      </p:cBhvr>
                                      <p:to x="100000" y="100000"/>
                                    </p:animScale>
                                    <p:animScale>
                                      <p:cBhvr>
                                        <p:cTn id="52" dur="13">
                                          <p:stCondLst>
                                            <p:cond delay="821"/>
                                          </p:stCondLst>
                                        </p:cTn>
                                        <p:tgtEl>
                                          <p:spTgt spid="74"/>
                                        </p:tgtEl>
                                      </p:cBhvr>
                                      <p:to x="100000" y="90000"/>
                                    </p:animScale>
                                    <p:animScale>
                                      <p:cBhvr>
                                        <p:cTn id="53" dur="83" decel="50000">
                                          <p:stCondLst>
                                            <p:cond delay="834"/>
                                          </p:stCondLst>
                                        </p:cTn>
                                        <p:tgtEl>
                                          <p:spTgt spid="74"/>
                                        </p:tgtEl>
                                      </p:cBhvr>
                                      <p:to x="100000" y="100000"/>
                                    </p:animScale>
                                    <p:animScale>
                                      <p:cBhvr>
                                        <p:cTn id="54" dur="13">
                                          <p:stCondLst>
                                            <p:cond delay="904"/>
                                          </p:stCondLst>
                                        </p:cTn>
                                        <p:tgtEl>
                                          <p:spTgt spid="74"/>
                                        </p:tgtEl>
                                      </p:cBhvr>
                                      <p:to x="100000" y="95000"/>
                                    </p:animScale>
                                    <p:animScale>
                                      <p:cBhvr>
                                        <p:cTn id="55" dur="83" decel="50000">
                                          <p:stCondLst>
                                            <p:cond delay="917"/>
                                          </p:stCondLst>
                                        </p:cTn>
                                        <p:tgtEl>
                                          <p:spTgt spid="74"/>
                                        </p:tgtEl>
                                      </p:cBhvr>
                                      <p:to x="100000" y="100000"/>
                                    </p:animScale>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
                                        <p:tgtEl>
                                          <p:spTgt spid="111"/>
                                        </p:tgtEl>
                                      </p:cBhvr>
                                    </p:animEffect>
                                    <p:anim calcmode="lin" valueType="num">
                                      <p:cBhvr>
                                        <p:cTn id="60" dur="500" fill="hold"/>
                                        <p:tgtEl>
                                          <p:spTgt spid="111"/>
                                        </p:tgtEl>
                                        <p:attrNameLst>
                                          <p:attrName>ppt_x</p:attrName>
                                        </p:attrNameLst>
                                      </p:cBhvr>
                                      <p:tavLst>
                                        <p:tav tm="0">
                                          <p:val>
                                            <p:strVal val="#ppt_x"/>
                                          </p:val>
                                        </p:tav>
                                        <p:tav tm="100000">
                                          <p:val>
                                            <p:strVal val="#ppt_x"/>
                                          </p:val>
                                        </p:tav>
                                      </p:tavLst>
                                    </p:anim>
                                    <p:anim calcmode="lin" valueType="num">
                                      <p:cBhvr>
                                        <p:cTn id="61" dur="500" fill="hold"/>
                                        <p:tgtEl>
                                          <p:spTgt spid="111"/>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6"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290">
                                          <p:stCondLst>
                                            <p:cond delay="0"/>
                                          </p:stCondLst>
                                        </p:cTn>
                                        <p:tgtEl>
                                          <p:spTgt spid="65"/>
                                        </p:tgtEl>
                                      </p:cBhvr>
                                    </p:animEffect>
                                    <p:anim calcmode="lin" valueType="num">
                                      <p:cBhvr>
                                        <p:cTn id="66" dur="911"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65"/>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65"/>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65"/>
                                        </p:tgtEl>
                                        <p:attrNameLst>
                                          <p:attrName>ppt_y</p:attrName>
                                        </p:attrNameLst>
                                      </p:cBhvr>
                                      <p:tavLst>
                                        <p:tav tm="0" fmla="#ppt_y-sin(pi*$)/81">
                                          <p:val>
                                            <p:fltVal val="0"/>
                                          </p:val>
                                        </p:tav>
                                        <p:tav tm="100000">
                                          <p:val>
                                            <p:fltVal val="1"/>
                                          </p:val>
                                        </p:tav>
                                      </p:tavLst>
                                    </p:anim>
                                    <p:animScale>
                                      <p:cBhvr>
                                        <p:cTn id="71" dur="13">
                                          <p:stCondLst>
                                            <p:cond delay="325"/>
                                          </p:stCondLst>
                                        </p:cTn>
                                        <p:tgtEl>
                                          <p:spTgt spid="65"/>
                                        </p:tgtEl>
                                      </p:cBhvr>
                                      <p:to x="100000" y="60000"/>
                                    </p:animScale>
                                    <p:animScale>
                                      <p:cBhvr>
                                        <p:cTn id="72" dur="83" decel="50000">
                                          <p:stCondLst>
                                            <p:cond delay="338"/>
                                          </p:stCondLst>
                                        </p:cTn>
                                        <p:tgtEl>
                                          <p:spTgt spid="65"/>
                                        </p:tgtEl>
                                      </p:cBhvr>
                                      <p:to x="100000" y="100000"/>
                                    </p:animScale>
                                    <p:animScale>
                                      <p:cBhvr>
                                        <p:cTn id="73" dur="13">
                                          <p:stCondLst>
                                            <p:cond delay="656"/>
                                          </p:stCondLst>
                                        </p:cTn>
                                        <p:tgtEl>
                                          <p:spTgt spid="65"/>
                                        </p:tgtEl>
                                      </p:cBhvr>
                                      <p:to x="100000" y="80000"/>
                                    </p:animScale>
                                    <p:animScale>
                                      <p:cBhvr>
                                        <p:cTn id="74" dur="83" decel="50000">
                                          <p:stCondLst>
                                            <p:cond delay="669"/>
                                          </p:stCondLst>
                                        </p:cTn>
                                        <p:tgtEl>
                                          <p:spTgt spid="65"/>
                                        </p:tgtEl>
                                      </p:cBhvr>
                                      <p:to x="100000" y="100000"/>
                                    </p:animScale>
                                    <p:animScale>
                                      <p:cBhvr>
                                        <p:cTn id="75" dur="13">
                                          <p:stCondLst>
                                            <p:cond delay="821"/>
                                          </p:stCondLst>
                                        </p:cTn>
                                        <p:tgtEl>
                                          <p:spTgt spid="65"/>
                                        </p:tgtEl>
                                      </p:cBhvr>
                                      <p:to x="100000" y="90000"/>
                                    </p:animScale>
                                    <p:animScale>
                                      <p:cBhvr>
                                        <p:cTn id="76" dur="83" decel="50000">
                                          <p:stCondLst>
                                            <p:cond delay="834"/>
                                          </p:stCondLst>
                                        </p:cTn>
                                        <p:tgtEl>
                                          <p:spTgt spid="65"/>
                                        </p:tgtEl>
                                      </p:cBhvr>
                                      <p:to x="100000" y="100000"/>
                                    </p:animScale>
                                    <p:animScale>
                                      <p:cBhvr>
                                        <p:cTn id="77" dur="13">
                                          <p:stCondLst>
                                            <p:cond delay="904"/>
                                          </p:stCondLst>
                                        </p:cTn>
                                        <p:tgtEl>
                                          <p:spTgt spid="65"/>
                                        </p:tgtEl>
                                      </p:cBhvr>
                                      <p:to x="100000" y="95000"/>
                                    </p:animScale>
                                    <p:animScale>
                                      <p:cBhvr>
                                        <p:cTn id="78" dur="83" decel="50000">
                                          <p:stCondLst>
                                            <p:cond delay="917"/>
                                          </p:stCondLst>
                                        </p:cTn>
                                        <p:tgtEl>
                                          <p:spTgt spid="65"/>
                                        </p:tgtEl>
                                      </p:cBhvr>
                                      <p:to x="100000" y="100000"/>
                                    </p:animScale>
                                  </p:childTnLst>
                                </p:cTn>
                              </p:par>
                            </p:childTnLst>
                          </p:cTn>
                        </p:par>
                        <p:par>
                          <p:cTn id="79" fill="hold">
                            <p:stCondLst>
                              <p:cond delay="6000"/>
                            </p:stCondLst>
                            <p:childTnLst>
                              <p:par>
                                <p:cTn id="80" presetID="42" presetClass="entr" presetSubtype="0"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anim calcmode="lin" valueType="num">
                                      <p:cBhvr>
                                        <p:cTn id="83" dur="500" fill="hold"/>
                                        <p:tgtEl>
                                          <p:spTgt spid="61"/>
                                        </p:tgtEl>
                                        <p:attrNameLst>
                                          <p:attrName>ppt_x</p:attrName>
                                        </p:attrNameLst>
                                      </p:cBhvr>
                                      <p:tavLst>
                                        <p:tav tm="0">
                                          <p:val>
                                            <p:strVal val="#ppt_x"/>
                                          </p:val>
                                        </p:tav>
                                        <p:tav tm="100000">
                                          <p:val>
                                            <p:strVal val="#ppt_x"/>
                                          </p:val>
                                        </p:tav>
                                      </p:tavLst>
                                    </p:anim>
                                    <p:anim calcmode="lin" valueType="num">
                                      <p:cBhvr>
                                        <p:cTn id="8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p:bldP spid="65" grpId="0"/>
      <p:bldP spid="74" grpId="0"/>
      <p:bldP spid="76" grpId="1"/>
      <p:bldP spid="60" grpId="0"/>
      <p:bldP spid="61" grpId="0"/>
      <p:bldP spid="1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alpha val="68000"/>
          </a:schemeClr>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F1ACCDE5-11F6-6F48-8AC8-BFE762818CA1}"/>
              </a:ext>
            </a:extLst>
          </p:cNvPr>
          <p:cNvGrpSpPr/>
          <p:nvPr/>
        </p:nvGrpSpPr>
        <p:grpSpPr>
          <a:xfrm>
            <a:off x="-3240990" y="2110056"/>
            <a:ext cx="9973578" cy="9278722"/>
            <a:chOff x="-3240990" y="2110056"/>
            <a:chExt cx="9973578" cy="9278722"/>
          </a:xfrm>
        </p:grpSpPr>
        <p:sp>
          <p:nvSpPr>
            <p:cNvPr id="3" name="椭圆 2">
              <a:extLst>
                <a:ext uri="{FF2B5EF4-FFF2-40B4-BE49-F238E27FC236}">
                  <a16:creationId xmlns="" xmlns:a16="http://schemas.microsoft.com/office/drawing/2014/main" id="{0F278D3D-32E4-4041-89AA-13A797A976D9}"/>
                </a:ext>
              </a:extLst>
            </p:cNvPr>
            <p:cNvSpPr/>
            <p:nvPr/>
          </p:nvSpPr>
          <p:spPr>
            <a:xfrm>
              <a:off x="-3240990" y="2110056"/>
              <a:ext cx="8759288" cy="8759288"/>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4" name="椭圆 3">
              <a:extLst>
                <a:ext uri="{FF2B5EF4-FFF2-40B4-BE49-F238E27FC236}">
                  <a16:creationId xmlns="" xmlns:a16="http://schemas.microsoft.com/office/drawing/2014/main" id="{E870388B-FB92-244F-9729-B5F02B6460C7}"/>
                </a:ext>
              </a:extLst>
            </p:cNvPr>
            <p:cNvSpPr/>
            <p:nvPr/>
          </p:nvSpPr>
          <p:spPr>
            <a:xfrm>
              <a:off x="480384" y="5136574"/>
              <a:ext cx="6252204" cy="6252204"/>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5" name="椭圆 4">
              <a:extLst>
                <a:ext uri="{FF2B5EF4-FFF2-40B4-BE49-F238E27FC236}">
                  <a16:creationId xmlns="" xmlns:a16="http://schemas.microsoft.com/office/drawing/2014/main" id="{4CC1AC42-15A2-CE4F-B993-76A2E15F3DDF}"/>
                </a:ext>
              </a:extLst>
            </p:cNvPr>
            <p:cNvSpPr/>
            <p:nvPr/>
          </p:nvSpPr>
          <p:spPr>
            <a:xfrm>
              <a:off x="2635760" y="3864934"/>
              <a:ext cx="3972440" cy="397244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sp>
        <p:nvSpPr>
          <p:cNvPr id="6" name="Freeform 101">
            <a:extLst>
              <a:ext uri="{FF2B5EF4-FFF2-40B4-BE49-F238E27FC236}">
                <a16:creationId xmlns="" xmlns:a16="http://schemas.microsoft.com/office/drawing/2014/main" id="{B73F306B-C106-A04D-B7D6-B3DB34D480CB}"/>
              </a:ext>
            </a:extLst>
          </p:cNvPr>
          <p:cNvSpPr>
            <a:spLocks noEditPoints="1"/>
          </p:cNvSpPr>
          <p:nvPr/>
        </p:nvSpPr>
        <p:spPr bwMode="auto">
          <a:xfrm>
            <a:off x="4184620" y="2342273"/>
            <a:ext cx="874720" cy="579634"/>
          </a:xfrm>
          <a:custGeom>
            <a:avLst/>
            <a:gdLst>
              <a:gd name="T0" fmla="*/ 263525 w 77"/>
              <a:gd name="T1" fmla="*/ 147233 h 51"/>
              <a:gd name="T2" fmla="*/ 263525 w 77"/>
              <a:gd name="T3" fmla="*/ 160929 h 51"/>
              <a:gd name="T4" fmla="*/ 239568 w 77"/>
              <a:gd name="T5" fmla="*/ 174625 h 51"/>
              <a:gd name="T6" fmla="*/ 20534 w 77"/>
              <a:gd name="T7" fmla="*/ 174625 h 51"/>
              <a:gd name="T8" fmla="*/ 0 w 77"/>
              <a:gd name="T9" fmla="*/ 160929 h 51"/>
              <a:gd name="T10" fmla="*/ 0 w 77"/>
              <a:gd name="T11" fmla="*/ 147233 h 51"/>
              <a:gd name="T12" fmla="*/ 20534 w 77"/>
              <a:gd name="T13" fmla="*/ 147233 h 51"/>
              <a:gd name="T14" fmla="*/ 239568 w 77"/>
              <a:gd name="T15" fmla="*/ 147233 h 51"/>
              <a:gd name="T16" fmla="*/ 263525 w 77"/>
              <a:gd name="T17" fmla="*/ 147233 h 51"/>
              <a:gd name="T18" fmla="*/ 34224 w 77"/>
              <a:gd name="T19" fmla="*/ 116417 h 51"/>
              <a:gd name="T20" fmla="*/ 34224 w 77"/>
              <a:gd name="T21" fmla="*/ 20544 h 51"/>
              <a:gd name="T22" fmla="*/ 54758 w 77"/>
              <a:gd name="T23" fmla="*/ 0 h 51"/>
              <a:gd name="T24" fmla="*/ 205344 w 77"/>
              <a:gd name="T25" fmla="*/ 0 h 51"/>
              <a:gd name="T26" fmla="*/ 229301 w 77"/>
              <a:gd name="T27" fmla="*/ 20544 h 51"/>
              <a:gd name="T28" fmla="*/ 229301 w 77"/>
              <a:gd name="T29" fmla="*/ 116417 h 51"/>
              <a:gd name="T30" fmla="*/ 205344 w 77"/>
              <a:gd name="T31" fmla="*/ 140385 h 51"/>
              <a:gd name="T32" fmla="*/ 54758 w 77"/>
              <a:gd name="T33" fmla="*/ 140385 h 51"/>
              <a:gd name="T34" fmla="*/ 34224 w 77"/>
              <a:gd name="T35" fmla="*/ 116417 h 51"/>
              <a:gd name="T36" fmla="*/ 51336 w 77"/>
              <a:gd name="T37" fmla="*/ 116417 h 51"/>
              <a:gd name="T38" fmla="*/ 54758 w 77"/>
              <a:gd name="T39" fmla="*/ 123265 h 51"/>
              <a:gd name="T40" fmla="*/ 205344 w 77"/>
              <a:gd name="T41" fmla="*/ 123265 h 51"/>
              <a:gd name="T42" fmla="*/ 208767 w 77"/>
              <a:gd name="T43" fmla="*/ 116417 h 51"/>
              <a:gd name="T44" fmla="*/ 208767 w 77"/>
              <a:gd name="T45" fmla="*/ 20544 h 51"/>
              <a:gd name="T46" fmla="*/ 205344 w 77"/>
              <a:gd name="T47" fmla="*/ 17120 h 51"/>
              <a:gd name="T48" fmla="*/ 54758 w 77"/>
              <a:gd name="T49" fmla="*/ 17120 h 51"/>
              <a:gd name="T50" fmla="*/ 51336 w 77"/>
              <a:gd name="T51" fmla="*/ 20544 h 51"/>
              <a:gd name="T52" fmla="*/ 51336 w 77"/>
              <a:gd name="T53" fmla="*/ 116417 h 51"/>
              <a:gd name="T54" fmla="*/ 143741 w 77"/>
              <a:gd name="T55" fmla="*/ 160929 h 51"/>
              <a:gd name="T56" fmla="*/ 143741 w 77"/>
              <a:gd name="T57" fmla="*/ 157505 h 51"/>
              <a:gd name="T58" fmla="*/ 119784 w 77"/>
              <a:gd name="T59" fmla="*/ 157505 h 51"/>
              <a:gd name="T60" fmla="*/ 116362 w 77"/>
              <a:gd name="T61" fmla="*/ 160929 h 51"/>
              <a:gd name="T62" fmla="*/ 119784 w 77"/>
              <a:gd name="T63" fmla="*/ 160929 h 51"/>
              <a:gd name="T64" fmla="*/ 143741 w 77"/>
              <a:gd name="T65" fmla="*/ 160929 h 51"/>
              <a:gd name="T66" fmla="*/ 143741 w 77"/>
              <a:gd name="T67" fmla="*/ 160929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3600">
              <a:latin typeface="Microsoft YaHei" charset="-122"/>
              <a:ea typeface="Microsoft YaHei" charset="-122"/>
              <a:cs typeface="Microsoft YaHei" charset="-122"/>
            </a:endParaRPr>
          </a:p>
        </p:txBody>
      </p:sp>
      <p:sp>
        <p:nvSpPr>
          <p:cNvPr id="7" name="标题 19">
            <a:extLst>
              <a:ext uri="{FF2B5EF4-FFF2-40B4-BE49-F238E27FC236}">
                <a16:creationId xmlns="" xmlns:a16="http://schemas.microsoft.com/office/drawing/2014/main" id="{AF810F3F-B7C4-414C-BA53-488A63344D92}"/>
              </a:ext>
            </a:extLst>
          </p:cNvPr>
          <p:cNvSpPr txBox="1">
            <a:spLocks/>
          </p:cNvSpPr>
          <p:nvPr/>
        </p:nvSpPr>
        <p:spPr>
          <a:xfrm>
            <a:off x="358774" y="3391575"/>
            <a:ext cx="8426451" cy="452059"/>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2800" b="1" i="0" kern="1200">
                <a:solidFill>
                  <a:schemeClr val="tx1"/>
                </a:solidFill>
                <a:latin typeface="Noto Sans CJK SC" charset="-122"/>
                <a:ea typeface="Noto Sans CJK SC" charset="-122"/>
                <a:cs typeface="Noto Sans CJK SC" charset="-122"/>
              </a:defRPr>
            </a:lvl1pPr>
          </a:lstStyle>
          <a:p>
            <a:r>
              <a:rPr kumimoji="1" lang="en-US" altLang="zh-Hans" dirty="0">
                <a:solidFill>
                  <a:srgbClr val="002060"/>
                </a:solidFill>
                <a:latin typeface="Microsoft YaHei" charset="-122"/>
                <a:ea typeface="Microsoft YaHei" charset="-122"/>
                <a:cs typeface="Microsoft YaHei" charset="-122"/>
              </a:rPr>
              <a:t>Part</a:t>
            </a:r>
            <a:r>
              <a:rPr kumimoji="1" lang="zh-Hans" altLang="en-US" dirty="0">
                <a:solidFill>
                  <a:srgbClr val="002060"/>
                </a:solidFill>
                <a:latin typeface="Microsoft YaHei" charset="-122"/>
                <a:ea typeface="Microsoft YaHei" charset="-122"/>
                <a:cs typeface="Microsoft YaHei" charset="-122"/>
              </a:rPr>
              <a:t> </a:t>
            </a:r>
            <a:r>
              <a:rPr kumimoji="1" lang="en-US" altLang="zh-Hans" dirty="0">
                <a:solidFill>
                  <a:srgbClr val="002060"/>
                </a:solidFill>
                <a:latin typeface="Microsoft YaHei" charset="-122"/>
                <a:ea typeface="Microsoft YaHei" charset="-122"/>
                <a:cs typeface="Microsoft YaHei" charset="-122"/>
              </a:rPr>
              <a:t>2</a:t>
            </a:r>
            <a:r>
              <a:rPr kumimoji="1" lang="zh-Hans" altLang="en-US" dirty="0">
                <a:solidFill>
                  <a:srgbClr val="002060"/>
                </a:solidFill>
                <a:latin typeface="Microsoft YaHei" charset="-122"/>
                <a:ea typeface="Microsoft YaHei" charset="-122"/>
                <a:cs typeface="Microsoft YaHei" charset="-122"/>
              </a:rPr>
              <a:t> </a:t>
            </a:r>
            <a:r>
              <a:rPr kumimoji="1" lang="zh-CN" altLang="en-US" dirty="0">
                <a:solidFill>
                  <a:srgbClr val="002060"/>
                </a:solidFill>
                <a:latin typeface="Microsoft YaHei" charset="-122"/>
                <a:ea typeface="Microsoft YaHei" charset="-122"/>
                <a:cs typeface="Microsoft YaHei" charset="-122"/>
              </a:rPr>
              <a:t>第</a:t>
            </a:r>
            <a:r>
              <a:rPr kumimoji="1" lang="zh-Hans" altLang="en-US" dirty="0">
                <a:solidFill>
                  <a:srgbClr val="002060"/>
                </a:solidFill>
                <a:latin typeface="Microsoft YaHei" charset="-122"/>
                <a:ea typeface="Microsoft YaHei" charset="-122"/>
                <a:cs typeface="Microsoft YaHei" charset="-122"/>
              </a:rPr>
              <a:t>二</a:t>
            </a:r>
            <a:r>
              <a:rPr kumimoji="1" lang="zh-CN" altLang="en-US" dirty="0">
                <a:solidFill>
                  <a:srgbClr val="002060"/>
                </a:solidFill>
                <a:latin typeface="Microsoft YaHei" charset="-122"/>
                <a:ea typeface="Microsoft YaHei" charset="-122"/>
                <a:cs typeface="Microsoft YaHei" charset="-122"/>
              </a:rPr>
              <a:t>部分 </a:t>
            </a:r>
            <a:endParaRPr kumimoji="1" lang="en-US" altLang="zh-CN" dirty="0">
              <a:solidFill>
                <a:srgbClr val="002060"/>
              </a:solidFill>
              <a:latin typeface="Microsoft YaHei" charset="-122"/>
              <a:ea typeface="Microsoft YaHei" charset="-122"/>
              <a:cs typeface="Microsoft YaHei" charset="-122"/>
            </a:endParaRPr>
          </a:p>
        </p:txBody>
      </p:sp>
      <p:sp>
        <p:nvSpPr>
          <p:cNvPr id="8" name="TextBox 114">
            <a:extLst>
              <a:ext uri="{FF2B5EF4-FFF2-40B4-BE49-F238E27FC236}">
                <a16:creationId xmlns="" xmlns:a16="http://schemas.microsoft.com/office/drawing/2014/main" id="{A0633494-2072-C645-A7C4-A318A42A5248}"/>
              </a:ext>
            </a:extLst>
          </p:cNvPr>
          <p:cNvSpPr txBox="1"/>
          <p:nvPr/>
        </p:nvSpPr>
        <p:spPr>
          <a:xfrm>
            <a:off x="2150528" y="3957378"/>
            <a:ext cx="4842942" cy="2215955"/>
          </a:xfrm>
          <a:prstGeom prst="rect">
            <a:avLst/>
          </a:prstGeom>
          <a:noFill/>
        </p:spPr>
        <p:txBody>
          <a:bodyPr wrap="square" lIns="182843" tIns="91422" rIns="182843" bIns="91422" rtlCol="0">
            <a:spAutoFit/>
          </a:bodyPr>
          <a:lstStyle/>
          <a:p>
            <a:pPr algn="ctr"/>
            <a:r>
              <a:rPr lang="en-US" altLang="zh-Hans" sz="2400" b="1" dirty="0">
                <a:solidFill>
                  <a:schemeClr val="accent6"/>
                </a:solidFill>
                <a:latin typeface="Kaiti SC" panose="02010600040101010101" pitchFamily="2" charset="-122"/>
                <a:ea typeface="Kaiti SC" panose="02010600040101010101" pitchFamily="2" charset="-122"/>
                <a:cs typeface="Microsoft YaHei" charset="-122"/>
              </a:rPr>
              <a:t>Questions</a:t>
            </a:r>
            <a:r>
              <a:rPr lang="zh-Hans" altLang="en-US" sz="2400" b="1" dirty="0">
                <a:solidFill>
                  <a:schemeClr val="accent6"/>
                </a:solidFill>
                <a:latin typeface="Kaiti SC" panose="02010600040101010101" pitchFamily="2" charset="-122"/>
                <a:ea typeface="Kaiti SC" panose="02010600040101010101" pitchFamily="2" charset="-122"/>
                <a:cs typeface="Microsoft YaHei" charset="-122"/>
              </a:rPr>
              <a:t>：为什么</a:t>
            </a:r>
            <a:endParaRPr lang="en-US" altLang="zh-Hans" sz="2400" b="1" dirty="0">
              <a:solidFill>
                <a:schemeClr val="accent6"/>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Hans" altLang="en-US" sz="1600" b="1" dirty="0">
                <a:solidFill>
                  <a:schemeClr val="tx1"/>
                </a:solidFill>
                <a:latin typeface="Kaiti SC" panose="02010600040101010101" pitchFamily="2" charset="-122"/>
                <a:ea typeface="Kaiti SC" panose="02010600040101010101" pitchFamily="2" charset="-122"/>
              </a:rPr>
              <a:t>为什么要</a:t>
            </a:r>
            <a:r>
              <a:rPr lang="zh-Hans" altLang="en-US" sz="1600" b="1" dirty="0" smtClean="0">
                <a:solidFill>
                  <a:schemeClr val="tx1"/>
                </a:solidFill>
                <a:latin typeface="Kaiti SC" panose="02010600040101010101" pitchFamily="2" charset="-122"/>
                <a:ea typeface="Kaiti SC" panose="02010600040101010101" pitchFamily="2" charset="-122"/>
              </a:rPr>
              <a:t>发展</a:t>
            </a:r>
            <a:r>
              <a:rPr lang="zh-CN" altLang="en-US" sz="1600" b="1" dirty="0" smtClean="0">
                <a:solidFill>
                  <a:schemeClr val="tx1"/>
                </a:solidFill>
                <a:latin typeface="Kaiti SC" panose="02010600040101010101" pitchFamily="2" charset="-122"/>
                <a:ea typeface="Kaiti SC" panose="02010600040101010101" pitchFamily="2" charset="-122"/>
              </a:rPr>
              <a:t>面向</a:t>
            </a:r>
            <a:r>
              <a:rPr lang="zh-Hans" altLang="en-US" sz="1600" b="1" dirty="0" smtClean="0">
                <a:solidFill>
                  <a:schemeClr val="tx1"/>
                </a:solidFill>
                <a:latin typeface="Kaiti SC" panose="02010600040101010101" pitchFamily="2" charset="-122"/>
                <a:ea typeface="Kaiti SC" panose="02010600040101010101" pitchFamily="2" charset="-122"/>
              </a:rPr>
              <a:t>智慧</a:t>
            </a:r>
            <a:r>
              <a:rPr lang="zh-Hans" altLang="en-US" sz="1600" b="1" dirty="0">
                <a:solidFill>
                  <a:schemeClr val="tx1"/>
                </a:solidFill>
                <a:latin typeface="Kaiti SC" panose="02010600040101010101" pitchFamily="2" charset="-122"/>
                <a:ea typeface="Kaiti SC" panose="02010600040101010101" pitchFamily="2" charset="-122"/>
              </a:rPr>
              <a:t>图书馆知识服务？</a:t>
            </a:r>
            <a:endParaRPr lang="en-US" altLang="zh-Hans" sz="1600" b="1" dirty="0">
              <a:solidFill>
                <a:schemeClr val="tx1"/>
              </a:solidFill>
              <a:latin typeface="Kaiti SC" panose="02010600040101010101" pitchFamily="2" charset="-122"/>
              <a:ea typeface="Kaiti SC" panose="02010600040101010101" pitchFamily="2" charset="-122"/>
            </a:endParaRPr>
          </a:p>
          <a:p>
            <a:pPr algn="ctr">
              <a:lnSpc>
                <a:spcPct val="150000"/>
              </a:lnSpc>
            </a:pPr>
            <a:r>
              <a:rPr lang="zh-CN" altLang="en-US" sz="1600" b="1" dirty="0" smtClean="0">
                <a:solidFill>
                  <a:schemeClr val="tx1"/>
                </a:solidFill>
                <a:latin typeface="Kaiti SC" panose="02010600040101010101" pitchFamily="2" charset="-122"/>
                <a:ea typeface="Kaiti SC" panose="02010600040101010101" pitchFamily="2" charset="-122"/>
                <a:cs typeface="Microsoft YaHei" charset="-122"/>
              </a:rPr>
              <a:t>面向</a:t>
            </a:r>
            <a:r>
              <a:rPr lang="zh-Hans" altLang="en-US" sz="1600" b="1" dirty="0" smtClean="0">
                <a:solidFill>
                  <a:schemeClr val="tx1"/>
                </a:solidFill>
                <a:latin typeface="Kaiti SC" panose="02010600040101010101" pitchFamily="2" charset="-122"/>
                <a:ea typeface="Kaiti SC" panose="02010600040101010101" pitchFamily="2" charset="-122"/>
                <a:cs typeface="Microsoft YaHei" charset="-122"/>
              </a:rPr>
              <a:t>智慧</a:t>
            </a:r>
            <a:r>
              <a:rPr lang="zh-Hans" altLang="en-US" sz="1600" b="1" dirty="0">
                <a:solidFill>
                  <a:schemeClr val="tx1"/>
                </a:solidFill>
                <a:latin typeface="Kaiti SC" panose="02010600040101010101" pitchFamily="2" charset="-122"/>
                <a:ea typeface="Kaiti SC" panose="02010600040101010101" pitchFamily="2" charset="-122"/>
                <a:cs typeface="Microsoft YaHei" charset="-122"/>
              </a:rPr>
              <a:t>图书馆知识</a:t>
            </a:r>
            <a:r>
              <a:rPr lang="zh-Hans" altLang="en-US" sz="1600" b="1" dirty="0" smtClean="0">
                <a:solidFill>
                  <a:schemeClr val="tx1"/>
                </a:solidFill>
                <a:latin typeface="Kaiti SC" panose="02010600040101010101" pitchFamily="2" charset="-122"/>
                <a:ea typeface="Kaiti SC" panose="02010600040101010101" pitchFamily="2" charset="-122"/>
                <a:cs typeface="Microsoft YaHei" charset="-122"/>
              </a:rPr>
              <a:t>服务发展</a:t>
            </a:r>
            <a:r>
              <a:rPr lang="zh-CN" altLang="en-US" sz="1600" b="1" dirty="0" smtClean="0">
                <a:solidFill>
                  <a:schemeClr val="tx1"/>
                </a:solidFill>
                <a:latin typeface="Kaiti SC" panose="02010600040101010101" pitchFamily="2" charset="-122"/>
                <a:ea typeface="Kaiti SC" panose="02010600040101010101" pitchFamily="2" charset="-122"/>
                <a:cs typeface="Microsoft YaHei" charset="-122"/>
              </a:rPr>
              <a:t>的关键影响</a:t>
            </a:r>
            <a:endParaRPr lang="en-US" altLang="zh-CN" sz="1600" b="1" dirty="0" smtClean="0">
              <a:solidFill>
                <a:schemeClr val="tx1"/>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CN" altLang="en-US" sz="1600" b="1" dirty="0" smtClean="0">
                <a:solidFill>
                  <a:schemeClr val="tx1"/>
                </a:solidFill>
                <a:latin typeface="Kaiti SC" panose="02010600040101010101" pitchFamily="2" charset="-122"/>
                <a:ea typeface="Kaiti SC" panose="02010600040101010101" pitchFamily="2" charset="-122"/>
                <a:cs typeface="Microsoft YaHei" charset="-122"/>
              </a:rPr>
              <a:t>因素</a:t>
            </a:r>
            <a:r>
              <a:rPr lang="zh-Hans" altLang="en-US" sz="1600" b="1" dirty="0" smtClean="0">
                <a:solidFill>
                  <a:schemeClr val="tx1"/>
                </a:solidFill>
                <a:latin typeface="Kaiti SC" panose="02010600040101010101" pitchFamily="2" charset="-122"/>
                <a:ea typeface="Kaiti SC" panose="02010600040101010101" pitchFamily="2" charset="-122"/>
                <a:cs typeface="Microsoft YaHei" charset="-122"/>
              </a:rPr>
              <a:t>是</a:t>
            </a:r>
            <a:r>
              <a:rPr lang="zh-Hans" altLang="en-US" sz="1600" b="1" dirty="0">
                <a:solidFill>
                  <a:schemeClr val="tx1"/>
                </a:solidFill>
                <a:latin typeface="Kaiti SC" panose="02010600040101010101" pitchFamily="2" charset="-122"/>
                <a:ea typeface="Kaiti SC" panose="02010600040101010101" pitchFamily="2" charset="-122"/>
                <a:cs typeface="Microsoft YaHei" charset="-122"/>
              </a:rPr>
              <a:t>什么？</a:t>
            </a:r>
            <a:endParaRPr lang="en-US" altLang="zh-Hans" sz="1600" b="1" dirty="0">
              <a:solidFill>
                <a:schemeClr val="tx1"/>
              </a:solidFill>
              <a:latin typeface="Kaiti SC" panose="02010600040101010101" pitchFamily="2" charset="-122"/>
              <a:ea typeface="Kaiti SC" panose="02010600040101010101" pitchFamily="2" charset="-122"/>
              <a:cs typeface="Microsoft YaHei" charset="-122"/>
            </a:endParaRPr>
          </a:p>
          <a:p>
            <a:pPr algn="ctr">
              <a:lnSpc>
                <a:spcPct val="150000"/>
              </a:lnSpc>
            </a:pPr>
            <a:endParaRPr lang="en-US" sz="2400" b="1" dirty="0">
              <a:solidFill>
                <a:schemeClr val="accent6"/>
              </a:solidFill>
              <a:latin typeface="Kaiti SC" panose="02010600040101010101" pitchFamily="2" charset="-122"/>
              <a:ea typeface="Kaiti SC" panose="02010600040101010101" pitchFamily="2" charset="-122"/>
              <a:cs typeface="Microsoft YaHei" charset="-122"/>
            </a:endParaRPr>
          </a:p>
        </p:txBody>
      </p:sp>
    </p:spTree>
    <p:extLst>
      <p:ext uri="{BB962C8B-B14F-4D97-AF65-F5344CB8AC3E}">
        <p14:creationId xmlns="" xmlns:p14="http://schemas.microsoft.com/office/powerpoint/2010/main" val="10593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 xmlns:a16="http://schemas.microsoft.com/office/drawing/2014/main" id="{53AA7440-2C22-9841-BD6D-A54D08F40FD0}"/>
              </a:ext>
            </a:extLst>
          </p:cNvPr>
          <p:cNvGrpSpPr/>
          <p:nvPr/>
        </p:nvGrpSpPr>
        <p:grpSpPr>
          <a:xfrm>
            <a:off x="251520" y="1124744"/>
            <a:ext cx="12437906" cy="5050018"/>
            <a:chOff x="76318" y="1371654"/>
            <a:chExt cx="12347068" cy="4973975"/>
          </a:xfrm>
        </p:grpSpPr>
        <p:grpSp>
          <p:nvGrpSpPr>
            <p:cNvPr id="46" name="组合 45">
              <a:extLst>
                <a:ext uri="{FF2B5EF4-FFF2-40B4-BE49-F238E27FC236}">
                  <a16:creationId xmlns="" xmlns:a16="http://schemas.microsoft.com/office/drawing/2014/main" id="{2ECBF72C-9A66-4D42-807E-33B134ADCF94}"/>
                </a:ext>
              </a:extLst>
            </p:cNvPr>
            <p:cNvGrpSpPr/>
            <p:nvPr/>
          </p:nvGrpSpPr>
          <p:grpSpPr>
            <a:xfrm>
              <a:off x="76318" y="1371654"/>
              <a:ext cx="12347068" cy="4973975"/>
              <a:chOff x="-1371444" y="76288"/>
              <a:chExt cx="12347068" cy="4973975"/>
            </a:xfrm>
          </p:grpSpPr>
          <p:grpSp>
            <p:nvGrpSpPr>
              <p:cNvPr id="44" name="组合 43">
                <a:extLst>
                  <a:ext uri="{FF2B5EF4-FFF2-40B4-BE49-F238E27FC236}">
                    <a16:creationId xmlns="" xmlns:a16="http://schemas.microsoft.com/office/drawing/2014/main" id="{F13C54CE-3B81-B646-9366-2D4413183C69}"/>
                  </a:ext>
                </a:extLst>
              </p:cNvPr>
              <p:cNvGrpSpPr/>
              <p:nvPr/>
            </p:nvGrpSpPr>
            <p:grpSpPr>
              <a:xfrm>
                <a:off x="-1371444" y="76288"/>
                <a:ext cx="12347068" cy="4973975"/>
                <a:chOff x="122847" y="1447852"/>
                <a:chExt cx="12347068" cy="4973975"/>
              </a:xfrm>
            </p:grpSpPr>
            <p:grpSp>
              <p:nvGrpSpPr>
                <p:cNvPr id="38" name="组合 37">
                  <a:extLst>
                    <a:ext uri="{FF2B5EF4-FFF2-40B4-BE49-F238E27FC236}">
                      <a16:creationId xmlns="" xmlns:a16="http://schemas.microsoft.com/office/drawing/2014/main" id="{B68922D5-670E-C44C-9D5F-0B563C48D380}"/>
                    </a:ext>
                  </a:extLst>
                </p:cNvPr>
                <p:cNvGrpSpPr/>
                <p:nvPr/>
              </p:nvGrpSpPr>
              <p:grpSpPr>
                <a:xfrm>
                  <a:off x="122847" y="1447852"/>
                  <a:ext cx="8823888" cy="4973975"/>
                  <a:chOff x="808629" y="1564160"/>
                  <a:chExt cx="7435625" cy="4973975"/>
                </a:xfrm>
              </p:grpSpPr>
              <p:grpSp>
                <p:nvGrpSpPr>
                  <p:cNvPr id="2" name="组 2">
                    <a:extLst>
                      <a:ext uri="{FF2B5EF4-FFF2-40B4-BE49-F238E27FC236}">
                        <a16:creationId xmlns="" xmlns:a16="http://schemas.microsoft.com/office/drawing/2014/main" id="{14F230DC-9522-AD4A-A643-5E6178973146}"/>
                      </a:ext>
                    </a:extLst>
                  </p:cNvPr>
                  <p:cNvGrpSpPr/>
                  <p:nvPr/>
                </p:nvGrpSpPr>
                <p:grpSpPr>
                  <a:xfrm>
                    <a:off x="808629" y="1564160"/>
                    <a:ext cx="7435625" cy="4081174"/>
                    <a:chOff x="3655150" y="2807599"/>
                    <a:chExt cx="16619175" cy="9121728"/>
                  </a:xfrm>
                </p:grpSpPr>
                <p:sp>
                  <p:nvSpPr>
                    <p:cNvPr id="3" name="Freeform 6">
                      <a:extLst>
                        <a:ext uri="{FF2B5EF4-FFF2-40B4-BE49-F238E27FC236}">
                          <a16:creationId xmlns="" xmlns:a16="http://schemas.microsoft.com/office/drawing/2014/main" id="{C8493BFE-33D9-BA40-9609-282FAC3EB1DF}"/>
                        </a:ext>
                      </a:extLst>
                    </p:cNvPr>
                    <p:cNvSpPr>
                      <a:spLocks noChangeArrowheads="1"/>
                    </p:cNvSpPr>
                    <p:nvPr/>
                  </p:nvSpPr>
                  <p:spPr bwMode="auto">
                    <a:xfrm>
                      <a:off x="7206081" y="9894965"/>
                      <a:ext cx="11516375" cy="2028381"/>
                    </a:xfrm>
                    <a:custGeom>
                      <a:avLst/>
                      <a:gdLst>
                        <a:gd name="T0" fmla="*/ 10132 w 10133"/>
                        <a:gd name="T1" fmla="*/ 2990 h 2991"/>
                        <a:gd name="T2" fmla="*/ 0 w 10133"/>
                        <a:gd name="T3" fmla="*/ 2990 h 2991"/>
                        <a:gd name="T4" fmla="*/ 0 w 10133"/>
                        <a:gd name="T5" fmla="*/ 0 h 2991"/>
                        <a:gd name="T6" fmla="*/ 10132 w 10133"/>
                        <a:gd name="T7" fmla="*/ 0 h 2991"/>
                        <a:gd name="T8" fmla="*/ 10132 w 10133"/>
                        <a:gd name="T9" fmla="*/ 2990 h 2991"/>
                      </a:gdLst>
                      <a:ahLst/>
                      <a:cxnLst>
                        <a:cxn ang="0">
                          <a:pos x="T0" y="T1"/>
                        </a:cxn>
                        <a:cxn ang="0">
                          <a:pos x="T2" y="T3"/>
                        </a:cxn>
                        <a:cxn ang="0">
                          <a:pos x="T4" y="T5"/>
                        </a:cxn>
                        <a:cxn ang="0">
                          <a:pos x="T6" y="T7"/>
                        </a:cxn>
                        <a:cxn ang="0">
                          <a:pos x="T8" y="T9"/>
                        </a:cxn>
                      </a:cxnLst>
                      <a:rect l="0" t="0" r="r" b="b"/>
                      <a:pathLst>
                        <a:path w="10133" h="2991">
                          <a:moveTo>
                            <a:pt x="10132" y="2990"/>
                          </a:moveTo>
                          <a:lnTo>
                            <a:pt x="0" y="2990"/>
                          </a:lnTo>
                          <a:lnTo>
                            <a:pt x="0" y="0"/>
                          </a:lnTo>
                          <a:lnTo>
                            <a:pt x="10132" y="0"/>
                          </a:lnTo>
                          <a:lnTo>
                            <a:pt x="10132" y="2990"/>
                          </a:lnTo>
                        </a:path>
                      </a:pathLst>
                    </a:custGeom>
                    <a:solidFill>
                      <a:schemeClr val="accent4"/>
                    </a:solidFill>
                    <a:ln>
                      <a:noFill/>
                    </a:ln>
                    <a:effectLst/>
                  </p:spPr>
                  <p:txBody>
                    <a:bodyPr wrap="none" anchor="ctr"/>
                    <a:lstStyle/>
                    <a:p>
                      <a:endParaRPr lang="en-US" sz="900"/>
                    </a:p>
                  </p:txBody>
                </p:sp>
                <p:sp>
                  <p:nvSpPr>
                    <p:cNvPr id="4" name="Freeform 4">
                      <a:extLst>
                        <a:ext uri="{FF2B5EF4-FFF2-40B4-BE49-F238E27FC236}">
                          <a16:creationId xmlns="" xmlns:a16="http://schemas.microsoft.com/office/drawing/2014/main" id="{8705ED63-6148-EA47-A9BF-6998194495BC}"/>
                        </a:ext>
                      </a:extLst>
                    </p:cNvPr>
                    <p:cNvSpPr>
                      <a:spLocks noChangeArrowheads="1"/>
                    </p:cNvSpPr>
                    <p:nvPr/>
                  </p:nvSpPr>
                  <p:spPr bwMode="auto">
                    <a:xfrm>
                      <a:off x="6075289" y="7866584"/>
                      <a:ext cx="12647167" cy="2028381"/>
                    </a:xfrm>
                    <a:custGeom>
                      <a:avLst/>
                      <a:gdLst>
                        <a:gd name="T0" fmla="*/ 11798 w 11799"/>
                        <a:gd name="T1" fmla="*/ 2990 h 2991"/>
                        <a:gd name="T2" fmla="*/ 0 w 11799"/>
                        <a:gd name="T3" fmla="*/ 2990 h 2991"/>
                        <a:gd name="T4" fmla="*/ 0 w 11799"/>
                        <a:gd name="T5" fmla="*/ 0 h 2991"/>
                        <a:gd name="T6" fmla="*/ 11798 w 11799"/>
                        <a:gd name="T7" fmla="*/ 0 h 2991"/>
                        <a:gd name="T8" fmla="*/ 11798 w 11799"/>
                        <a:gd name="T9" fmla="*/ 2990 h 2991"/>
                      </a:gdLst>
                      <a:ahLst/>
                      <a:cxnLst>
                        <a:cxn ang="0">
                          <a:pos x="T0" y="T1"/>
                        </a:cxn>
                        <a:cxn ang="0">
                          <a:pos x="T2" y="T3"/>
                        </a:cxn>
                        <a:cxn ang="0">
                          <a:pos x="T4" y="T5"/>
                        </a:cxn>
                        <a:cxn ang="0">
                          <a:pos x="T6" y="T7"/>
                        </a:cxn>
                        <a:cxn ang="0">
                          <a:pos x="T8" y="T9"/>
                        </a:cxn>
                      </a:cxnLst>
                      <a:rect l="0" t="0" r="r" b="b"/>
                      <a:pathLst>
                        <a:path w="11799" h="2991">
                          <a:moveTo>
                            <a:pt x="11798" y="2990"/>
                          </a:moveTo>
                          <a:lnTo>
                            <a:pt x="0" y="2990"/>
                          </a:lnTo>
                          <a:lnTo>
                            <a:pt x="0" y="0"/>
                          </a:lnTo>
                          <a:lnTo>
                            <a:pt x="11798" y="0"/>
                          </a:lnTo>
                          <a:lnTo>
                            <a:pt x="11798" y="2990"/>
                          </a:lnTo>
                        </a:path>
                      </a:pathLst>
                    </a:custGeom>
                    <a:solidFill>
                      <a:srgbClr val="002060"/>
                    </a:solidFill>
                    <a:ln>
                      <a:noFill/>
                    </a:ln>
                    <a:effectLst/>
                  </p:spPr>
                  <p:txBody>
                    <a:bodyPr wrap="none" anchor="ctr"/>
                    <a:lstStyle/>
                    <a:p>
                      <a:endParaRPr lang="en-US" sz="900" dirty="0"/>
                    </a:p>
                  </p:txBody>
                </p:sp>
                <p:sp>
                  <p:nvSpPr>
                    <p:cNvPr id="5" name="Freeform 8">
                      <a:extLst>
                        <a:ext uri="{FF2B5EF4-FFF2-40B4-BE49-F238E27FC236}">
                          <a16:creationId xmlns="" xmlns:a16="http://schemas.microsoft.com/office/drawing/2014/main" id="{123D25F1-30F3-0745-AA5E-7AECFC9CC08A}"/>
                        </a:ext>
                      </a:extLst>
                    </p:cNvPr>
                    <p:cNvSpPr>
                      <a:spLocks noChangeArrowheads="1"/>
                    </p:cNvSpPr>
                    <p:nvPr/>
                  </p:nvSpPr>
                  <p:spPr bwMode="auto">
                    <a:xfrm>
                      <a:off x="3655150" y="5835211"/>
                      <a:ext cx="15067306" cy="2031373"/>
                    </a:xfrm>
                    <a:custGeom>
                      <a:avLst/>
                      <a:gdLst>
                        <a:gd name="T0" fmla="*/ 15364 w 15365"/>
                        <a:gd name="T1" fmla="*/ 2994 h 2995"/>
                        <a:gd name="T2" fmla="*/ 0 w 15365"/>
                        <a:gd name="T3" fmla="*/ 2994 h 2995"/>
                        <a:gd name="T4" fmla="*/ 0 w 15365"/>
                        <a:gd name="T5" fmla="*/ 0 h 2995"/>
                        <a:gd name="T6" fmla="*/ 15364 w 15365"/>
                        <a:gd name="T7" fmla="*/ 0 h 2995"/>
                        <a:gd name="T8" fmla="*/ 15364 w 15365"/>
                        <a:gd name="T9" fmla="*/ 2994 h 2995"/>
                      </a:gdLst>
                      <a:ahLst/>
                      <a:cxnLst>
                        <a:cxn ang="0">
                          <a:pos x="T0" y="T1"/>
                        </a:cxn>
                        <a:cxn ang="0">
                          <a:pos x="T2" y="T3"/>
                        </a:cxn>
                        <a:cxn ang="0">
                          <a:pos x="T4" y="T5"/>
                        </a:cxn>
                        <a:cxn ang="0">
                          <a:pos x="T6" y="T7"/>
                        </a:cxn>
                        <a:cxn ang="0">
                          <a:pos x="T8" y="T9"/>
                        </a:cxn>
                      </a:cxnLst>
                      <a:rect l="0" t="0" r="r" b="b"/>
                      <a:pathLst>
                        <a:path w="15365" h="2995">
                          <a:moveTo>
                            <a:pt x="15364" y="2994"/>
                          </a:moveTo>
                          <a:lnTo>
                            <a:pt x="0" y="2994"/>
                          </a:lnTo>
                          <a:lnTo>
                            <a:pt x="0" y="0"/>
                          </a:lnTo>
                          <a:lnTo>
                            <a:pt x="15364" y="0"/>
                          </a:lnTo>
                          <a:lnTo>
                            <a:pt x="15364" y="2994"/>
                          </a:lnTo>
                        </a:path>
                      </a:pathLst>
                    </a:custGeom>
                    <a:solidFill>
                      <a:schemeClr val="accent2"/>
                    </a:solidFill>
                    <a:ln>
                      <a:noFill/>
                    </a:ln>
                    <a:effectLst/>
                  </p:spPr>
                  <p:txBody>
                    <a:bodyPr wrap="none" anchor="ctr"/>
                    <a:lstStyle/>
                    <a:p>
                      <a:endParaRPr lang="en-US" sz="900"/>
                    </a:p>
                  </p:txBody>
                </p:sp>
                <p:sp>
                  <p:nvSpPr>
                    <p:cNvPr id="6" name="Freeform 2">
                      <a:extLst>
                        <a:ext uri="{FF2B5EF4-FFF2-40B4-BE49-F238E27FC236}">
                          <a16:creationId xmlns="" xmlns:a16="http://schemas.microsoft.com/office/drawing/2014/main" id="{87005C52-4732-9B41-A786-5A71B8D7AA05}"/>
                        </a:ext>
                      </a:extLst>
                    </p:cNvPr>
                    <p:cNvSpPr>
                      <a:spLocks noChangeArrowheads="1"/>
                    </p:cNvSpPr>
                    <p:nvPr/>
                  </p:nvSpPr>
                  <p:spPr bwMode="auto">
                    <a:xfrm>
                      <a:off x="5838395" y="3806831"/>
                      <a:ext cx="12884061" cy="2028381"/>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chemeClr val="accent1"/>
                    </a:solidFill>
                    <a:ln>
                      <a:noFill/>
                    </a:ln>
                    <a:effectLst/>
                  </p:spPr>
                  <p:txBody>
                    <a:bodyPr wrap="none" anchor="ctr"/>
                    <a:lstStyle/>
                    <a:p>
                      <a:endParaRPr lang="en-US" sz="900"/>
                    </a:p>
                  </p:txBody>
                </p:sp>
                <p:sp>
                  <p:nvSpPr>
                    <p:cNvPr id="7" name="Freeform 12">
                      <a:extLst>
                        <a:ext uri="{FF2B5EF4-FFF2-40B4-BE49-F238E27FC236}">
                          <a16:creationId xmlns="" xmlns:a16="http://schemas.microsoft.com/office/drawing/2014/main" id="{5AE7C72E-2F0D-9246-B6A4-1A6F8F815671}"/>
                        </a:ext>
                      </a:extLst>
                    </p:cNvPr>
                    <p:cNvSpPr>
                      <a:spLocks noChangeArrowheads="1"/>
                    </p:cNvSpPr>
                    <p:nvPr/>
                  </p:nvSpPr>
                  <p:spPr bwMode="auto">
                    <a:xfrm>
                      <a:off x="5545789" y="2828542"/>
                      <a:ext cx="2812026" cy="2994702"/>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chemeClr val="accent1">
                        <a:lumMod val="75000"/>
                      </a:schemeClr>
                    </a:solidFill>
                    <a:ln>
                      <a:noFill/>
                    </a:ln>
                    <a:effectLst/>
                  </p:spPr>
                  <p:txBody>
                    <a:bodyPr wrap="none" anchor="ctr"/>
                    <a:lstStyle/>
                    <a:p>
                      <a:endParaRPr lang="en-US" sz="900"/>
                    </a:p>
                  </p:txBody>
                </p:sp>
                <p:sp>
                  <p:nvSpPr>
                    <p:cNvPr id="8" name="Freeform 135">
                      <a:extLst>
                        <a:ext uri="{FF2B5EF4-FFF2-40B4-BE49-F238E27FC236}">
                          <a16:creationId xmlns="" xmlns:a16="http://schemas.microsoft.com/office/drawing/2014/main" id="{4E39594D-C139-5945-B735-C312DB5BE0D2}"/>
                        </a:ext>
                      </a:extLst>
                    </p:cNvPr>
                    <p:cNvSpPr>
                      <a:spLocks noChangeArrowheads="1"/>
                    </p:cNvSpPr>
                    <p:nvPr/>
                  </p:nvSpPr>
                  <p:spPr bwMode="auto">
                    <a:xfrm>
                      <a:off x="7738569" y="2807599"/>
                      <a:ext cx="619246" cy="1998463"/>
                    </a:xfrm>
                    <a:custGeom>
                      <a:avLst/>
                      <a:gdLst>
                        <a:gd name="T0" fmla="*/ 0 w 915"/>
                        <a:gd name="T1" fmla="*/ 0 h 2947"/>
                        <a:gd name="T2" fmla="*/ 759 w 915"/>
                        <a:gd name="T3" fmla="*/ 1058 h 2947"/>
                        <a:gd name="T4" fmla="*/ 211 w 915"/>
                        <a:gd name="T5" fmla="*/ 2946 h 2947"/>
                        <a:gd name="T6" fmla="*/ 914 w 915"/>
                        <a:gd name="T7" fmla="*/ 1035 h 2947"/>
                        <a:gd name="T8" fmla="*/ 0 w 915"/>
                        <a:gd name="T9" fmla="*/ 0 h 2947"/>
                      </a:gdLst>
                      <a:ahLst/>
                      <a:cxnLst>
                        <a:cxn ang="0">
                          <a:pos x="T0" y="T1"/>
                        </a:cxn>
                        <a:cxn ang="0">
                          <a:pos x="T2" y="T3"/>
                        </a:cxn>
                        <a:cxn ang="0">
                          <a:pos x="T4" y="T5"/>
                        </a:cxn>
                        <a:cxn ang="0">
                          <a:pos x="T6" y="T7"/>
                        </a:cxn>
                        <a:cxn ang="0">
                          <a:pos x="T8" y="T9"/>
                        </a:cxn>
                      </a:cxnLst>
                      <a:rect l="0" t="0" r="r" b="b"/>
                      <a:pathLst>
                        <a:path w="915" h="2947">
                          <a:moveTo>
                            <a:pt x="0" y="0"/>
                          </a:moveTo>
                          <a:lnTo>
                            <a:pt x="759" y="1058"/>
                          </a:lnTo>
                          <a:lnTo>
                            <a:pt x="211" y="2946"/>
                          </a:lnTo>
                          <a:lnTo>
                            <a:pt x="914" y="1035"/>
                          </a:lnTo>
                          <a:lnTo>
                            <a:pt x="0" y="0"/>
                          </a:lnTo>
                        </a:path>
                      </a:pathLst>
                    </a:custGeom>
                    <a:solidFill>
                      <a:schemeClr val="accent1">
                        <a:lumMod val="50000"/>
                      </a:schemeClr>
                    </a:solidFill>
                    <a:ln>
                      <a:noFill/>
                    </a:ln>
                    <a:effectLst/>
                  </p:spPr>
                  <p:txBody>
                    <a:bodyPr wrap="none" anchor="ctr"/>
                    <a:lstStyle/>
                    <a:p>
                      <a:endParaRPr lang="en-US" sz="900"/>
                    </a:p>
                  </p:txBody>
                </p:sp>
                <p:sp>
                  <p:nvSpPr>
                    <p:cNvPr id="12" name="Freeform 36">
                      <a:extLst>
                        <a:ext uri="{FF2B5EF4-FFF2-40B4-BE49-F238E27FC236}">
                          <a16:creationId xmlns="" xmlns:a16="http://schemas.microsoft.com/office/drawing/2014/main" id="{501C2BD1-B6C1-F148-9F98-856444E7BE37}"/>
                        </a:ext>
                      </a:extLst>
                    </p:cNvPr>
                    <p:cNvSpPr>
                      <a:spLocks noChangeArrowheads="1"/>
                    </p:cNvSpPr>
                    <p:nvPr/>
                  </p:nvSpPr>
                  <p:spPr bwMode="auto">
                    <a:xfrm>
                      <a:off x="19494817" y="4482294"/>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Lato Light"/>
                      </a:endParaRPr>
                    </a:p>
                  </p:txBody>
                </p:sp>
                <p:sp>
                  <p:nvSpPr>
                    <p:cNvPr id="13" name="Freeform 39">
                      <a:extLst>
                        <a:ext uri="{FF2B5EF4-FFF2-40B4-BE49-F238E27FC236}">
                          <a16:creationId xmlns="" xmlns:a16="http://schemas.microsoft.com/office/drawing/2014/main" id="{3E470A2B-3D2B-4743-B48F-3D5D40BB211B}"/>
                        </a:ext>
                      </a:extLst>
                    </p:cNvPr>
                    <p:cNvSpPr>
                      <a:spLocks noChangeArrowheads="1"/>
                    </p:cNvSpPr>
                    <p:nvPr/>
                  </p:nvSpPr>
                  <p:spPr bwMode="auto">
                    <a:xfrm>
                      <a:off x="19451836" y="6470150"/>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Lato Light"/>
                      </a:endParaRPr>
                    </a:p>
                  </p:txBody>
                </p:sp>
                <p:sp>
                  <p:nvSpPr>
                    <p:cNvPr id="14" name="Freeform 21">
                      <a:extLst>
                        <a:ext uri="{FF2B5EF4-FFF2-40B4-BE49-F238E27FC236}">
                          <a16:creationId xmlns="" xmlns:a16="http://schemas.microsoft.com/office/drawing/2014/main" id="{AC7865BC-A298-234F-9DED-C1E4F9CD0F45}"/>
                        </a:ext>
                      </a:extLst>
                    </p:cNvPr>
                    <p:cNvSpPr>
                      <a:spLocks noChangeArrowheads="1"/>
                    </p:cNvSpPr>
                    <p:nvPr/>
                  </p:nvSpPr>
                  <p:spPr bwMode="auto">
                    <a:xfrm>
                      <a:off x="19286740" y="8566790"/>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Lato Light"/>
                      </a:endParaRPr>
                    </a:p>
                  </p:txBody>
                </p:sp>
                <p:sp>
                  <p:nvSpPr>
                    <p:cNvPr id="16" name="Freeform 127">
                      <a:extLst>
                        <a:ext uri="{FF2B5EF4-FFF2-40B4-BE49-F238E27FC236}">
                          <a16:creationId xmlns="" xmlns:a16="http://schemas.microsoft.com/office/drawing/2014/main" id="{3BDA7866-D2A4-1748-91C6-585EA5D61B0A}"/>
                        </a:ext>
                      </a:extLst>
                    </p:cNvPr>
                    <p:cNvSpPr>
                      <a:spLocks noChangeArrowheads="1"/>
                    </p:cNvSpPr>
                    <p:nvPr/>
                  </p:nvSpPr>
                  <p:spPr bwMode="auto">
                    <a:xfrm>
                      <a:off x="19391616" y="10436795"/>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Lato Light"/>
                      </a:endParaRPr>
                    </a:p>
                  </p:txBody>
                </p:sp>
                <p:sp>
                  <p:nvSpPr>
                    <p:cNvPr id="17" name="Freeform 10">
                      <a:extLst>
                        <a:ext uri="{FF2B5EF4-FFF2-40B4-BE49-F238E27FC236}">
                          <a16:creationId xmlns="" xmlns:a16="http://schemas.microsoft.com/office/drawing/2014/main" id="{C38DA734-67D6-5A4B-B019-174A108B6DF8}"/>
                        </a:ext>
                      </a:extLst>
                    </p:cNvPr>
                    <p:cNvSpPr>
                      <a:spLocks noChangeArrowheads="1"/>
                    </p:cNvSpPr>
                    <p:nvPr/>
                  </p:nvSpPr>
                  <p:spPr bwMode="auto">
                    <a:xfrm>
                      <a:off x="7206081" y="8934623"/>
                      <a:ext cx="2812026" cy="2994704"/>
                    </a:xfrm>
                    <a:custGeom>
                      <a:avLst/>
                      <a:gdLst>
                        <a:gd name="T0" fmla="*/ 0 w 4143"/>
                        <a:gd name="T1" fmla="*/ 1445 h 4414"/>
                        <a:gd name="T2" fmla="*/ 3229 w 4143"/>
                        <a:gd name="T3" fmla="*/ 0 h 4414"/>
                        <a:gd name="T4" fmla="*/ 4142 w 4143"/>
                        <a:gd name="T5" fmla="*/ 1036 h 4414"/>
                        <a:gd name="T6" fmla="*/ 3445 w 4143"/>
                        <a:gd name="T7" fmla="*/ 2941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9" y="0"/>
                          </a:lnTo>
                          <a:lnTo>
                            <a:pt x="4142" y="1036"/>
                          </a:lnTo>
                          <a:lnTo>
                            <a:pt x="3445" y="2941"/>
                          </a:lnTo>
                          <a:lnTo>
                            <a:pt x="0" y="4413"/>
                          </a:lnTo>
                          <a:lnTo>
                            <a:pt x="0" y="1445"/>
                          </a:lnTo>
                        </a:path>
                      </a:pathLst>
                    </a:custGeom>
                    <a:solidFill>
                      <a:schemeClr val="bg1">
                        <a:lumMod val="50000"/>
                      </a:schemeClr>
                    </a:solidFill>
                    <a:ln>
                      <a:noFill/>
                    </a:ln>
                    <a:effectLst/>
                  </p:spPr>
                  <p:txBody>
                    <a:bodyPr wrap="none" anchor="ctr"/>
                    <a:lstStyle/>
                    <a:p>
                      <a:endParaRPr lang="en-US" sz="900"/>
                    </a:p>
                  </p:txBody>
                </p:sp>
                <p:sp>
                  <p:nvSpPr>
                    <p:cNvPr id="18" name="Freeform 146">
                      <a:extLst>
                        <a:ext uri="{FF2B5EF4-FFF2-40B4-BE49-F238E27FC236}">
                          <a16:creationId xmlns="" xmlns:a16="http://schemas.microsoft.com/office/drawing/2014/main" id="{84EB5F18-F21E-CB4F-8BC5-EB7B9690C543}"/>
                        </a:ext>
                      </a:extLst>
                    </p:cNvPr>
                    <p:cNvSpPr>
                      <a:spLocks noChangeArrowheads="1"/>
                    </p:cNvSpPr>
                    <p:nvPr/>
                  </p:nvSpPr>
                  <p:spPr bwMode="auto">
                    <a:xfrm>
                      <a:off x="9395873" y="8934625"/>
                      <a:ext cx="619244" cy="1995473"/>
                    </a:xfrm>
                    <a:custGeom>
                      <a:avLst/>
                      <a:gdLst>
                        <a:gd name="T0" fmla="*/ 0 w 914"/>
                        <a:gd name="T1" fmla="*/ 0 h 2942"/>
                        <a:gd name="T2" fmla="*/ 758 w 914"/>
                        <a:gd name="T3" fmla="*/ 1052 h 2942"/>
                        <a:gd name="T4" fmla="*/ 216 w 914"/>
                        <a:gd name="T5" fmla="*/ 2941 h 2942"/>
                        <a:gd name="T6" fmla="*/ 913 w 914"/>
                        <a:gd name="T7" fmla="*/ 1036 h 2942"/>
                        <a:gd name="T8" fmla="*/ 0 w 914"/>
                        <a:gd name="T9" fmla="*/ 0 h 2942"/>
                      </a:gdLst>
                      <a:ahLst/>
                      <a:cxnLst>
                        <a:cxn ang="0">
                          <a:pos x="T0" y="T1"/>
                        </a:cxn>
                        <a:cxn ang="0">
                          <a:pos x="T2" y="T3"/>
                        </a:cxn>
                        <a:cxn ang="0">
                          <a:pos x="T4" y="T5"/>
                        </a:cxn>
                        <a:cxn ang="0">
                          <a:pos x="T6" y="T7"/>
                        </a:cxn>
                        <a:cxn ang="0">
                          <a:pos x="T8" y="T9"/>
                        </a:cxn>
                      </a:cxnLst>
                      <a:rect l="0" t="0" r="r" b="b"/>
                      <a:pathLst>
                        <a:path w="914" h="2942">
                          <a:moveTo>
                            <a:pt x="0" y="0"/>
                          </a:moveTo>
                          <a:lnTo>
                            <a:pt x="758" y="1052"/>
                          </a:lnTo>
                          <a:lnTo>
                            <a:pt x="216" y="2941"/>
                          </a:lnTo>
                          <a:lnTo>
                            <a:pt x="913" y="1036"/>
                          </a:lnTo>
                          <a:lnTo>
                            <a:pt x="0" y="0"/>
                          </a:lnTo>
                        </a:path>
                      </a:pathLst>
                    </a:custGeom>
                    <a:solidFill>
                      <a:schemeClr val="accent4">
                        <a:lumMod val="50000"/>
                      </a:schemeClr>
                    </a:solidFill>
                    <a:ln>
                      <a:noFill/>
                    </a:ln>
                    <a:effectLst/>
                  </p:spPr>
                  <p:txBody>
                    <a:bodyPr wrap="none" anchor="ctr"/>
                    <a:lstStyle/>
                    <a:p>
                      <a:endParaRPr lang="en-US" sz="900"/>
                    </a:p>
                  </p:txBody>
                </p:sp>
                <p:sp>
                  <p:nvSpPr>
                    <p:cNvPr id="19" name="Freeform 14">
                      <a:extLst>
                        <a:ext uri="{FF2B5EF4-FFF2-40B4-BE49-F238E27FC236}">
                          <a16:creationId xmlns="" xmlns:a16="http://schemas.microsoft.com/office/drawing/2014/main" id="{EB9B9667-0382-7145-B455-2913121FF218}"/>
                        </a:ext>
                      </a:extLst>
                    </p:cNvPr>
                    <p:cNvSpPr>
                      <a:spLocks noChangeArrowheads="1"/>
                    </p:cNvSpPr>
                    <p:nvPr/>
                  </p:nvSpPr>
                  <p:spPr bwMode="auto">
                    <a:xfrm>
                      <a:off x="6075289" y="6891286"/>
                      <a:ext cx="2806043" cy="2997695"/>
                    </a:xfrm>
                    <a:custGeom>
                      <a:avLst/>
                      <a:gdLst>
                        <a:gd name="T0" fmla="*/ 0 w 4137"/>
                        <a:gd name="T1" fmla="*/ 1445 h 4420"/>
                        <a:gd name="T2" fmla="*/ 3222 w 4137"/>
                        <a:gd name="T3" fmla="*/ 0 h 4420"/>
                        <a:gd name="T4" fmla="*/ 4136 w 4137"/>
                        <a:gd name="T5" fmla="*/ 1036 h 4420"/>
                        <a:gd name="T6" fmla="*/ 3438 w 4137"/>
                        <a:gd name="T7" fmla="*/ 2946 h 4420"/>
                        <a:gd name="T8" fmla="*/ 0 w 4137"/>
                        <a:gd name="T9" fmla="*/ 4419 h 4420"/>
                        <a:gd name="T10" fmla="*/ 0 w 4137"/>
                        <a:gd name="T11" fmla="*/ 1445 h 4420"/>
                      </a:gdLst>
                      <a:ahLst/>
                      <a:cxnLst>
                        <a:cxn ang="0">
                          <a:pos x="T0" y="T1"/>
                        </a:cxn>
                        <a:cxn ang="0">
                          <a:pos x="T2" y="T3"/>
                        </a:cxn>
                        <a:cxn ang="0">
                          <a:pos x="T4" y="T5"/>
                        </a:cxn>
                        <a:cxn ang="0">
                          <a:pos x="T6" y="T7"/>
                        </a:cxn>
                        <a:cxn ang="0">
                          <a:pos x="T8" y="T9"/>
                        </a:cxn>
                        <a:cxn ang="0">
                          <a:pos x="T10" y="T11"/>
                        </a:cxn>
                      </a:cxnLst>
                      <a:rect l="0" t="0" r="r" b="b"/>
                      <a:pathLst>
                        <a:path w="4137" h="4420">
                          <a:moveTo>
                            <a:pt x="0" y="1445"/>
                          </a:moveTo>
                          <a:lnTo>
                            <a:pt x="3222" y="0"/>
                          </a:lnTo>
                          <a:lnTo>
                            <a:pt x="4136" y="1036"/>
                          </a:lnTo>
                          <a:lnTo>
                            <a:pt x="3438" y="2946"/>
                          </a:lnTo>
                          <a:lnTo>
                            <a:pt x="0" y="4419"/>
                          </a:lnTo>
                          <a:lnTo>
                            <a:pt x="0" y="1445"/>
                          </a:lnTo>
                        </a:path>
                      </a:pathLst>
                    </a:custGeom>
                    <a:solidFill>
                      <a:srgbClr val="0070C0"/>
                    </a:solidFill>
                    <a:ln>
                      <a:solidFill>
                        <a:schemeClr val="bg2">
                          <a:lumMod val="60000"/>
                          <a:lumOff val="40000"/>
                        </a:schemeClr>
                      </a:solidFill>
                    </a:ln>
                    <a:effectLst/>
                  </p:spPr>
                  <p:txBody>
                    <a:bodyPr wrap="none" anchor="ctr"/>
                    <a:lstStyle/>
                    <a:p>
                      <a:endParaRPr lang="en-US" sz="900"/>
                    </a:p>
                  </p:txBody>
                </p:sp>
                <p:sp>
                  <p:nvSpPr>
                    <p:cNvPr id="20" name="Freeform 144">
                      <a:extLst>
                        <a:ext uri="{FF2B5EF4-FFF2-40B4-BE49-F238E27FC236}">
                          <a16:creationId xmlns="" xmlns:a16="http://schemas.microsoft.com/office/drawing/2014/main" id="{A826E6BB-8EA4-4F4E-84E7-D8ACAF59C177}"/>
                        </a:ext>
                      </a:extLst>
                    </p:cNvPr>
                    <p:cNvSpPr>
                      <a:spLocks noChangeArrowheads="1"/>
                    </p:cNvSpPr>
                    <p:nvPr/>
                  </p:nvSpPr>
                  <p:spPr bwMode="auto">
                    <a:xfrm>
                      <a:off x="8268070" y="6900261"/>
                      <a:ext cx="613262" cy="1992480"/>
                    </a:xfrm>
                    <a:custGeom>
                      <a:avLst/>
                      <a:gdLst>
                        <a:gd name="T0" fmla="*/ 0 w 904"/>
                        <a:gd name="T1" fmla="*/ 0 h 2936"/>
                        <a:gd name="T2" fmla="*/ 753 w 904"/>
                        <a:gd name="T3" fmla="*/ 1047 h 2936"/>
                        <a:gd name="T4" fmla="*/ 205 w 904"/>
                        <a:gd name="T5" fmla="*/ 2935 h 2936"/>
                        <a:gd name="T6" fmla="*/ 903 w 904"/>
                        <a:gd name="T7" fmla="*/ 1025 h 2936"/>
                        <a:gd name="T8" fmla="*/ 0 w 904"/>
                        <a:gd name="T9" fmla="*/ 0 h 2936"/>
                      </a:gdLst>
                      <a:ahLst/>
                      <a:cxnLst>
                        <a:cxn ang="0">
                          <a:pos x="T0" y="T1"/>
                        </a:cxn>
                        <a:cxn ang="0">
                          <a:pos x="T2" y="T3"/>
                        </a:cxn>
                        <a:cxn ang="0">
                          <a:pos x="T4" y="T5"/>
                        </a:cxn>
                        <a:cxn ang="0">
                          <a:pos x="T6" y="T7"/>
                        </a:cxn>
                        <a:cxn ang="0">
                          <a:pos x="T8" y="T9"/>
                        </a:cxn>
                      </a:cxnLst>
                      <a:rect l="0" t="0" r="r" b="b"/>
                      <a:pathLst>
                        <a:path w="904" h="2936">
                          <a:moveTo>
                            <a:pt x="0" y="0"/>
                          </a:moveTo>
                          <a:lnTo>
                            <a:pt x="753" y="1047"/>
                          </a:lnTo>
                          <a:lnTo>
                            <a:pt x="205" y="2935"/>
                          </a:lnTo>
                          <a:lnTo>
                            <a:pt x="903" y="1025"/>
                          </a:lnTo>
                          <a:lnTo>
                            <a:pt x="0" y="0"/>
                          </a:lnTo>
                        </a:path>
                      </a:pathLst>
                    </a:custGeom>
                    <a:solidFill>
                      <a:schemeClr val="accent3">
                        <a:lumMod val="50000"/>
                      </a:schemeClr>
                    </a:solidFill>
                    <a:ln>
                      <a:noFill/>
                    </a:ln>
                    <a:effectLst/>
                  </p:spPr>
                  <p:txBody>
                    <a:bodyPr wrap="none" anchor="ctr"/>
                    <a:lstStyle/>
                    <a:p>
                      <a:endParaRPr lang="en-US" sz="900"/>
                    </a:p>
                  </p:txBody>
                </p:sp>
                <p:sp>
                  <p:nvSpPr>
                    <p:cNvPr id="21" name="Freeform 16">
                      <a:extLst>
                        <a:ext uri="{FF2B5EF4-FFF2-40B4-BE49-F238E27FC236}">
                          <a16:creationId xmlns="" xmlns:a16="http://schemas.microsoft.com/office/drawing/2014/main" id="{C51BBDD4-041A-D94B-92D9-091EF3F2AEAE}"/>
                        </a:ext>
                      </a:extLst>
                    </p:cNvPr>
                    <p:cNvSpPr>
                      <a:spLocks noChangeArrowheads="1"/>
                    </p:cNvSpPr>
                    <p:nvPr/>
                  </p:nvSpPr>
                  <p:spPr bwMode="auto">
                    <a:xfrm>
                      <a:off x="3655150" y="4856922"/>
                      <a:ext cx="2812026" cy="2997695"/>
                    </a:xfrm>
                    <a:custGeom>
                      <a:avLst/>
                      <a:gdLst>
                        <a:gd name="T0" fmla="*/ 0 w 4143"/>
                        <a:gd name="T1" fmla="*/ 1445 h 4419"/>
                        <a:gd name="T2" fmla="*/ 3228 w 4143"/>
                        <a:gd name="T3" fmla="*/ 0 h 4419"/>
                        <a:gd name="T4" fmla="*/ 4142 w 4143"/>
                        <a:gd name="T5" fmla="*/ 1036 h 4419"/>
                        <a:gd name="T6" fmla="*/ 3438 w 4143"/>
                        <a:gd name="T7" fmla="*/ 2945 h 4419"/>
                        <a:gd name="T8" fmla="*/ 0 w 4143"/>
                        <a:gd name="T9" fmla="*/ 4418 h 4419"/>
                        <a:gd name="T10" fmla="*/ 0 w 4143"/>
                        <a:gd name="T11" fmla="*/ 1445 h 4419"/>
                      </a:gdLst>
                      <a:ahLst/>
                      <a:cxnLst>
                        <a:cxn ang="0">
                          <a:pos x="T0" y="T1"/>
                        </a:cxn>
                        <a:cxn ang="0">
                          <a:pos x="T2" y="T3"/>
                        </a:cxn>
                        <a:cxn ang="0">
                          <a:pos x="T4" y="T5"/>
                        </a:cxn>
                        <a:cxn ang="0">
                          <a:pos x="T6" y="T7"/>
                        </a:cxn>
                        <a:cxn ang="0">
                          <a:pos x="T8" y="T9"/>
                        </a:cxn>
                        <a:cxn ang="0">
                          <a:pos x="T10" y="T11"/>
                        </a:cxn>
                      </a:cxnLst>
                      <a:rect l="0" t="0" r="r" b="b"/>
                      <a:pathLst>
                        <a:path w="4143" h="4419">
                          <a:moveTo>
                            <a:pt x="0" y="1445"/>
                          </a:moveTo>
                          <a:lnTo>
                            <a:pt x="3228" y="0"/>
                          </a:lnTo>
                          <a:lnTo>
                            <a:pt x="4142" y="1036"/>
                          </a:lnTo>
                          <a:lnTo>
                            <a:pt x="3438" y="2945"/>
                          </a:lnTo>
                          <a:lnTo>
                            <a:pt x="0" y="4418"/>
                          </a:lnTo>
                          <a:lnTo>
                            <a:pt x="0" y="1445"/>
                          </a:lnTo>
                        </a:path>
                      </a:pathLst>
                    </a:custGeom>
                    <a:solidFill>
                      <a:schemeClr val="accent2">
                        <a:lumMod val="75000"/>
                      </a:schemeClr>
                    </a:solidFill>
                    <a:ln>
                      <a:noFill/>
                    </a:ln>
                    <a:effectLst/>
                  </p:spPr>
                  <p:txBody>
                    <a:bodyPr wrap="none" anchor="ctr"/>
                    <a:lstStyle/>
                    <a:p>
                      <a:endParaRPr lang="en-US" sz="900"/>
                    </a:p>
                  </p:txBody>
                </p:sp>
                <p:sp>
                  <p:nvSpPr>
                    <p:cNvPr id="22" name="Freeform 140">
                      <a:extLst>
                        <a:ext uri="{FF2B5EF4-FFF2-40B4-BE49-F238E27FC236}">
                          <a16:creationId xmlns="" xmlns:a16="http://schemas.microsoft.com/office/drawing/2014/main" id="{63D3F75B-5E08-3C4E-84A5-7B132C16FF87}"/>
                        </a:ext>
                      </a:extLst>
                    </p:cNvPr>
                    <p:cNvSpPr>
                      <a:spLocks noChangeArrowheads="1"/>
                    </p:cNvSpPr>
                    <p:nvPr/>
                  </p:nvSpPr>
                  <p:spPr bwMode="auto">
                    <a:xfrm>
                      <a:off x="5865883" y="4880856"/>
                      <a:ext cx="598303" cy="1968546"/>
                    </a:xfrm>
                    <a:custGeom>
                      <a:avLst/>
                      <a:gdLst>
                        <a:gd name="T0" fmla="*/ 0 w 881"/>
                        <a:gd name="T1" fmla="*/ 0 h 2902"/>
                        <a:gd name="T2" fmla="*/ 731 w 881"/>
                        <a:gd name="T3" fmla="*/ 1019 h 2902"/>
                        <a:gd name="T4" fmla="*/ 182 w 881"/>
                        <a:gd name="T5" fmla="*/ 2901 h 2902"/>
                        <a:gd name="T6" fmla="*/ 880 w 881"/>
                        <a:gd name="T7" fmla="*/ 1003 h 2902"/>
                        <a:gd name="T8" fmla="*/ 764 w 881"/>
                        <a:gd name="T9" fmla="*/ 864 h 2902"/>
                        <a:gd name="T10" fmla="*/ 0 w 881"/>
                        <a:gd name="T11" fmla="*/ 0 h 2902"/>
                      </a:gdLst>
                      <a:ahLst/>
                      <a:cxnLst>
                        <a:cxn ang="0">
                          <a:pos x="T0" y="T1"/>
                        </a:cxn>
                        <a:cxn ang="0">
                          <a:pos x="T2" y="T3"/>
                        </a:cxn>
                        <a:cxn ang="0">
                          <a:pos x="T4" y="T5"/>
                        </a:cxn>
                        <a:cxn ang="0">
                          <a:pos x="T6" y="T7"/>
                        </a:cxn>
                        <a:cxn ang="0">
                          <a:pos x="T8" y="T9"/>
                        </a:cxn>
                        <a:cxn ang="0">
                          <a:pos x="T10" y="T11"/>
                        </a:cxn>
                      </a:cxnLst>
                      <a:rect l="0" t="0" r="r" b="b"/>
                      <a:pathLst>
                        <a:path w="881" h="2902">
                          <a:moveTo>
                            <a:pt x="0" y="0"/>
                          </a:moveTo>
                          <a:lnTo>
                            <a:pt x="731" y="1019"/>
                          </a:lnTo>
                          <a:lnTo>
                            <a:pt x="182" y="2901"/>
                          </a:lnTo>
                          <a:lnTo>
                            <a:pt x="880" y="1003"/>
                          </a:lnTo>
                          <a:lnTo>
                            <a:pt x="764" y="864"/>
                          </a:lnTo>
                          <a:lnTo>
                            <a:pt x="0" y="0"/>
                          </a:lnTo>
                        </a:path>
                      </a:pathLst>
                    </a:custGeom>
                    <a:solidFill>
                      <a:schemeClr val="accent2">
                        <a:lumMod val="50000"/>
                      </a:schemeClr>
                    </a:solidFill>
                    <a:ln>
                      <a:noFill/>
                    </a:ln>
                    <a:effectLst/>
                  </p:spPr>
                  <p:txBody>
                    <a:bodyPr wrap="none" anchor="ctr"/>
                    <a:lstStyle/>
                    <a:p>
                      <a:endParaRPr lang="en-US" sz="900"/>
                    </a:p>
                  </p:txBody>
                </p:sp>
                <p:sp>
                  <p:nvSpPr>
                    <p:cNvPr id="23" name="Text Box 2248">
                      <a:extLst>
                        <a:ext uri="{FF2B5EF4-FFF2-40B4-BE49-F238E27FC236}">
                          <a16:creationId xmlns="" xmlns:a16="http://schemas.microsoft.com/office/drawing/2014/main" id="{B2558111-4EBA-514D-9F9E-7B5D8301AB5C}"/>
                        </a:ext>
                      </a:extLst>
                    </p:cNvPr>
                    <p:cNvSpPr txBox="1">
                      <a:spLocks noChangeArrowheads="1"/>
                    </p:cNvSpPr>
                    <p:nvPr/>
                  </p:nvSpPr>
                  <p:spPr bwMode="auto">
                    <a:xfrm>
                      <a:off x="6319696" y="3632538"/>
                      <a:ext cx="988862" cy="9630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2800" b="1">
                          <a:solidFill>
                            <a:schemeClr val="bg1"/>
                          </a:solidFill>
                          <a:latin typeface="Microsoft YaHei" charset="-122"/>
                          <a:ea typeface="Microsoft YaHei" charset="-122"/>
                          <a:cs typeface="Microsoft YaHei" charset="-122"/>
                        </a:rPr>
                        <a:t>01</a:t>
                      </a:r>
                    </a:p>
                  </p:txBody>
                </p:sp>
                <p:sp>
                  <p:nvSpPr>
                    <p:cNvPr id="24" name="Text Box 2248">
                      <a:extLst>
                        <a:ext uri="{FF2B5EF4-FFF2-40B4-BE49-F238E27FC236}">
                          <a16:creationId xmlns="" xmlns:a16="http://schemas.microsoft.com/office/drawing/2014/main" id="{6CB02FFD-D29C-D143-9B95-495F48DE086B}"/>
                        </a:ext>
                      </a:extLst>
                    </p:cNvPr>
                    <p:cNvSpPr txBox="1">
                      <a:spLocks noChangeArrowheads="1"/>
                    </p:cNvSpPr>
                    <p:nvPr/>
                  </p:nvSpPr>
                  <p:spPr bwMode="auto">
                    <a:xfrm>
                      <a:off x="4428524" y="5661333"/>
                      <a:ext cx="988862" cy="9630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2800" b="1" dirty="0">
                          <a:solidFill>
                            <a:schemeClr val="bg1"/>
                          </a:solidFill>
                          <a:latin typeface="Microsoft YaHei" charset="-122"/>
                          <a:ea typeface="Microsoft YaHei" charset="-122"/>
                          <a:cs typeface="Microsoft YaHei" charset="-122"/>
                        </a:rPr>
                        <a:t>02</a:t>
                      </a:r>
                    </a:p>
                  </p:txBody>
                </p:sp>
                <p:sp>
                  <p:nvSpPr>
                    <p:cNvPr id="25" name="Text Box 2248">
                      <a:extLst>
                        <a:ext uri="{FF2B5EF4-FFF2-40B4-BE49-F238E27FC236}">
                          <a16:creationId xmlns="" xmlns:a16="http://schemas.microsoft.com/office/drawing/2014/main" id="{C955D810-2B29-5A43-A015-4FE4D996022D}"/>
                        </a:ext>
                      </a:extLst>
                    </p:cNvPr>
                    <p:cNvSpPr txBox="1">
                      <a:spLocks noChangeArrowheads="1"/>
                    </p:cNvSpPr>
                    <p:nvPr/>
                  </p:nvSpPr>
                  <p:spPr bwMode="auto">
                    <a:xfrm>
                      <a:off x="6914718" y="7660111"/>
                      <a:ext cx="988862" cy="9630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2800" b="1">
                          <a:solidFill>
                            <a:schemeClr val="bg1"/>
                          </a:solidFill>
                          <a:latin typeface="Microsoft YaHei" charset="-122"/>
                          <a:ea typeface="Microsoft YaHei" charset="-122"/>
                          <a:cs typeface="Microsoft YaHei" charset="-122"/>
                        </a:rPr>
                        <a:t>03</a:t>
                      </a:r>
                    </a:p>
                  </p:txBody>
                </p:sp>
                <p:sp>
                  <p:nvSpPr>
                    <p:cNvPr id="26" name="Text Box 2248">
                      <a:extLst>
                        <a:ext uri="{FF2B5EF4-FFF2-40B4-BE49-F238E27FC236}">
                          <a16:creationId xmlns="" xmlns:a16="http://schemas.microsoft.com/office/drawing/2014/main" id="{FD3E680D-EBC6-1E49-A8E2-15DC66713551}"/>
                        </a:ext>
                      </a:extLst>
                    </p:cNvPr>
                    <p:cNvSpPr txBox="1">
                      <a:spLocks noChangeArrowheads="1"/>
                    </p:cNvSpPr>
                    <p:nvPr/>
                  </p:nvSpPr>
                  <p:spPr bwMode="auto">
                    <a:xfrm>
                      <a:off x="8104758" y="9788729"/>
                      <a:ext cx="988862" cy="9630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2800" b="1" dirty="0">
                          <a:solidFill>
                            <a:schemeClr val="bg1"/>
                          </a:solidFill>
                          <a:latin typeface="Microsoft YaHei" charset="-122"/>
                          <a:ea typeface="Microsoft YaHei" charset="-122"/>
                          <a:cs typeface="Microsoft YaHei" charset="-122"/>
                        </a:rPr>
                        <a:t>04</a:t>
                      </a:r>
                    </a:p>
                  </p:txBody>
                </p:sp>
              </p:grpSp>
              <p:sp>
                <p:nvSpPr>
                  <p:cNvPr id="31" name="Freeform 4">
                    <a:extLst>
                      <a:ext uri="{FF2B5EF4-FFF2-40B4-BE49-F238E27FC236}">
                        <a16:creationId xmlns="" xmlns:a16="http://schemas.microsoft.com/office/drawing/2014/main" id="{5804976B-EE0A-D549-870C-3A277E94228B}"/>
                      </a:ext>
                    </a:extLst>
                  </p:cNvPr>
                  <p:cNvSpPr>
                    <a:spLocks noChangeArrowheads="1"/>
                  </p:cNvSpPr>
                  <p:nvPr/>
                </p:nvSpPr>
                <p:spPr bwMode="auto">
                  <a:xfrm>
                    <a:off x="1447883" y="5630612"/>
                    <a:ext cx="6102046" cy="907523"/>
                  </a:xfrm>
                  <a:custGeom>
                    <a:avLst/>
                    <a:gdLst>
                      <a:gd name="T0" fmla="*/ 11798 w 11799"/>
                      <a:gd name="T1" fmla="*/ 2990 h 2991"/>
                      <a:gd name="T2" fmla="*/ 0 w 11799"/>
                      <a:gd name="T3" fmla="*/ 2990 h 2991"/>
                      <a:gd name="T4" fmla="*/ 0 w 11799"/>
                      <a:gd name="T5" fmla="*/ 0 h 2991"/>
                      <a:gd name="T6" fmla="*/ 11798 w 11799"/>
                      <a:gd name="T7" fmla="*/ 0 h 2991"/>
                      <a:gd name="T8" fmla="*/ 11798 w 11799"/>
                      <a:gd name="T9" fmla="*/ 2990 h 2991"/>
                    </a:gdLst>
                    <a:ahLst/>
                    <a:cxnLst>
                      <a:cxn ang="0">
                        <a:pos x="T0" y="T1"/>
                      </a:cxn>
                      <a:cxn ang="0">
                        <a:pos x="T2" y="T3"/>
                      </a:cxn>
                      <a:cxn ang="0">
                        <a:pos x="T4" y="T5"/>
                      </a:cxn>
                      <a:cxn ang="0">
                        <a:pos x="T6" y="T7"/>
                      </a:cxn>
                      <a:cxn ang="0">
                        <a:pos x="T8" y="T9"/>
                      </a:cxn>
                    </a:cxnLst>
                    <a:rect l="0" t="0" r="r" b="b"/>
                    <a:pathLst>
                      <a:path w="11799" h="2991">
                        <a:moveTo>
                          <a:pt x="11798" y="2990"/>
                        </a:moveTo>
                        <a:lnTo>
                          <a:pt x="0" y="2990"/>
                        </a:lnTo>
                        <a:lnTo>
                          <a:pt x="0" y="0"/>
                        </a:lnTo>
                        <a:lnTo>
                          <a:pt x="11798" y="0"/>
                        </a:lnTo>
                        <a:lnTo>
                          <a:pt x="11798" y="2990"/>
                        </a:lnTo>
                      </a:path>
                    </a:pathLst>
                  </a:custGeom>
                  <a:solidFill>
                    <a:srgbClr val="0E6B9F"/>
                  </a:solidFill>
                  <a:ln>
                    <a:noFill/>
                  </a:ln>
                  <a:effectLst/>
                </p:spPr>
                <p:txBody>
                  <a:bodyPr wrap="none" anchor="ctr"/>
                  <a:lstStyle/>
                  <a:p>
                    <a:endParaRPr lang="en-US" sz="900" dirty="0"/>
                  </a:p>
                </p:txBody>
              </p:sp>
              <p:sp>
                <p:nvSpPr>
                  <p:cNvPr id="32" name="Freeform 14">
                    <a:extLst>
                      <a:ext uri="{FF2B5EF4-FFF2-40B4-BE49-F238E27FC236}">
                        <a16:creationId xmlns="" xmlns:a16="http://schemas.microsoft.com/office/drawing/2014/main" id="{ACD1DC64-9CE9-A444-82A7-536CCD1B3BE6}"/>
                      </a:ext>
                    </a:extLst>
                  </p:cNvPr>
                  <p:cNvSpPr>
                    <a:spLocks noChangeArrowheads="1"/>
                  </p:cNvSpPr>
                  <p:nvPr/>
                </p:nvSpPr>
                <p:spPr bwMode="auto">
                  <a:xfrm>
                    <a:off x="1447882" y="5164804"/>
                    <a:ext cx="1353868" cy="1341206"/>
                  </a:xfrm>
                  <a:custGeom>
                    <a:avLst/>
                    <a:gdLst>
                      <a:gd name="T0" fmla="*/ 0 w 4137"/>
                      <a:gd name="T1" fmla="*/ 1445 h 4420"/>
                      <a:gd name="T2" fmla="*/ 3222 w 4137"/>
                      <a:gd name="T3" fmla="*/ 0 h 4420"/>
                      <a:gd name="T4" fmla="*/ 4136 w 4137"/>
                      <a:gd name="T5" fmla="*/ 1036 h 4420"/>
                      <a:gd name="T6" fmla="*/ 3438 w 4137"/>
                      <a:gd name="T7" fmla="*/ 2946 h 4420"/>
                      <a:gd name="T8" fmla="*/ 0 w 4137"/>
                      <a:gd name="T9" fmla="*/ 4419 h 4420"/>
                      <a:gd name="T10" fmla="*/ 0 w 4137"/>
                      <a:gd name="T11" fmla="*/ 1445 h 4420"/>
                    </a:gdLst>
                    <a:ahLst/>
                    <a:cxnLst>
                      <a:cxn ang="0">
                        <a:pos x="T0" y="T1"/>
                      </a:cxn>
                      <a:cxn ang="0">
                        <a:pos x="T2" y="T3"/>
                      </a:cxn>
                      <a:cxn ang="0">
                        <a:pos x="T4" y="T5"/>
                      </a:cxn>
                      <a:cxn ang="0">
                        <a:pos x="T6" y="T7"/>
                      </a:cxn>
                      <a:cxn ang="0">
                        <a:pos x="T8" y="T9"/>
                      </a:cxn>
                      <a:cxn ang="0">
                        <a:pos x="T10" y="T11"/>
                      </a:cxn>
                    </a:cxnLst>
                    <a:rect l="0" t="0" r="r" b="b"/>
                    <a:pathLst>
                      <a:path w="4137" h="4420">
                        <a:moveTo>
                          <a:pt x="0" y="1445"/>
                        </a:moveTo>
                        <a:lnTo>
                          <a:pt x="3222" y="0"/>
                        </a:lnTo>
                        <a:lnTo>
                          <a:pt x="4136" y="1036"/>
                        </a:lnTo>
                        <a:lnTo>
                          <a:pt x="3438" y="2946"/>
                        </a:lnTo>
                        <a:lnTo>
                          <a:pt x="0" y="4419"/>
                        </a:lnTo>
                        <a:lnTo>
                          <a:pt x="0" y="1445"/>
                        </a:lnTo>
                      </a:path>
                    </a:pathLst>
                  </a:custGeom>
                  <a:solidFill>
                    <a:srgbClr val="21680A"/>
                  </a:solidFill>
                  <a:ln>
                    <a:solidFill>
                      <a:srgbClr val="21680A"/>
                    </a:solidFill>
                  </a:ln>
                  <a:effectLst/>
                </p:spPr>
                <p:txBody>
                  <a:bodyPr wrap="none" anchor="ctr"/>
                  <a:lstStyle/>
                  <a:p>
                    <a:endParaRPr lang="en-US" sz="900"/>
                  </a:p>
                </p:txBody>
              </p:sp>
            </p:grpSp>
            <p:sp>
              <p:nvSpPr>
                <p:cNvPr id="37" name="TextBox 4">
                  <a:extLst>
                    <a:ext uri="{FF2B5EF4-FFF2-40B4-BE49-F238E27FC236}">
                      <a16:creationId xmlns="" xmlns:a16="http://schemas.microsoft.com/office/drawing/2014/main" id="{B9AD6482-93C6-904B-BF3A-272A7E5C37ED}"/>
                    </a:ext>
                  </a:extLst>
                </p:cNvPr>
                <p:cNvSpPr txBox="1">
                  <a:spLocks noChangeArrowheads="1"/>
                </p:cNvSpPr>
                <p:nvPr/>
              </p:nvSpPr>
              <p:spPr bwMode="auto">
                <a:xfrm>
                  <a:off x="2540173" y="2226972"/>
                  <a:ext cx="5764383" cy="364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800" b="1" dirty="0">
                      <a:solidFill>
                        <a:schemeClr val="bg1"/>
                      </a:solidFill>
                      <a:latin typeface="Weibei SC" panose="03000800000000000000" pitchFamily="66" charset="-128"/>
                      <a:ea typeface="Weibei SC" panose="03000800000000000000" pitchFamily="66" charset="-128"/>
                    </a:rPr>
                    <a:t>新兴信息技术对于图书馆的信息服务提出了挑战</a:t>
                  </a:r>
                  <a:endParaRPr lang="en-US" sz="1800" b="1" dirty="0">
                    <a:solidFill>
                      <a:schemeClr val="bg1"/>
                    </a:solidFill>
                    <a:latin typeface="Weibei SC" panose="03000800000000000000" pitchFamily="66" charset="-128"/>
                    <a:ea typeface="Weibei SC" panose="03000800000000000000" pitchFamily="66" charset="-128"/>
                  </a:endParaRPr>
                </a:p>
              </p:txBody>
            </p:sp>
            <p:sp>
              <p:nvSpPr>
                <p:cNvPr id="39" name="TextBox 12">
                  <a:extLst>
                    <a:ext uri="{FF2B5EF4-FFF2-40B4-BE49-F238E27FC236}">
                      <a16:creationId xmlns="" xmlns:a16="http://schemas.microsoft.com/office/drawing/2014/main" id="{9D841DAD-10A9-0F4F-B020-36ACA83DF2E7}"/>
                    </a:ext>
                  </a:extLst>
                </p:cNvPr>
                <p:cNvSpPr txBox="1">
                  <a:spLocks noChangeArrowheads="1"/>
                </p:cNvSpPr>
                <p:nvPr/>
              </p:nvSpPr>
              <p:spPr bwMode="auto">
                <a:xfrm>
                  <a:off x="1651088" y="3056515"/>
                  <a:ext cx="6316791" cy="364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Hans" altLang="en-US" sz="1800" b="1" dirty="0">
                      <a:solidFill>
                        <a:schemeClr val="bg1"/>
                      </a:solidFill>
                      <a:latin typeface="Weibei SC" panose="03000800000000000000" pitchFamily="66" charset="-128"/>
                      <a:ea typeface="Weibei SC" panose="03000800000000000000" pitchFamily="66" charset="-128"/>
                    </a:rPr>
                    <a:t>移动互联时代</a:t>
                  </a:r>
                  <a:r>
                    <a:rPr lang="zh-CN" altLang="en-US" sz="1800" b="1" dirty="0">
                      <a:solidFill>
                        <a:schemeClr val="bg1"/>
                      </a:solidFill>
                      <a:latin typeface="Weibei SC" panose="03000800000000000000" pitchFamily="66" charset="-128"/>
                      <a:ea typeface="Weibei SC" panose="03000800000000000000" pitchFamily="66" charset="-128"/>
                    </a:rPr>
                    <a:t>用户</a:t>
                  </a:r>
                  <a:r>
                    <a:rPr lang="zh-Hans" altLang="en-US" sz="1800" b="1" dirty="0">
                      <a:solidFill>
                        <a:schemeClr val="bg1"/>
                      </a:solidFill>
                      <a:latin typeface="Weibei SC" panose="03000800000000000000" pitchFamily="66" charset="-128"/>
                      <a:ea typeface="Weibei SC" panose="03000800000000000000" pitchFamily="66" charset="-128"/>
                    </a:rPr>
                    <a:t>新生</a:t>
                  </a:r>
                  <a:r>
                    <a:rPr lang="zh-CN" altLang="en-US" sz="1800" b="1" dirty="0">
                      <a:solidFill>
                        <a:schemeClr val="bg1"/>
                      </a:solidFill>
                      <a:latin typeface="Weibei SC" panose="03000800000000000000" pitchFamily="66" charset="-128"/>
                      <a:ea typeface="Weibei SC" panose="03000800000000000000" pitchFamily="66" charset="-128"/>
                    </a:rPr>
                    <a:t>需求</a:t>
                  </a:r>
                  <a:r>
                    <a:rPr lang="zh-Hans" altLang="en-US" sz="1800" b="1" dirty="0">
                      <a:solidFill>
                        <a:schemeClr val="bg1"/>
                      </a:solidFill>
                      <a:latin typeface="Weibei SC" panose="03000800000000000000" pitchFamily="66" charset="-128"/>
                      <a:ea typeface="Weibei SC" panose="03000800000000000000" pitchFamily="66" charset="-128"/>
                    </a:rPr>
                    <a:t>迫使图书馆信息服务升级</a:t>
                  </a:r>
                  <a:endParaRPr lang="en-US" sz="1800" b="1" dirty="0">
                    <a:solidFill>
                      <a:srgbClr val="024C89"/>
                    </a:solidFill>
                    <a:latin typeface="Weibei SC" panose="03000800000000000000" pitchFamily="66" charset="-128"/>
                    <a:ea typeface="Weibei SC" panose="03000800000000000000" pitchFamily="66" charset="-128"/>
                  </a:endParaRPr>
                </a:p>
              </p:txBody>
            </p:sp>
            <p:sp>
              <p:nvSpPr>
                <p:cNvPr id="40" name="TextBox 4">
                  <a:extLst>
                    <a:ext uri="{FF2B5EF4-FFF2-40B4-BE49-F238E27FC236}">
                      <a16:creationId xmlns="" xmlns:a16="http://schemas.microsoft.com/office/drawing/2014/main" id="{CFE9A109-2E90-8844-8466-D923C40C8FD2}"/>
                    </a:ext>
                  </a:extLst>
                </p:cNvPr>
                <p:cNvSpPr txBox="1">
                  <a:spLocks noChangeArrowheads="1"/>
                </p:cNvSpPr>
                <p:nvPr/>
              </p:nvSpPr>
              <p:spPr bwMode="auto">
                <a:xfrm>
                  <a:off x="3437975" y="4012680"/>
                  <a:ext cx="3767699" cy="364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chemeClr val="bg1"/>
                      </a:solidFill>
                      <a:latin typeface="Weibei SC" panose="03000800000000000000" pitchFamily="66" charset="-128"/>
                      <a:ea typeface="Weibei SC" panose="03000800000000000000" pitchFamily="66" charset="-128"/>
                    </a:rPr>
                    <a:t>图书馆资源建设全面进入转型期</a:t>
                  </a:r>
                  <a:endParaRPr lang="en-US" sz="1800" b="1" dirty="0">
                    <a:solidFill>
                      <a:schemeClr val="bg1"/>
                    </a:solidFill>
                    <a:latin typeface="Weibei SC" panose="03000800000000000000" pitchFamily="66" charset="-128"/>
                    <a:ea typeface="Weibei SC" panose="03000800000000000000" pitchFamily="66" charset="-128"/>
                  </a:endParaRPr>
                </a:p>
              </p:txBody>
            </p:sp>
            <p:sp>
              <p:nvSpPr>
                <p:cNvPr id="41" name="TextBox 4">
                  <a:extLst>
                    <a:ext uri="{FF2B5EF4-FFF2-40B4-BE49-F238E27FC236}">
                      <a16:creationId xmlns="" xmlns:a16="http://schemas.microsoft.com/office/drawing/2014/main" id="{BEFC0954-40F7-0245-82AB-17F385F79CA0}"/>
                    </a:ext>
                  </a:extLst>
                </p:cNvPr>
                <p:cNvSpPr txBox="1">
                  <a:spLocks noChangeArrowheads="1"/>
                </p:cNvSpPr>
                <p:nvPr/>
              </p:nvSpPr>
              <p:spPr bwMode="auto">
                <a:xfrm>
                  <a:off x="3260354" y="4911742"/>
                  <a:ext cx="9209561" cy="364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chemeClr val="bg1"/>
                      </a:solidFill>
                      <a:latin typeface="Weibei SC" panose="03000800000000000000" pitchFamily="66" charset="-128"/>
                      <a:ea typeface="Weibei SC" panose="03000800000000000000" pitchFamily="66" charset="-128"/>
                    </a:rPr>
                    <a:t>图书馆服务模式正在从资源驱动型走向服务主导型</a:t>
                  </a:r>
                  <a:endParaRPr lang="en-US" sz="1800" b="1" dirty="0">
                    <a:solidFill>
                      <a:schemeClr val="bg1"/>
                    </a:solidFill>
                    <a:latin typeface="Weibei SC" panose="03000800000000000000" pitchFamily="66" charset="-128"/>
                    <a:ea typeface="Weibei SC" panose="03000800000000000000" pitchFamily="66" charset="-128"/>
                  </a:endParaRPr>
                </a:p>
              </p:txBody>
            </p:sp>
            <p:sp>
              <p:nvSpPr>
                <p:cNvPr id="42" name="TextBox 12">
                  <a:extLst>
                    <a:ext uri="{FF2B5EF4-FFF2-40B4-BE49-F238E27FC236}">
                      <a16:creationId xmlns="" xmlns:a16="http://schemas.microsoft.com/office/drawing/2014/main" id="{1BD34765-4D8C-EB42-A28B-DBBA81B4C69A}"/>
                    </a:ext>
                  </a:extLst>
                </p:cNvPr>
                <p:cNvSpPr txBox="1">
                  <a:spLocks noChangeArrowheads="1"/>
                </p:cNvSpPr>
                <p:nvPr/>
              </p:nvSpPr>
              <p:spPr bwMode="auto">
                <a:xfrm>
                  <a:off x="2553885" y="5793318"/>
                  <a:ext cx="6316791" cy="364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chemeClr val="bg1"/>
                      </a:solidFill>
                      <a:latin typeface="Weibei SC" panose="03000800000000000000" pitchFamily="66" charset="-128"/>
                      <a:ea typeface="Weibei SC" panose="03000800000000000000" pitchFamily="66" charset="-128"/>
                    </a:rPr>
                    <a:t>智慧图书馆作为新生事物具备广阔的</a:t>
                  </a:r>
                  <a:r>
                    <a:rPr lang="zh-Hans" altLang="en-US" sz="1800" b="1" dirty="0">
                      <a:solidFill>
                        <a:schemeClr val="bg1"/>
                      </a:solidFill>
                      <a:latin typeface="Weibei SC" panose="03000800000000000000" pitchFamily="66" charset="-128"/>
                      <a:ea typeface="Weibei SC" panose="03000800000000000000" pitchFamily="66" charset="-128"/>
                    </a:rPr>
                    <a:t>发展</a:t>
                  </a:r>
                  <a:r>
                    <a:rPr lang="zh-CN" altLang="en-US" sz="1800" b="1" dirty="0">
                      <a:solidFill>
                        <a:schemeClr val="bg1"/>
                      </a:solidFill>
                      <a:latin typeface="Weibei SC" panose="03000800000000000000" pitchFamily="66" charset="-128"/>
                      <a:ea typeface="Weibei SC" panose="03000800000000000000" pitchFamily="66" charset="-128"/>
                    </a:rPr>
                    <a:t>空间</a:t>
                  </a:r>
                </a:p>
              </p:txBody>
            </p:sp>
          </p:grpSp>
          <p:sp>
            <p:nvSpPr>
              <p:cNvPr id="45" name="Freeform 36">
                <a:extLst>
                  <a:ext uri="{FF2B5EF4-FFF2-40B4-BE49-F238E27FC236}">
                    <a16:creationId xmlns="" xmlns:a16="http://schemas.microsoft.com/office/drawing/2014/main" id="{D23E316D-BE61-5642-A8BE-39AA09209263}"/>
                  </a:ext>
                </a:extLst>
              </p:cNvPr>
              <p:cNvSpPr>
                <a:spLocks noChangeArrowheads="1"/>
              </p:cNvSpPr>
              <p:nvPr/>
            </p:nvSpPr>
            <p:spPr bwMode="auto">
              <a:xfrm>
                <a:off x="7062064" y="4397165"/>
                <a:ext cx="289572" cy="317549"/>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Lato Light"/>
                </a:endParaRPr>
              </a:p>
            </p:txBody>
          </p:sp>
        </p:grpSp>
        <p:sp>
          <p:nvSpPr>
            <p:cNvPr id="43" name="Text Box 2248">
              <a:extLst>
                <a:ext uri="{FF2B5EF4-FFF2-40B4-BE49-F238E27FC236}">
                  <a16:creationId xmlns="" xmlns:a16="http://schemas.microsoft.com/office/drawing/2014/main" id="{6DB88495-DAA7-144C-B520-34DCFE991CF6}"/>
                </a:ext>
              </a:extLst>
            </p:cNvPr>
            <p:cNvSpPr txBox="1">
              <a:spLocks noChangeArrowheads="1"/>
            </p:cNvSpPr>
            <p:nvPr/>
          </p:nvSpPr>
          <p:spPr bwMode="auto">
            <a:xfrm>
              <a:off x="1409668" y="5450211"/>
              <a:ext cx="442429"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2800" b="1" dirty="0">
                  <a:solidFill>
                    <a:schemeClr val="bg1"/>
                  </a:solidFill>
                  <a:latin typeface="Microsoft YaHei" charset="-122"/>
                  <a:ea typeface="Microsoft YaHei" charset="-122"/>
                  <a:cs typeface="Microsoft YaHei" charset="-122"/>
                </a:rPr>
                <a:t>0</a:t>
              </a:r>
              <a:r>
                <a:rPr lang="en-US" altLang="zh-Hans" sz="2800" b="1" dirty="0">
                  <a:solidFill>
                    <a:schemeClr val="bg1"/>
                  </a:solidFill>
                  <a:latin typeface="Microsoft YaHei" charset="-122"/>
                  <a:ea typeface="Microsoft YaHei" charset="-122"/>
                  <a:cs typeface="Microsoft YaHei" charset="-122"/>
                </a:rPr>
                <a:t>5</a:t>
              </a:r>
              <a:endParaRPr lang="en-US" sz="2800" b="1" dirty="0">
                <a:solidFill>
                  <a:schemeClr val="bg1"/>
                </a:solidFill>
                <a:latin typeface="Microsoft YaHei" charset="-122"/>
                <a:ea typeface="Microsoft YaHei" charset="-122"/>
                <a:cs typeface="Microsoft YaHei" charset="-122"/>
              </a:endParaRPr>
            </a:p>
          </p:txBody>
        </p:sp>
      </p:grpSp>
      <p:sp>
        <p:nvSpPr>
          <p:cNvPr id="48" name="文本框 47">
            <a:extLst>
              <a:ext uri="{FF2B5EF4-FFF2-40B4-BE49-F238E27FC236}">
                <a16:creationId xmlns="" xmlns:a16="http://schemas.microsoft.com/office/drawing/2014/main" id="{233B624D-0BB7-6647-83EC-C54DFAB67AAC}"/>
              </a:ext>
            </a:extLst>
          </p:cNvPr>
          <p:cNvSpPr txBox="1"/>
          <p:nvPr/>
        </p:nvSpPr>
        <p:spPr>
          <a:xfrm>
            <a:off x="469930" y="304882"/>
            <a:ext cx="7391206" cy="461665"/>
          </a:xfrm>
          <a:prstGeom prst="rect">
            <a:avLst/>
          </a:prstGeom>
          <a:noFill/>
        </p:spPr>
        <p:txBody>
          <a:bodyPr wrap="square" rtlCol="0">
            <a:spAutoFit/>
          </a:bodyPr>
          <a:lstStyle/>
          <a:p>
            <a:pPr algn="just"/>
            <a:r>
              <a:rPr lang="zh-Hans" altLang="en-US" sz="2400" b="1" dirty="0">
                <a:solidFill>
                  <a:schemeClr val="bg1"/>
                </a:solidFill>
                <a:latin typeface="微软雅黑" panose="020B0503020204020204" pitchFamily="34" charset="-122"/>
                <a:ea typeface="微软雅黑" panose="020B0503020204020204" pitchFamily="34" charset="-122"/>
              </a:rPr>
              <a:t>智慧图书馆知识服务发展的背景</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9805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linds(horizontal)">
                                      <p:cBhvr>
                                        <p:cTn id="1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文本框 152">
            <a:extLst>
              <a:ext uri="{FF2B5EF4-FFF2-40B4-BE49-F238E27FC236}">
                <a16:creationId xmlns="" xmlns:a16="http://schemas.microsoft.com/office/drawing/2014/main" id="{594FDF0B-EE14-E447-A00A-5A17C1756E67}"/>
              </a:ext>
            </a:extLst>
          </p:cNvPr>
          <p:cNvSpPr txBox="1"/>
          <p:nvPr/>
        </p:nvSpPr>
        <p:spPr>
          <a:xfrm>
            <a:off x="469930" y="304882"/>
            <a:ext cx="7391206" cy="369332"/>
          </a:xfrm>
          <a:prstGeom prst="rect">
            <a:avLst/>
          </a:prstGeom>
          <a:noFill/>
        </p:spPr>
        <p:txBody>
          <a:bodyPr wrap="square" rtlCol="0">
            <a:spAutoFit/>
          </a:bodyPr>
          <a:lstStyle/>
          <a:p>
            <a:pPr algn="just"/>
            <a:r>
              <a:rPr lang="en-US" altLang="zh-CN" sz="1800" b="1" dirty="0">
                <a:solidFill>
                  <a:schemeClr val="bg1"/>
                </a:solidFill>
                <a:latin typeface="微软雅黑" panose="020B0503020204020204" pitchFamily="34" charset="-122"/>
                <a:ea typeface="微软雅黑" panose="020B0503020204020204" pitchFamily="34" charset="-122"/>
              </a:rPr>
              <a:t>1</a:t>
            </a:r>
            <a:r>
              <a:rPr lang="zh-Hans" altLang="en-US" sz="1800" b="1" dirty="0">
                <a:solidFill>
                  <a:schemeClr val="bg1"/>
                </a:solidFill>
                <a:latin typeface="微软雅黑" panose="020B0503020204020204" pitchFamily="34" charset="-122"/>
                <a:ea typeface="微软雅黑" panose="020B0503020204020204" pitchFamily="34" charset="-122"/>
              </a:rPr>
              <a:t> </a:t>
            </a:r>
            <a:r>
              <a:rPr lang="zh-CN" altLang="zh-CN" sz="1800" b="1" dirty="0">
                <a:solidFill>
                  <a:schemeClr val="bg1"/>
                </a:solidFill>
                <a:latin typeface="微软雅黑" panose="020B0503020204020204" pitchFamily="34" charset="-122"/>
                <a:ea typeface="微软雅黑" panose="020B0503020204020204" pitchFamily="34" charset="-122"/>
              </a:rPr>
              <a:t>新兴信息技术对于图书馆的信息服务提出了挑战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55" name="文本框 154">
            <a:extLst>
              <a:ext uri="{FF2B5EF4-FFF2-40B4-BE49-F238E27FC236}">
                <a16:creationId xmlns="" xmlns:a16="http://schemas.microsoft.com/office/drawing/2014/main" id="{98F262D3-E2A7-F942-A6C8-1759291FD2BA}"/>
              </a:ext>
            </a:extLst>
          </p:cNvPr>
          <p:cNvSpPr txBox="1"/>
          <p:nvPr/>
        </p:nvSpPr>
        <p:spPr>
          <a:xfrm>
            <a:off x="469930" y="1885469"/>
            <a:ext cx="4534118" cy="3631763"/>
          </a:xfrm>
          <a:prstGeom prst="rect">
            <a:avLst/>
          </a:prstGeom>
          <a:noFill/>
        </p:spPr>
        <p:txBody>
          <a:bodyPr wrap="square" rtlCol="0">
            <a:spAutoFit/>
          </a:bodyPr>
          <a:lstStyle/>
          <a:p>
            <a:pPr algn="just"/>
            <a:r>
              <a:rPr lang="zh-CN" altLang="zh-CN" sz="1800" b="1" dirty="0">
                <a:solidFill>
                  <a:schemeClr val="tx1"/>
                </a:solidFill>
                <a:latin typeface="Kaiti SC" panose="02010600040101010101" pitchFamily="2" charset="-122"/>
                <a:ea typeface="Kaiti SC" panose="02010600040101010101" pitchFamily="2" charset="-122"/>
              </a:rPr>
              <a:t>大数据环境下信息科技的改革、创新与进步造就了图书馆行业的一次次变革，图书馆界在大数据和物联网的影响下由传统图书馆、数字图书馆形式迈向了智慧图书馆。</a:t>
            </a:r>
            <a:endParaRPr lang="en-US" altLang="zh-CN" sz="1800" b="1" dirty="0">
              <a:solidFill>
                <a:schemeClr val="tx1"/>
              </a:solidFill>
              <a:latin typeface="Kaiti SC" panose="02010600040101010101" pitchFamily="2" charset="-122"/>
              <a:ea typeface="Kaiti SC" panose="02010600040101010101" pitchFamily="2" charset="-122"/>
            </a:endParaRPr>
          </a:p>
          <a:p>
            <a:pPr algn="just"/>
            <a:endParaRPr lang="en-US" altLang="zh-CN" sz="1800" b="1" dirty="0">
              <a:solidFill>
                <a:schemeClr val="tx1"/>
              </a:solidFill>
              <a:latin typeface="Kaiti SC" panose="02010600040101010101" pitchFamily="2" charset="-122"/>
              <a:ea typeface="Kaiti SC" panose="02010600040101010101" pitchFamily="2" charset="-122"/>
            </a:endParaRPr>
          </a:p>
          <a:p>
            <a:pPr algn="just"/>
            <a:r>
              <a:rPr lang="zh-CN" altLang="zh-CN" sz="1800" b="1" dirty="0">
                <a:solidFill>
                  <a:schemeClr val="tx1"/>
                </a:solidFill>
                <a:latin typeface="Kaiti SC" panose="02010600040101010101" pitchFamily="2" charset="-122"/>
                <a:ea typeface="Kaiti SC" panose="02010600040101010101" pitchFamily="2" charset="-122"/>
              </a:rPr>
              <a:t>智慧图书馆以信息技术为基础借用了数字化、网络化和智能化等技术逐步发展得以成长，逐渐进入用户视野。智慧图书馆</a:t>
            </a:r>
            <a:r>
              <a:rPr lang="zh-CN" altLang="en-US" sz="1800" b="1" dirty="0">
                <a:solidFill>
                  <a:schemeClr val="tx1"/>
                </a:solidFill>
                <a:latin typeface="Kaiti SC" panose="02010600040101010101" pitchFamily="2" charset="-122"/>
                <a:ea typeface="Kaiti SC" panose="02010600040101010101" pitchFamily="2" charset="-122"/>
              </a:rPr>
              <a:t>的产生与</a:t>
            </a:r>
            <a:r>
              <a:rPr lang="zh-CN" altLang="zh-CN" sz="1800" b="1" dirty="0">
                <a:solidFill>
                  <a:schemeClr val="tx1"/>
                </a:solidFill>
                <a:latin typeface="Kaiti SC" panose="02010600040101010101" pitchFamily="2" charset="-122"/>
                <a:ea typeface="Kaiti SC" panose="02010600040101010101" pitchFamily="2" charset="-122"/>
              </a:rPr>
              <a:t>发展源自于对智慧城市和智慧社区等智慧化服务的应用与实践。</a:t>
            </a:r>
            <a:r>
              <a:rPr lang="zh-CN" altLang="en-US" sz="1800" b="1" dirty="0">
                <a:solidFill>
                  <a:schemeClr val="tx1"/>
                </a:solidFill>
                <a:latin typeface="Kaiti SC" panose="02010600040101010101" pitchFamily="2" charset="-122"/>
                <a:ea typeface="Kaiti SC" panose="02010600040101010101" pitchFamily="2" charset="-122"/>
              </a:rPr>
              <a:t>因此</a:t>
            </a:r>
            <a:r>
              <a:rPr lang="zh-CN" altLang="zh-CN" sz="1800" b="1" dirty="0">
                <a:solidFill>
                  <a:schemeClr val="tx1"/>
                </a:solidFill>
                <a:latin typeface="Kaiti SC" panose="02010600040101010101" pitchFamily="2" charset="-122"/>
                <a:ea typeface="Kaiti SC" panose="02010600040101010101" pitchFamily="2" charset="-122"/>
              </a:rPr>
              <a:t>，组织与建设智慧图书馆成为图书馆理论界与实践界的热门焦点及未来研究的必然趋势。</a:t>
            </a:r>
          </a:p>
          <a:p>
            <a:pPr algn="just"/>
            <a:endParaRPr kumimoji="1" lang="zh-CN" altLang="en-US" sz="1400" dirty="0"/>
          </a:p>
        </p:txBody>
      </p:sp>
      <p:graphicFrame>
        <p:nvGraphicFramePr>
          <p:cNvPr id="157" name="图示 156">
            <a:extLst>
              <a:ext uri="{FF2B5EF4-FFF2-40B4-BE49-F238E27FC236}">
                <a16:creationId xmlns="" xmlns:a16="http://schemas.microsoft.com/office/drawing/2014/main" id="{78ABA49C-6BD6-4642-A846-9AB7B9E1702A}"/>
              </a:ext>
            </a:extLst>
          </p:cNvPr>
          <p:cNvGraphicFramePr/>
          <p:nvPr>
            <p:extLst>
              <p:ext uri="{D42A27DB-BD31-4B8C-83A1-F6EECF244321}">
                <p14:modId xmlns="" xmlns:p14="http://schemas.microsoft.com/office/powerpoint/2010/main" val="3623024843"/>
              </p:ext>
            </p:extLst>
          </p:nvPr>
        </p:nvGraphicFramePr>
        <p:xfrm>
          <a:off x="4419604" y="1421085"/>
          <a:ext cx="5105266" cy="472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8" name="文本框 157">
            <a:extLst>
              <a:ext uri="{FF2B5EF4-FFF2-40B4-BE49-F238E27FC236}">
                <a16:creationId xmlns="" xmlns:a16="http://schemas.microsoft.com/office/drawing/2014/main" id="{34CC75C4-F6DA-4F4F-9FDB-F8AD0330AE3B}"/>
              </a:ext>
            </a:extLst>
          </p:cNvPr>
          <p:cNvSpPr txBox="1"/>
          <p:nvPr/>
        </p:nvSpPr>
        <p:spPr>
          <a:xfrm>
            <a:off x="7861136" y="3783223"/>
            <a:ext cx="492443" cy="1676356"/>
          </a:xfrm>
          <a:prstGeom prst="rect">
            <a:avLst/>
          </a:prstGeom>
          <a:noFill/>
        </p:spPr>
        <p:txBody>
          <a:bodyPr vert="eaVert" wrap="square" rtlCol="0">
            <a:spAutoFit/>
          </a:bodyPr>
          <a:lstStyle/>
          <a:p>
            <a:r>
              <a:rPr kumimoji="1" lang="zh-Hans" altLang="en-US" sz="2000" b="1" dirty="0">
                <a:solidFill>
                  <a:schemeClr val="tx1">
                    <a:lumMod val="75000"/>
                    <a:lumOff val="25000"/>
                  </a:schemeClr>
                </a:solidFill>
              </a:rPr>
              <a:t>技术驱动</a:t>
            </a:r>
            <a:endParaRPr kumimoji="1" lang="zh-CN" altLang="en-US" sz="2000" b="1" dirty="0">
              <a:solidFill>
                <a:schemeClr val="tx1">
                  <a:lumMod val="75000"/>
                  <a:lumOff val="25000"/>
                </a:schemeClr>
              </a:solidFill>
            </a:endParaRPr>
          </a:p>
        </p:txBody>
      </p:sp>
    </p:spTree>
    <p:extLst>
      <p:ext uri="{BB962C8B-B14F-4D97-AF65-F5344CB8AC3E}">
        <p14:creationId xmlns="" xmlns:p14="http://schemas.microsoft.com/office/powerpoint/2010/main" val="13239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blinds(horizontal)">
                                      <p:cBhvr>
                                        <p:cTn id="7" dur="500"/>
                                        <p:tgtEl>
                                          <p:spTgt spid="15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500"/>
                                        <p:tgtEl>
                                          <p:spTgt spid="157"/>
                                        </p:tgtEl>
                                        <p:attrNameLst>
                                          <p:attrName>ppt_y</p:attrName>
                                        </p:attrNameLst>
                                      </p:cBhvr>
                                      <p:tavLst>
                                        <p:tav tm="0">
                                          <p:val>
                                            <p:strVal val="#ppt_y+#ppt_h*1.125000"/>
                                          </p:val>
                                        </p:tav>
                                        <p:tav tm="100000">
                                          <p:val>
                                            <p:strVal val="#ppt_y"/>
                                          </p:val>
                                        </p:tav>
                                      </p:tavLst>
                                    </p:anim>
                                    <p:animEffect transition="in" filter="wipe(up)">
                                      <p:cBhvr>
                                        <p:cTn id="12" dur="500"/>
                                        <p:tgtEl>
                                          <p:spTgt spid="15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anim calcmode="lin" valueType="num">
                                      <p:cBhvr additive="base">
                                        <p:cTn id="15" dur="500" fill="hold"/>
                                        <p:tgtEl>
                                          <p:spTgt spid="158"/>
                                        </p:tgtEl>
                                        <p:attrNameLst>
                                          <p:attrName>ppt_x</p:attrName>
                                        </p:attrNameLst>
                                      </p:cBhvr>
                                      <p:tavLst>
                                        <p:tav tm="0">
                                          <p:val>
                                            <p:strVal val="#ppt_x"/>
                                          </p:val>
                                        </p:tav>
                                        <p:tav tm="100000">
                                          <p:val>
                                            <p:strVal val="#ppt_x"/>
                                          </p:val>
                                        </p:tav>
                                      </p:tavLst>
                                    </p:anim>
                                    <p:anim calcmode="lin" valueType="num">
                                      <p:cBhvr additive="base">
                                        <p:cTn id="16" dur="500" fill="hold"/>
                                        <p:tgtEl>
                                          <p:spTgt spid="1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dissolve">
                                      <p:cBhvr>
                                        <p:cTn id="2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5" grpId="0"/>
      <p:bldGraphic spid="157" grpId="0">
        <p:bldAsOne/>
      </p:bldGraphic>
      <p:bldP spid="1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文本框 152">
            <a:extLst>
              <a:ext uri="{FF2B5EF4-FFF2-40B4-BE49-F238E27FC236}">
                <a16:creationId xmlns="" xmlns:a16="http://schemas.microsoft.com/office/drawing/2014/main" id="{594FDF0B-EE14-E447-A00A-5A17C1756E67}"/>
              </a:ext>
            </a:extLst>
          </p:cNvPr>
          <p:cNvSpPr txBox="1"/>
          <p:nvPr/>
        </p:nvSpPr>
        <p:spPr>
          <a:xfrm>
            <a:off x="469930" y="304882"/>
            <a:ext cx="7391206" cy="369332"/>
          </a:xfrm>
          <a:prstGeom prst="rect">
            <a:avLst/>
          </a:prstGeom>
          <a:noFill/>
        </p:spPr>
        <p:txBody>
          <a:bodyPr wrap="square" rtlCol="0">
            <a:spAutoFit/>
          </a:bodyPr>
          <a:lstStyle/>
          <a:p>
            <a:pPr algn="just"/>
            <a:r>
              <a:rPr lang="en-US" altLang="zh-Hans" sz="1800" b="1" dirty="0">
                <a:solidFill>
                  <a:schemeClr val="bg1"/>
                </a:solidFill>
                <a:latin typeface="微软雅黑" panose="020B0503020204020204" pitchFamily="34" charset="-122"/>
                <a:ea typeface="微软雅黑" panose="020B0503020204020204" pitchFamily="34" charset="-122"/>
              </a:rPr>
              <a:t>2</a:t>
            </a:r>
            <a:r>
              <a:rPr lang="zh-Hans" altLang="en-US" sz="1800" b="1" dirty="0">
                <a:solidFill>
                  <a:schemeClr val="bg1"/>
                </a:solidFill>
                <a:latin typeface="微软雅黑" panose="020B0503020204020204" pitchFamily="34" charset="-122"/>
                <a:ea typeface="微软雅黑" panose="020B0503020204020204" pitchFamily="34" charset="-122"/>
              </a:rPr>
              <a:t> 移动互联时代</a:t>
            </a:r>
            <a:r>
              <a:rPr lang="zh-CN" altLang="en-US" sz="1800" b="1" dirty="0">
                <a:solidFill>
                  <a:schemeClr val="bg1"/>
                </a:solidFill>
                <a:latin typeface="微软雅黑" panose="020B0503020204020204" pitchFamily="34" charset="-122"/>
                <a:ea typeface="微软雅黑" panose="020B0503020204020204" pitchFamily="34" charset="-122"/>
              </a:rPr>
              <a:t>用户</a:t>
            </a:r>
            <a:r>
              <a:rPr lang="zh-Hans" altLang="en-US" sz="1800" b="1" dirty="0">
                <a:solidFill>
                  <a:schemeClr val="bg1"/>
                </a:solidFill>
                <a:latin typeface="微软雅黑" panose="020B0503020204020204" pitchFamily="34" charset="-122"/>
                <a:ea typeface="微软雅黑" panose="020B0503020204020204" pitchFamily="34" charset="-122"/>
              </a:rPr>
              <a:t>新生</a:t>
            </a:r>
            <a:r>
              <a:rPr lang="zh-CN" altLang="en-US" sz="1800" b="1" dirty="0">
                <a:solidFill>
                  <a:schemeClr val="bg1"/>
                </a:solidFill>
                <a:latin typeface="微软雅黑" panose="020B0503020204020204" pitchFamily="34" charset="-122"/>
                <a:ea typeface="微软雅黑" panose="020B0503020204020204" pitchFamily="34" charset="-122"/>
              </a:rPr>
              <a:t>需求</a:t>
            </a:r>
            <a:r>
              <a:rPr lang="zh-Hans" altLang="en-US" sz="1800" b="1" dirty="0">
                <a:solidFill>
                  <a:schemeClr val="bg1"/>
                </a:solidFill>
                <a:latin typeface="微软雅黑" panose="020B0503020204020204" pitchFamily="34" charset="-122"/>
                <a:ea typeface="微软雅黑" panose="020B0503020204020204" pitchFamily="34" charset="-122"/>
              </a:rPr>
              <a:t>迫使图书馆信息服务升级</a:t>
            </a:r>
            <a:endParaRPr lang="en-US" altLang="zh-CN" sz="1800" b="1" dirty="0">
              <a:solidFill>
                <a:srgbClr val="024C89"/>
              </a:solidFill>
              <a:latin typeface="微软雅黑" panose="020B0503020204020204" pitchFamily="34" charset="-122"/>
              <a:ea typeface="微软雅黑" panose="020B0503020204020204" pitchFamily="34" charset="-122"/>
            </a:endParaRPr>
          </a:p>
        </p:txBody>
      </p:sp>
      <p:sp>
        <p:nvSpPr>
          <p:cNvPr id="155" name="文本框 154">
            <a:extLst>
              <a:ext uri="{FF2B5EF4-FFF2-40B4-BE49-F238E27FC236}">
                <a16:creationId xmlns="" xmlns:a16="http://schemas.microsoft.com/office/drawing/2014/main" id="{98F262D3-E2A7-F942-A6C8-1759291FD2BA}"/>
              </a:ext>
            </a:extLst>
          </p:cNvPr>
          <p:cNvSpPr txBox="1"/>
          <p:nvPr/>
        </p:nvSpPr>
        <p:spPr>
          <a:xfrm>
            <a:off x="6172158" y="1981238"/>
            <a:ext cx="2819326" cy="2308324"/>
          </a:xfrm>
          <a:prstGeom prst="rect">
            <a:avLst/>
          </a:prstGeom>
          <a:noFill/>
        </p:spPr>
        <p:txBody>
          <a:bodyPr wrap="square" rtlCol="0">
            <a:spAutoFit/>
          </a:bodyPr>
          <a:lstStyle/>
          <a:p>
            <a:r>
              <a:rPr lang="zh-CN" altLang="zh-CN" sz="1800" dirty="0">
                <a:solidFill>
                  <a:schemeClr val="tx1"/>
                </a:solidFill>
                <a:latin typeface="Kaiti SC" panose="02010600040101010101" pitchFamily="2" charset="-122"/>
                <a:ea typeface="Kaiti SC" panose="02010600040101010101" pitchFamily="2" charset="-122"/>
              </a:rPr>
              <a:t>近年来，随着物联网技术和智能技术在图书馆领域的推广与运用，催生了新的用户需求。图书借阅量、入馆人次逐年下降，而</a:t>
            </a:r>
            <a:r>
              <a:rPr lang="zh-CN" altLang="zh-CN" sz="1800" b="1" dirty="0">
                <a:solidFill>
                  <a:schemeClr val="tx1"/>
                </a:solidFill>
                <a:latin typeface="Kaiti SC" panose="02010600040101010101" pitchFamily="2" charset="-122"/>
                <a:ea typeface="Kaiti SC" panose="02010600040101010101" pitchFamily="2" charset="-122"/>
              </a:rPr>
              <a:t>电子资源利用率持续走高，电子教参、多媒体资源利用屡创新高</a:t>
            </a:r>
            <a:r>
              <a:rPr lang="zh-CN" altLang="zh-CN" sz="1800" dirty="0">
                <a:solidFill>
                  <a:schemeClr val="tx1"/>
                </a:solidFill>
                <a:latin typeface="Kaiti SC" panose="02010600040101010101" pitchFamily="2" charset="-122"/>
                <a:ea typeface="Kaiti SC" panose="02010600040101010101" pitchFamily="2" charset="-122"/>
              </a:rPr>
              <a:t>。</a:t>
            </a:r>
            <a:endParaRPr kumimoji="1" lang="zh-CN" altLang="en-US" sz="1400" dirty="0">
              <a:solidFill>
                <a:schemeClr val="tx1"/>
              </a:solidFill>
            </a:endParaRPr>
          </a:p>
        </p:txBody>
      </p:sp>
      <p:pic>
        <p:nvPicPr>
          <p:cNvPr id="2" name="图片 1">
            <a:extLst>
              <a:ext uri="{FF2B5EF4-FFF2-40B4-BE49-F238E27FC236}">
                <a16:creationId xmlns="" xmlns:a16="http://schemas.microsoft.com/office/drawing/2014/main" id="{94863C2B-FF89-C343-B437-3DF72C599437}"/>
              </a:ext>
            </a:extLst>
          </p:cNvPr>
          <p:cNvPicPr>
            <a:picLocks noChangeAspect="1"/>
          </p:cNvPicPr>
          <p:nvPr/>
        </p:nvPicPr>
        <p:blipFill>
          <a:blip r:embed="rId3"/>
          <a:stretch>
            <a:fillRect/>
          </a:stretch>
        </p:blipFill>
        <p:spPr>
          <a:xfrm>
            <a:off x="482612" y="1447852"/>
            <a:ext cx="5473634" cy="3419755"/>
          </a:xfrm>
          <a:prstGeom prst="rect">
            <a:avLst/>
          </a:prstGeom>
        </p:spPr>
      </p:pic>
      <p:sp>
        <p:nvSpPr>
          <p:cNvPr id="3" name="文本框 2">
            <a:extLst>
              <a:ext uri="{FF2B5EF4-FFF2-40B4-BE49-F238E27FC236}">
                <a16:creationId xmlns="" xmlns:a16="http://schemas.microsoft.com/office/drawing/2014/main" id="{DAE4F9F4-4C24-9247-8218-81E6F5FB6443}"/>
              </a:ext>
            </a:extLst>
          </p:cNvPr>
          <p:cNvSpPr txBox="1"/>
          <p:nvPr/>
        </p:nvSpPr>
        <p:spPr>
          <a:xfrm>
            <a:off x="685902" y="5257752"/>
            <a:ext cx="8013412" cy="1231106"/>
          </a:xfrm>
          <a:prstGeom prst="rect">
            <a:avLst/>
          </a:prstGeom>
          <a:noFill/>
        </p:spPr>
        <p:txBody>
          <a:bodyPr wrap="square" rtlCol="0">
            <a:spAutoFit/>
          </a:bodyPr>
          <a:lstStyle/>
          <a:p>
            <a:pPr algn="just"/>
            <a:r>
              <a:rPr lang="zh-CN" altLang="zh-CN" sz="1600" dirty="0">
                <a:solidFill>
                  <a:schemeClr val="tx1"/>
                </a:solidFill>
                <a:latin typeface="Kaiti SC" panose="02010600040101010101" pitchFamily="2" charset="-122"/>
                <a:ea typeface="Kaiti SC" panose="02010600040101010101" pitchFamily="2" charset="-122"/>
              </a:rPr>
              <a:t>由此，当前用户趋向于对知识内容需求更为迫切而非文献的需求，从纸质资源为主转向以数字资源为主，从过去对文献资源做数字化采集转变为现在对包括开放期刊、开放图书、网络资源、互操作和开放性的机构知识库、特色专题资源数据库和科研数据在内的数据和知识资源的整合，这些革新均在实现资源形态从文献信息向数据知识的转型。</a:t>
            </a:r>
          </a:p>
          <a:p>
            <a:pPr algn="just"/>
            <a:endParaRPr kumimoji="1" lang="zh-CN" altLang="en-US" dirty="0"/>
          </a:p>
        </p:txBody>
      </p:sp>
    </p:spTree>
    <p:extLst>
      <p:ext uri="{BB962C8B-B14F-4D97-AF65-F5344CB8AC3E}">
        <p14:creationId xmlns="" xmlns:p14="http://schemas.microsoft.com/office/powerpoint/2010/main" val="427579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blinds(horizontal)">
                                      <p:cBhvr>
                                        <p:cTn id="7" dur="500"/>
                                        <p:tgtEl>
                                          <p:spTgt spid="15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5"/>
                                        </p:tgtEl>
                                        <p:attrNameLst>
                                          <p:attrName>style.visibility</p:attrName>
                                        </p:attrNameLst>
                                      </p:cBhvr>
                                      <p:to>
                                        <p:strVal val="visible"/>
                                      </p:to>
                                    </p:set>
                                    <p:animEffect transition="in" filter="checkerboard(across)">
                                      <p:cBhvr>
                                        <p:cTn id="14" dur="500"/>
                                        <p:tgtEl>
                                          <p:spTgt spid="155"/>
                                        </p:tgtEl>
                                      </p:cBhvr>
                                    </p:animEffect>
                                  </p:childTnLst>
                                </p:cTn>
                              </p:par>
                            </p:childTnLst>
                          </p:cTn>
                        </p:par>
                        <p:par>
                          <p:cTn id="15" fill="hold">
                            <p:stCondLst>
                              <p:cond delay="1000"/>
                            </p:stCondLst>
                            <p:childTnLst>
                              <p:par>
                                <p:cTn id="16" presetID="12" presetClass="entr" presetSubtype="4" fill="hold" grpId="0" nodeType="after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72B4989-6D5B-F744-961B-F98458BBBCCC}"/>
              </a:ext>
            </a:extLst>
          </p:cNvPr>
          <p:cNvSpPr txBox="1"/>
          <p:nvPr/>
        </p:nvSpPr>
        <p:spPr>
          <a:xfrm>
            <a:off x="469930" y="304882"/>
            <a:ext cx="7391206" cy="369332"/>
          </a:xfrm>
          <a:prstGeom prst="rect">
            <a:avLst/>
          </a:prstGeom>
          <a:noFill/>
        </p:spPr>
        <p:txBody>
          <a:bodyPr wrap="square" rtlCol="0">
            <a:spAutoFit/>
          </a:bodyPr>
          <a:lstStyle/>
          <a:p>
            <a:pPr algn="just"/>
            <a:r>
              <a:rPr lang="en-US" altLang="zh-Hans" sz="1800" b="1" dirty="0">
                <a:solidFill>
                  <a:schemeClr val="bg1"/>
                </a:solidFill>
                <a:latin typeface="微软雅黑" panose="020B0503020204020204" pitchFamily="34" charset="-122"/>
                <a:ea typeface="微软雅黑" panose="020B0503020204020204" pitchFamily="34" charset="-122"/>
              </a:rPr>
              <a:t>3</a:t>
            </a:r>
            <a:r>
              <a:rPr lang="zh-Hans" altLang="en-US" sz="1800" b="1" dirty="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图书馆资源建设全面进入转型期</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 xmlns:a16="http://schemas.microsoft.com/office/drawing/2014/main" id="{9CC6741A-7DDB-F644-ADCE-B626153DBD6C}"/>
              </a:ext>
            </a:extLst>
          </p:cNvPr>
          <p:cNvSpPr txBox="1"/>
          <p:nvPr/>
        </p:nvSpPr>
        <p:spPr>
          <a:xfrm>
            <a:off x="432436" y="1447852"/>
            <a:ext cx="4800530" cy="1754326"/>
          </a:xfrm>
          <a:prstGeom prst="rect">
            <a:avLst/>
          </a:prstGeom>
          <a:noFill/>
        </p:spPr>
        <p:txBody>
          <a:bodyPr wrap="square" rtlCol="0">
            <a:spAutoFit/>
          </a:bodyPr>
          <a:lstStyle/>
          <a:p>
            <a:pPr algn="just">
              <a:spcBef>
                <a:spcPts val="600"/>
              </a:spcBef>
              <a:spcAft>
                <a:spcPts val="600"/>
              </a:spcAft>
            </a:pPr>
            <a:r>
              <a:rPr lang="zh-CN" altLang="zh-CN" sz="1800" b="1" dirty="0">
                <a:solidFill>
                  <a:schemeClr val="accent2"/>
                </a:solidFill>
                <a:latin typeface="Kaiti SC" panose="02010600040101010101" pitchFamily="2" charset="-122"/>
                <a:ea typeface="Kaiti SC" panose="02010600040101010101" pitchFamily="2" charset="-122"/>
              </a:rPr>
              <a:t>首先，</a:t>
            </a:r>
            <a:r>
              <a:rPr lang="zh-CN" altLang="zh-CN" sz="1800" dirty="0">
                <a:solidFill>
                  <a:schemeClr val="tx1"/>
                </a:solidFill>
                <a:latin typeface="Kaiti SC" panose="02010600040101010101" pitchFamily="2" charset="-122"/>
                <a:ea typeface="Kaiti SC" panose="02010600040101010101" pitchFamily="2" charset="-122"/>
              </a:rPr>
              <a:t>在</a:t>
            </a:r>
            <a:r>
              <a:rPr lang="zh-CN" altLang="zh-CN" sz="1800" b="1" dirty="0">
                <a:solidFill>
                  <a:schemeClr val="tx1"/>
                </a:solidFill>
                <a:latin typeface="Kaiti SC" panose="02010600040101010101" pitchFamily="2" charset="-122"/>
                <a:ea typeface="Kaiti SC" panose="02010600040101010101" pitchFamily="2" charset="-122"/>
              </a:rPr>
              <a:t>采购方式上</a:t>
            </a:r>
            <a:r>
              <a:rPr lang="zh-CN" altLang="zh-CN" sz="1800" dirty="0">
                <a:solidFill>
                  <a:schemeClr val="tx1"/>
                </a:solidFill>
                <a:latin typeface="Kaiti SC" panose="02010600040101010101" pitchFamily="2" charset="-122"/>
                <a:ea typeface="Kaiti SC" panose="02010600040101010101" pitchFamily="2" charset="-122"/>
              </a:rPr>
              <a:t>实现了多元化的数字资源的开放获取，由</a:t>
            </a:r>
            <a:r>
              <a:rPr lang="zh-CN" altLang="zh-CN" sz="1800" b="1" dirty="0">
                <a:solidFill>
                  <a:schemeClr val="tx1"/>
                </a:solidFill>
                <a:latin typeface="Kaiti SC" panose="02010600040101010101" pitchFamily="2" charset="-122"/>
                <a:ea typeface="Kaiti SC" panose="02010600040101010101" pitchFamily="2" charset="-122"/>
              </a:rPr>
              <a:t>传统的买书订报到</a:t>
            </a:r>
            <a:r>
              <a:rPr lang="zh-CN" altLang="zh-CN" sz="1800" dirty="0">
                <a:solidFill>
                  <a:schemeClr val="tx1"/>
                </a:solidFill>
                <a:latin typeface="Kaiti SC" panose="02010600040101010101" pitchFamily="2" charset="-122"/>
                <a:ea typeface="Kaiti SC" panose="02010600040101010101" pitchFamily="2" charset="-122"/>
              </a:rPr>
              <a:t>电子刊物、专题、学位论文和电子书籍的</a:t>
            </a:r>
            <a:r>
              <a:rPr lang="zh-CN" altLang="zh-CN" sz="1800" b="1" dirty="0">
                <a:solidFill>
                  <a:schemeClr val="tx1"/>
                </a:solidFill>
                <a:latin typeface="Kaiti SC" panose="02010600040101010101" pitchFamily="2" charset="-122"/>
                <a:ea typeface="Kaiti SC" panose="02010600040101010101" pitchFamily="2" charset="-122"/>
              </a:rPr>
              <a:t>下载与在线购买、租用</a:t>
            </a:r>
            <a:r>
              <a:rPr lang="zh-CN" altLang="zh-CN" sz="1800" dirty="0">
                <a:solidFill>
                  <a:schemeClr val="tx1"/>
                </a:solidFill>
                <a:latin typeface="Kaiti SC" panose="02010600040101010101" pitchFamily="2" charset="-122"/>
                <a:ea typeface="Kaiti SC" panose="02010600040101010101" pitchFamily="2" charset="-122"/>
              </a:rPr>
              <a:t>等。由此，从资源的“拥有”向资源的“获取”上转变，既可以购买，又可以租用，购买仍然会持续存在，但是租用却会越来越多。</a:t>
            </a:r>
            <a:endParaRPr lang="en-US" altLang="zh-CN" sz="1800" dirty="0">
              <a:solidFill>
                <a:schemeClr val="tx1"/>
              </a:solidFill>
              <a:latin typeface="Kaiti SC" panose="02010600040101010101" pitchFamily="2" charset="-122"/>
              <a:ea typeface="Kaiti SC" panose="02010600040101010101" pitchFamily="2" charset="-122"/>
            </a:endParaRPr>
          </a:p>
        </p:txBody>
      </p:sp>
      <p:pic>
        <p:nvPicPr>
          <p:cNvPr id="4" name="图片 3">
            <a:extLst>
              <a:ext uri="{FF2B5EF4-FFF2-40B4-BE49-F238E27FC236}">
                <a16:creationId xmlns="" xmlns:a16="http://schemas.microsoft.com/office/drawing/2014/main" id="{71785670-0EFC-C540-BD9D-D3610BB081FB}"/>
              </a:ext>
            </a:extLst>
          </p:cNvPr>
          <p:cNvPicPr>
            <a:picLocks noChangeAspect="1"/>
          </p:cNvPicPr>
          <p:nvPr/>
        </p:nvPicPr>
        <p:blipFill>
          <a:blip r:embed="rId2"/>
          <a:stretch>
            <a:fillRect/>
          </a:stretch>
        </p:blipFill>
        <p:spPr>
          <a:xfrm>
            <a:off x="5410178" y="1447852"/>
            <a:ext cx="3395270" cy="4636034"/>
          </a:xfrm>
          <a:prstGeom prst="rect">
            <a:avLst/>
          </a:prstGeom>
        </p:spPr>
      </p:pic>
      <p:sp>
        <p:nvSpPr>
          <p:cNvPr id="5" name="矩形 4">
            <a:extLst>
              <a:ext uri="{FF2B5EF4-FFF2-40B4-BE49-F238E27FC236}">
                <a16:creationId xmlns="" xmlns:a16="http://schemas.microsoft.com/office/drawing/2014/main" id="{14C6F28D-4F89-5C49-BF16-30EA529E0538}"/>
              </a:ext>
            </a:extLst>
          </p:cNvPr>
          <p:cNvSpPr/>
          <p:nvPr/>
        </p:nvSpPr>
        <p:spPr>
          <a:xfrm>
            <a:off x="546701" y="3429000"/>
            <a:ext cx="4572000" cy="3139321"/>
          </a:xfrm>
          <a:prstGeom prst="rect">
            <a:avLst/>
          </a:prstGeom>
        </p:spPr>
        <p:txBody>
          <a:bodyPr>
            <a:spAutoFit/>
          </a:bodyPr>
          <a:lstStyle/>
          <a:p>
            <a:pPr algn="just">
              <a:spcBef>
                <a:spcPts val="600"/>
              </a:spcBef>
              <a:spcAft>
                <a:spcPts val="600"/>
              </a:spcAft>
            </a:pPr>
            <a:r>
              <a:rPr lang="zh-CN" altLang="zh-CN" sz="1800" b="1" dirty="0">
                <a:solidFill>
                  <a:schemeClr val="accent2"/>
                </a:solidFill>
                <a:latin typeface="Kaiti SC" panose="02010600040101010101" pitchFamily="2" charset="-122"/>
                <a:ea typeface="Kaiti SC" panose="02010600040101010101" pitchFamily="2" charset="-122"/>
              </a:rPr>
              <a:t>其次，</a:t>
            </a:r>
            <a:r>
              <a:rPr lang="zh-CN" altLang="zh-CN" sz="1800" dirty="0">
                <a:solidFill>
                  <a:schemeClr val="tx1"/>
                </a:solidFill>
                <a:latin typeface="Kaiti SC" panose="02010600040101010101" pitchFamily="2" charset="-122"/>
                <a:ea typeface="Kaiti SC" panose="02010600040101010101" pitchFamily="2" charset="-122"/>
              </a:rPr>
              <a:t>就学习资源来看，</a:t>
            </a:r>
            <a:r>
              <a:rPr lang="zh-CN" altLang="zh-CN" sz="1800" b="1" dirty="0">
                <a:solidFill>
                  <a:schemeClr val="tx1"/>
                </a:solidFill>
                <a:latin typeface="Kaiti SC" panose="02010600040101010101" pitchFamily="2" charset="-122"/>
                <a:ea typeface="Kaiti SC" panose="02010600040101010101" pitchFamily="2" charset="-122"/>
              </a:rPr>
              <a:t>从过去以教科书、工具书为主转变为开放数据、网络课程、虚拟实验、教学模拟、教学演示、微型世界、认知工具</a:t>
            </a:r>
            <a:r>
              <a:rPr lang="zh-CN" altLang="zh-CN" sz="1800" dirty="0">
                <a:solidFill>
                  <a:schemeClr val="tx1"/>
                </a:solidFill>
                <a:latin typeface="Kaiti SC" panose="02010600040101010101" pitchFamily="2" charset="-122"/>
                <a:ea typeface="Kaiti SC" panose="02010600040101010101" pitchFamily="2" charset="-122"/>
              </a:rPr>
              <a:t>等在内的各种新形态的学习资源。再次，就</a:t>
            </a:r>
            <a:r>
              <a:rPr lang="zh-CN" altLang="zh-CN" sz="1800" b="1" dirty="0">
                <a:solidFill>
                  <a:schemeClr val="tx1"/>
                </a:solidFill>
                <a:latin typeface="Kaiti SC" panose="02010600040101010101" pitchFamily="2" charset="-122"/>
                <a:ea typeface="Kaiti SC" panose="02010600040101010101" pitchFamily="2" charset="-122"/>
              </a:rPr>
              <a:t>资源的保存与评价</a:t>
            </a:r>
            <a:r>
              <a:rPr lang="zh-CN" altLang="zh-CN" sz="1800" dirty="0">
                <a:solidFill>
                  <a:schemeClr val="tx1"/>
                </a:solidFill>
                <a:latin typeface="Kaiti SC" panose="02010600040101010101" pitchFamily="2" charset="-122"/>
                <a:ea typeface="Kaiti SC" panose="02010600040101010101" pitchFamily="2" charset="-122"/>
              </a:rPr>
              <a:t>看，开放式获取与信息共享成为不可逆转的趋势，从更广的互助角度来建设，而不局限于个体馆的保存与利用，更多地</a:t>
            </a:r>
            <a:r>
              <a:rPr lang="zh-CN" altLang="zh-CN" sz="1800" b="1" dirty="0">
                <a:solidFill>
                  <a:schemeClr val="tx1"/>
                </a:solidFill>
                <a:latin typeface="Kaiti SC" panose="02010600040101010101" pitchFamily="2" charset="-122"/>
                <a:ea typeface="Kaiti SC" panose="02010600040101010101" pitchFamily="2" charset="-122"/>
              </a:rPr>
              <a:t>以图书馆联盟的方式，实现资源的共建共享</a:t>
            </a:r>
            <a:r>
              <a:rPr lang="zh-CN" altLang="zh-CN" sz="1800" dirty="0">
                <a:solidFill>
                  <a:schemeClr val="tx1"/>
                </a:solidFill>
                <a:latin typeface="Kaiti SC" panose="02010600040101010101" pitchFamily="2" charset="-122"/>
                <a:ea typeface="Kaiti SC" panose="02010600040101010101" pitchFamily="2" charset="-122"/>
              </a:rPr>
              <a:t>。最终要实现对资源进行质量和效用分析，让</a:t>
            </a:r>
            <a:r>
              <a:rPr lang="zh-CN" altLang="zh-CN" sz="1800" b="1" dirty="0">
                <a:solidFill>
                  <a:schemeClr val="tx1"/>
                </a:solidFill>
                <a:latin typeface="Kaiti SC" panose="02010600040101010101" pitchFamily="2" charset="-122"/>
                <a:ea typeface="Kaiti SC" panose="02010600040101010101" pitchFamily="2" charset="-122"/>
              </a:rPr>
              <a:t>资源精细化评价成为资源建设决策的重要依据</a:t>
            </a:r>
            <a:r>
              <a:rPr lang="zh-CN" altLang="zh-CN" sz="1800" dirty="0">
                <a:solidFill>
                  <a:schemeClr val="tx1"/>
                </a:solidFill>
                <a:latin typeface="Kaiti SC" panose="02010600040101010101" pitchFamily="2" charset="-122"/>
                <a:ea typeface="Kaiti SC" panose="02010600040101010101" pitchFamily="2" charset="-122"/>
              </a:rPr>
              <a:t>。</a:t>
            </a:r>
            <a:endParaRPr lang="zh-CN" altLang="en-US" sz="1800" kern="0" dirty="0">
              <a:solidFill>
                <a:schemeClr val="tx1"/>
              </a:solidFill>
              <a:latin typeface="Kaiti SC" panose="02010600040101010101" pitchFamily="2" charset="-122"/>
              <a:ea typeface="Kaiti SC" panose="02010600040101010101" pitchFamily="2" charset="-122"/>
            </a:endParaRPr>
          </a:p>
        </p:txBody>
      </p:sp>
    </p:spTree>
    <p:extLst>
      <p:ext uri="{BB962C8B-B14F-4D97-AF65-F5344CB8AC3E}">
        <p14:creationId xmlns="" xmlns:p14="http://schemas.microsoft.com/office/powerpoint/2010/main" val="15457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72B4989-6D5B-F744-961B-F98458BBBCCC}"/>
              </a:ext>
            </a:extLst>
          </p:cNvPr>
          <p:cNvSpPr txBox="1"/>
          <p:nvPr/>
        </p:nvSpPr>
        <p:spPr>
          <a:xfrm>
            <a:off x="469930" y="304882"/>
            <a:ext cx="7391206" cy="369332"/>
          </a:xfrm>
          <a:prstGeom prst="rect">
            <a:avLst/>
          </a:prstGeom>
          <a:noFill/>
        </p:spPr>
        <p:txBody>
          <a:bodyPr wrap="square" rtlCol="0">
            <a:spAutoFit/>
          </a:bodyPr>
          <a:lstStyle/>
          <a:p>
            <a:pPr eaLnBrk="1" hangingPunct="1"/>
            <a:r>
              <a:rPr lang="en-US" altLang="zh-CN" sz="1800" b="1" dirty="0">
                <a:solidFill>
                  <a:schemeClr val="bg1"/>
                </a:solidFill>
                <a:latin typeface="微软雅黑" panose="020B0503020204020204" pitchFamily="34" charset="-122"/>
                <a:ea typeface="微软雅黑" panose="020B0503020204020204" pitchFamily="34" charset="-122"/>
              </a:rPr>
              <a:t>4</a:t>
            </a:r>
            <a:r>
              <a:rPr lang="zh-Hans" altLang="en-US" sz="1800" b="1" dirty="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图书馆服务模式正在从资源驱动型走向服务主导型</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 xmlns:a16="http://schemas.microsoft.com/office/drawing/2014/main" id="{62C22CD1-4FC5-4840-B422-9EF0AA925450}"/>
              </a:ext>
            </a:extLst>
          </p:cNvPr>
          <p:cNvPicPr>
            <a:picLocks noChangeAspect="1"/>
          </p:cNvPicPr>
          <p:nvPr/>
        </p:nvPicPr>
        <p:blipFill rotWithShape="1">
          <a:blip r:embed="rId2"/>
          <a:srcRect t="22469" b="3213"/>
          <a:stretch/>
        </p:blipFill>
        <p:spPr>
          <a:xfrm>
            <a:off x="228714" y="1842883"/>
            <a:ext cx="5135374" cy="3184876"/>
          </a:xfrm>
          <a:prstGeom prst="rect">
            <a:avLst/>
          </a:prstGeom>
        </p:spPr>
      </p:pic>
      <p:sp>
        <p:nvSpPr>
          <p:cNvPr id="7" name="文本框 6">
            <a:extLst>
              <a:ext uri="{FF2B5EF4-FFF2-40B4-BE49-F238E27FC236}">
                <a16:creationId xmlns="" xmlns:a16="http://schemas.microsoft.com/office/drawing/2014/main" id="{7FEE9DD7-3741-1848-AA08-8BBA94EE31A4}"/>
              </a:ext>
            </a:extLst>
          </p:cNvPr>
          <p:cNvSpPr txBox="1"/>
          <p:nvPr/>
        </p:nvSpPr>
        <p:spPr>
          <a:xfrm>
            <a:off x="5364088" y="1484784"/>
            <a:ext cx="3494068" cy="4524315"/>
          </a:xfrm>
          <a:prstGeom prst="rect">
            <a:avLst/>
          </a:prstGeom>
          <a:noFill/>
        </p:spPr>
        <p:txBody>
          <a:bodyPr wrap="square" rtlCol="0">
            <a:spAutoFit/>
          </a:bodyPr>
          <a:lstStyle/>
          <a:p>
            <a:r>
              <a:rPr lang="zh-CN" altLang="zh-CN" sz="1800" dirty="0">
                <a:solidFill>
                  <a:schemeClr val="tx1"/>
                </a:solidFill>
                <a:latin typeface="Kaiti SC" panose="02010600040101010101" pitchFamily="2" charset="-122"/>
                <a:ea typeface="Kaiti SC" panose="02010600040101010101" pitchFamily="2" charset="-122"/>
              </a:rPr>
              <a:t>图书馆服务的基本要素包括资源、服务、技术、人才和空间，如何充分发挥图书馆供给侧基本要素的作用，满足用户个性化需求，迅速</a:t>
            </a:r>
            <a:r>
              <a:rPr lang="zh-CN" altLang="zh-CN" sz="1800" b="1" dirty="0">
                <a:solidFill>
                  <a:schemeClr val="tx1"/>
                </a:solidFill>
                <a:latin typeface="Kaiti SC" panose="02010600040101010101" pitchFamily="2" charset="-122"/>
                <a:ea typeface="Kaiti SC" panose="02010600040101010101" pitchFamily="2" charset="-122"/>
              </a:rPr>
              <a:t>从传统一般功能的流通阅览、参考咨询服务转移到偏向于学科、数据、出版、情报、移动和智库等多类别新型服务，</a:t>
            </a:r>
            <a:r>
              <a:rPr lang="zh-CN" altLang="zh-CN" sz="1800" dirty="0">
                <a:solidFill>
                  <a:schemeClr val="tx1"/>
                </a:solidFill>
                <a:latin typeface="Kaiti SC" panose="02010600040101010101" pitchFamily="2" charset="-122"/>
                <a:ea typeface="Kaiti SC" panose="02010600040101010101" pitchFamily="2" charset="-122"/>
              </a:rPr>
              <a:t>保证了</a:t>
            </a:r>
            <a:r>
              <a:rPr lang="zh-CN" altLang="zh-CN" sz="1800" b="1" dirty="0">
                <a:solidFill>
                  <a:schemeClr val="tx1"/>
                </a:solidFill>
                <a:latin typeface="Kaiti SC" panose="02010600040101010101" pitchFamily="2" charset="-122"/>
                <a:ea typeface="Kaiti SC" panose="02010600040101010101" pitchFamily="2" charset="-122"/>
              </a:rPr>
              <a:t>智慧图书馆知识服务从内容、形式到功能上的延伸</a:t>
            </a:r>
            <a:r>
              <a:rPr lang="zh-CN" altLang="zh-CN" sz="1800" dirty="0">
                <a:solidFill>
                  <a:schemeClr val="tx1"/>
                </a:solidFill>
                <a:latin typeface="Kaiti SC" panose="02010600040101010101" pitchFamily="2" charset="-122"/>
                <a:ea typeface="Kaiti SC" panose="02010600040101010101" pitchFamily="2" charset="-122"/>
              </a:rPr>
              <a:t>，这是图书馆面临的发展问题的关键所在</a:t>
            </a:r>
            <a:r>
              <a:rPr lang="zh-CN" altLang="zh-CN" sz="1800" dirty="0" smtClean="0">
                <a:solidFill>
                  <a:schemeClr val="tx1"/>
                </a:solidFill>
                <a:latin typeface="Kaiti SC" panose="02010600040101010101" pitchFamily="2" charset="-122"/>
                <a:ea typeface="Kaiti SC" panose="02010600040101010101" pitchFamily="2" charset="-122"/>
              </a:rPr>
              <a:t>。</a:t>
            </a:r>
            <a:r>
              <a:rPr lang="zh-CN" altLang="en-US" sz="1800" dirty="0" smtClean="0">
                <a:solidFill>
                  <a:schemeClr val="tx1"/>
                </a:solidFill>
                <a:latin typeface="Kaiti SC" panose="02010600040101010101" pitchFamily="2" charset="-122"/>
                <a:ea typeface="Kaiti SC" panose="02010600040101010101" pitchFamily="2" charset="-122"/>
              </a:rPr>
              <a:t>面向</a:t>
            </a:r>
            <a:r>
              <a:rPr lang="zh-CN" altLang="zh-CN" sz="1800" dirty="0" smtClean="0">
                <a:solidFill>
                  <a:schemeClr val="tx1"/>
                </a:solidFill>
                <a:latin typeface="Kaiti SC" panose="02010600040101010101" pitchFamily="2" charset="-122"/>
                <a:ea typeface="Kaiti SC" panose="02010600040101010101" pitchFamily="2" charset="-122"/>
              </a:rPr>
              <a:t>智慧</a:t>
            </a:r>
            <a:r>
              <a:rPr lang="zh-CN" altLang="zh-CN" sz="1800" dirty="0">
                <a:solidFill>
                  <a:schemeClr val="tx1"/>
                </a:solidFill>
                <a:latin typeface="Kaiti SC" panose="02010600040101010101" pitchFamily="2" charset="-122"/>
                <a:ea typeface="Kaiti SC" panose="02010600040101010101" pitchFamily="2" charset="-122"/>
              </a:rPr>
              <a:t>图书馆提供新型知识服务，其实质就是</a:t>
            </a:r>
            <a:r>
              <a:rPr lang="zh-CN" altLang="zh-CN" sz="1800" b="1" dirty="0">
                <a:solidFill>
                  <a:schemeClr val="tx1"/>
                </a:solidFill>
                <a:latin typeface="Kaiti SC" panose="02010600040101010101" pitchFamily="2" charset="-122"/>
                <a:ea typeface="Kaiti SC" panose="02010600040101010101" pitchFamily="2" charset="-122"/>
              </a:rPr>
              <a:t>向不同用户提供满足其个性化需求的知识产品，新型知识服务的</a:t>
            </a:r>
            <a:r>
              <a:rPr lang="zh-CN" altLang="zh-CN" sz="1800" b="1" dirty="0">
                <a:solidFill>
                  <a:srgbClr val="FF0000"/>
                </a:solidFill>
                <a:latin typeface="Kaiti SC" panose="02010600040101010101" pitchFamily="2" charset="-122"/>
                <a:ea typeface="Kaiti SC" panose="02010600040101010101" pitchFamily="2" charset="-122"/>
              </a:rPr>
              <a:t>核心</a:t>
            </a:r>
            <a:r>
              <a:rPr lang="zh-CN" altLang="zh-CN" sz="1800" b="1" dirty="0">
                <a:solidFill>
                  <a:schemeClr val="tx1"/>
                </a:solidFill>
                <a:latin typeface="Kaiti SC" panose="02010600040101010101" pitchFamily="2" charset="-122"/>
                <a:ea typeface="Kaiti SC" panose="02010600040101010101" pitchFamily="2" charset="-122"/>
              </a:rPr>
              <a:t>就是满足</a:t>
            </a:r>
            <a:r>
              <a:rPr lang="zh-CN" altLang="en-US" sz="1800" b="1" dirty="0">
                <a:solidFill>
                  <a:srgbClr val="FF0000"/>
                </a:solidFill>
                <a:latin typeface="Kaiti SC" panose="02010600040101010101" pitchFamily="2" charset="-122"/>
                <a:ea typeface="Kaiti SC" panose="02010600040101010101" pitchFamily="2" charset="-122"/>
              </a:rPr>
              <a:t>精准化</a:t>
            </a:r>
            <a:r>
              <a:rPr lang="zh-CN" altLang="zh-CN" sz="1800" b="1" dirty="0">
                <a:solidFill>
                  <a:schemeClr val="tx1"/>
                </a:solidFill>
                <a:latin typeface="Kaiti SC" panose="02010600040101010101" pitchFamily="2" charset="-122"/>
                <a:ea typeface="Kaiti SC" panose="02010600040101010101" pitchFamily="2" charset="-122"/>
              </a:rPr>
              <a:t>需求的</a:t>
            </a:r>
            <a:r>
              <a:rPr lang="zh-CN" altLang="zh-CN" sz="1800" b="1" dirty="0">
                <a:solidFill>
                  <a:srgbClr val="FF0000"/>
                </a:solidFill>
                <a:latin typeface="Kaiti SC" panose="02010600040101010101" pitchFamily="2" charset="-122"/>
                <a:ea typeface="Kaiti SC" panose="02010600040101010101" pitchFamily="2" charset="-122"/>
              </a:rPr>
              <a:t>知识创造</a:t>
            </a:r>
            <a:r>
              <a:rPr lang="zh-CN" altLang="zh-CN" sz="1800" dirty="0">
                <a:solidFill>
                  <a:schemeClr val="tx1"/>
                </a:solidFill>
                <a:latin typeface="Kaiti SC" panose="02010600040101010101" pitchFamily="2" charset="-122"/>
                <a:ea typeface="Kaiti SC" panose="02010600040101010101" pitchFamily="2" charset="-122"/>
              </a:rPr>
              <a:t>。</a:t>
            </a:r>
            <a:endParaRPr kumimoji="1" lang="zh-CN" altLang="en-US" sz="1800" dirty="0">
              <a:solidFill>
                <a:schemeClr val="tx1"/>
              </a:solidFill>
              <a:latin typeface="Kaiti SC" panose="02010600040101010101" pitchFamily="2" charset="-122"/>
              <a:ea typeface="Kaiti SC" panose="02010600040101010101" pitchFamily="2" charset="-122"/>
            </a:endParaRPr>
          </a:p>
        </p:txBody>
      </p:sp>
    </p:spTree>
    <p:extLst>
      <p:ext uri="{BB962C8B-B14F-4D97-AF65-F5344CB8AC3E}">
        <p14:creationId xmlns="" xmlns:p14="http://schemas.microsoft.com/office/powerpoint/2010/main" val="23318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72B4989-6D5B-F744-961B-F98458BBBCCC}"/>
              </a:ext>
            </a:extLst>
          </p:cNvPr>
          <p:cNvSpPr txBox="1"/>
          <p:nvPr/>
        </p:nvSpPr>
        <p:spPr>
          <a:xfrm>
            <a:off x="469930" y="304882"/>
            <a:ext cx="7391206" cy="369332"/>
          </a:xfrm>
          <a:prstGeom prst="rect">
            <a:avLst/>
          </a:prstGeom>
          <a:noFill/>
        </p:spPr>
        <p:txBody>
          <a:bodyPr wrap="square" rtlCol="0">
            <a:spAutoFit/>
          </a:bodyPr>
          <a:lstStyle/>
          <a:p>
            <a:pPr eaLnBrk="1" hangingPunct="1"/>
            <a:r>
              <a:rPr lang="en-US" altLang="zh-CN" sz="1800" b="1" dirty="0">
                <a:solidFill>
                  <a:schemeClr val="bg1"/>
                </a:solidFill>
                <a:latin typeface="微软雅黑" panose="020B0503020204020204" pitchFamily="34" charset="-122"/>
                <a:ea typeface="微软雅黑" panose="020B0503020204020204" pitchFamily="34" charset="-122"/>
              </a:rPr>
              <a:t>5</a:t>
            </a:r>
            <a:r>
              <a:rPr lang="zh-Hans" altLang="en-US" sz="1800" b="1" dirty="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智慧图书馆作为新生事物具备广阔的</a:t>
            </a:r>
            <a:r>
              <a:rPr lang="zh-Hans" altLang="en-US" sz="1800" b="1" dirty="0">
                <a:solidFill>
                  <a:schemeClr val="bg1"/>
                </a:solidFill>
                <a:latin typeface="微软雅黑" panose="020B0503020204020204" pitchFamily="34" charset="-122"/>
                <a:ea typeface="微软雅黑" panose="020B0503020204020204" pitchFamily="34" charset="-122"/>
              </a:rPr>
              <a:t>发展</a:t>
            </a:r>
            <a:r>
              <a:rPr lang="zh-CN" altLang="en-US" sz="1800" b="1" dirty="0">
                <a:solidFill>
                  <a:schemeClr val="bg1"/>
                </a:solidFill>
                <a:latin typeface="微软雅黑" panose="020B0503020204020204" pitchFamily="34" charset="-122"/>
                <a:ea typeface="微软雅黑" panose="020B0503020204020204" pitchFamily="34" charset="-122"/>
              </a:rPr>
              <a:t>空间</a:t>
            </a:r>
          </a:p>
        </p:txBody>
      </p:sp>
      <p:pic>
        <p:nvPicPr>
          <p:cNvPr id="3" name="图片 2">
            <a:extLst>
              <a:ext uri="{FF2B5EF4-FFF2-40B4-BE49-F238E27FC236}">
                <a16:creationId xmlns="" xmlns:a16="http://schemas.microsoft.com/office/drawing/2014/main" id="{4DD67EE6-4A84-A24F-8332-B5BAFD256DBA}"/>
              </a:ext>
            </a:extLst>
          </p:cNvPr>
          <p:cNvPicPr>
            <a:picLocks noChangeAspect="1"/>
          </p:cNvPicPr>
          <p:nvPr/>
        </p:nvPicPr>
        <p:blipFill>
          <a:blip r:embed="rId2"/>
          <a:stretch>
            <a:fillRect/>
          </a:stretch>
        </p:blipFill>
        <p:spPr>
          <a:xfrm>
            <a:off x="3352832" y="1591091"/>
            <a:ext cx="5410168" cy="3664159"/>
          </a:xfrm>
          <a:prstGeom prst="rect">
            <a:avLst/>
          </a:prstGeom>
        </p:spPr>
      </p:pic>
      <p:sp>
        <p:nvSpPr>
          <p:cNvPr id="4" name="文本框 3">
            <a:extLst>
              <a:ext uri="{FF2B5EF4-FFF2-40B4-BE49-F238E27FC236}">
                <a16:creationId xmlns="" xmlns:a16="http://schemas.microsoft.com/office/drawing/2014/main" id="{A75EA466-0327-D042-B78D-22A6CDF22CFE}"/>
              </a:ext>
            </a:extLst>
          </p:cNvPr>
          <p:cNvSpPr txBox="1"/>
          <p:nvPr/>
        </p:nvSpPr>
        <p:spPr>
          <a:xfrm>
            <a:off x="304912" y="1565709"/>
            <a:ext cx="2743128" cy="4524315"/>
          </a:xfrm>
          <a:prstGeom prst="rect">
            <a:avLst/>
          </a:prstGeom>
          <a:noFill/>
        </p:spPr>
        <p:txBody>
          <a:bodyPr wrap="square" rtlCol="0">
            <a:spAutoFit/>
          </a:bodyPr>
          <a:lstStyle/>
          <a:p>
            <a:pPr algn="just"/>
            <a:r>
              <a:rPr lang="zh-CN" altLang="zh-CN" sz="1600" dirty="0">
                <a:solidFill>
                  <a:schemeClr val="tx1"/>
                </a:solidFill>
                <a:latin typeface="Kaiti SC" panose="02010600040101010101" pitchFamily="2" charset="-122"/>
                <a:ea typeface="Kaiti SC" panose="02010600040101010101" pitchFamily="2" charset="-122"/>
              </a:rPr>
              <a:t>依据“互联网</a:t>
            </a:r>
            <a:r>
              <a:rPr lang="en-US" altLang="zh-CN" sz="1600" dirty="0">
                <a:solidFill>
                  <a:schemeClr val="tx1"/>
                </a:solidFill>
                <a:latin typeface="Kaiti SC" panose="02010600040101010101" pitchFamily="2" charset="-122"/>
                <a:ea typeface="Kaiti SC" panose="02010600040101010101" pitchFamily="2" charset="-122"/>
              </a:rPr>
              <a:t>+</a:t>
            </a:r>
            <a:r>
              <a:rPr lang="zh-CN" altLang="zh-CN" sz="1600" dirty="0">
                <a:solidFill>
                  <a:schemeClr val="tx1"/>
                </a:solidFill>
                <a:latin typeface="Kaiti SC" panose="02010600040101010101" pitchFamily="2" charset="-122"/>
                <a:ea typeface="Kaiti SC" panose="02010600040101010101" pitchFamily="2" charset="-122"/>
              </a:rPr>
              <a:t>”的思想，</a:t>
            </a:r>
            <a:r>
              <a:rPr lang="zh-CN" altLang="zh-CN" sz="1600" b="1" dirty="0">
                <a:solidFill>
                  <a:schemeClr val="tx1"/>
                </a:solidFill>
                <a:latin typeface="Kaiti SC" panose="02010600040101010101" pitchFamily="2" charset="-122"/>
                <a:ea typeface="Kaiti SC" panose="02010600040101010101" pitchFamily="2" charset="-122"/>
              </a:rPr>
              <a:t>智慧图书馆拥有数字图书馆和物联网的双重特性</a:t>
            </a:r>
            <a:r>
              <a:rPr lang="zh-CN" altLang="zh-CN" sz="1600" dirty="0">
                <a:solidFill>
                  <a:schemeClr val="tx1"/>
                </a:solidFill>
                <a:latin typeface="Kaiti SC" panose="02010600040101010101" pitchFamily="2" charset="-122"/>
                <a:ea typeface="Kaiti SC" panose="02010600040101010101" pitchFamily="2" charset="-122"/>
              </a:rPr>
              <a:t>。智慧图书馆的技术基础包括数字化技术、智能化技术、网络化技术等；核心在于人物互联；精髓表现在知识服务升华到智慧服务。智能图书馆定位于实现无处不在，无时不有的服务，具备泛在性、无边界性等外在特征，而内在特征表现为除了基本的文献、信息、知识服务外，专注于“以人为本”的智慧服务，满足用户日益增长的需求和高度个性化的体验。</a:t>
            </a:r>
            <a:endParaRPr lang="en-US" altLang="zh-CN" sz="1600" dirty="0">
              <a:solidFill>
                <a:schemeClr val="tx1"/>
              </a:solidFill>
              <a:latin typeface="Kaiti SC" panose="02010600040101010101" pitchFamily="2" charset="-122"/>
              <a:ea typeface="Kaiti SC" panose="02010600040101010101" pitchFamily="2" charset="-122"/>
            </a:endParaRPr>
          </a:p>
        </p:txBody>
      </p:sp>
      <p:sp>
        <p:nvSpPr>
          <p:cNvPr id="8" name="文本框 7">
            <a:extLst>
              <a:ext uri="{FF2B5EF4-FFF2-40B4-BE49-F238E27FC236}">
                <a16:creationId xmlns="" xmlns:a16="http://schemas.microsoft.com/office/drawing/2014/main" id="{0BB6C6E7-1EFC-8C40-849C-0D120346F517}"/>
              </a:ext>
            </a:extLst>
          </p:cNvPr>
          <p:cNvSpPr txBox="1"/>
          <p:nvPr/>
        </p:nvSpPr>
        <p:spPr>
          <a:xfrm>
            <a:off x="2895644" y="5480228"/>
            <a:ext cx="5867356" cy="1231106"/>
          </a:xfrm>
          <a:prstGeom prst="rect">
            <a:avLst/>
          </a:prstGeom>
          <a:noFill/>
        </p:spPr>
        <p:txBody>
          <a:bodyPr wrap="square" rtlCol="0">
            <a:spAutoFit/>
          </a:bodyPr>
          <a:lstStyle/>
          <a:p>
            <a:pPr marL="285750" indent="-285750">
              <a:buFont typeface="Wingdings" pitchFamily="2" charset="2"/>
              <a:buChar char="Ø"/>
            </a:pPr>
            <a:r>
              <a:rPr lang="zh-CN" altLang="zh-CN" sz="1600" dirty="0">
                <a:solidFill>
                  <a:schemeClr val="tx1"/>
                </a:solidFill>
                <a:latin typeface="Kaiti SC" panose="02010600040101010101" pitchFamily="2" charset="-122"/>
                <a:ea typeface="Kaiti SC" panose="02010600040101010101" pitchFamily="2" charset="-122"/>
              </a:rPr>
              <a:t>因此，</a:t>
            </a:r>
            <a:r>
              <a:rPr lang="zh-CN" altLang="zh-CN" sz="1600" b="1" dirty="0">
                <a:solidFill>
                  <a:schemeClr val="tx1"/>
                </a:solidFill>
                <a:latin typeface="Kaiti SC" panose="02010600040101010101" pitchFamily="2" charset="-122"/>
                <a:ea typeface="Kaiti SC" panose="02010600040101010101" pitchFamily="2" charset="-122"/>
              </a:rPr>
              <a:t>智慧图书馆</a:t>
            </a:r>
            <a:r>
              <a:rPr lang="zh-CN" altLang="en-US" sz="1600" b="1" dirty="0">
                <a:solidFill>
                  <a:schemeClr val="tx1"/>
                </a:solidFill>
                <a:latin typeface="Kaiti SC" panose="02010600040101010101" pitchFamily="2" charset="-122"/>
                <a:ea typeface="Kaiti SC" panose="02010600040101010101" pitchFamily="2" charset="-122"/>
              </a:rPr>
              <a:t>知识服务</a:t>
            </a:r>
            <a:r>
              <a:rPr lang="zh-CN" altLang="zh-CN" sz="1600" b="1" dirty="0">
                <a:solidFill>
                  <a:schemeClr val="tx1"/>
                </a:solidFill>
                <a:latin typeface="Kaiti SC" panose="02010600040101010101" pitchFamily="2" charset="-122"/>
                <a:ea typeface="Kaiti SC" panose="02010600040101010101" pitchFamily="2" charset="-122"/>
              </a:rPr>
              <a:t>是一种有价值、有品质的高层次知识服务产品，是一种可感知、可计算、可视化的创意服务，将带动数字图书馆的技术提升、理念创新、管理变革和服务转型</a:t>
            </a:r>
            <a:r>
              <a:rPr lang="zh-CN" altLang="en-US" sz="1600" b="1" dirty="0">
                <a:solidFill>
                  <a:schemeClr val="tx1"/>
                </a:solidFill>
                <a:latin typeface="Kaiti SC" panose="02010600040101010101" pitchFamily="2" charset="-122"/>
                <a:ea typeface="Kaiti SC" panose="02010600040101010101" pitchFamily="2" charset="-122"/>
              </a:rPr>
              <a:t>，</a:t>
            </a:r>
            <a:r>
              <a:rPr lang="zh-Hans" altLang="en-US" sz="1600" b="1" dirty="0">
                <a:solidFill>
                  <a:schemeClr val="tx1"/>
                </a:solidFill>
                <a:latin typeface="Kaiti SC" panose="02010600040101010101" pitchFamily="2" charset="-122"/>
                <a:ea typeface="Kaiti SC" panose="02010600040101010101" pitchFamily="2" charset="-122"/>
              </a:rPr>
              <a:t>具有广阔的发展空间。</a:t>
            </a:r>
            <a:endParaRPr lang="zh-CN" altLang="zh-CN" sz="1600" b="1" dirty="0">
              <a:solidFill>
                <a:schemeClr val="tx1"/>
              </a:solidFill>
              <a:latin typeface="Kaiti SC" panose="02010600040101010101" pitchFamily="2" charset="-122"/>
              <a:ea typeface="Kaiti SC" panose="02010600040101010101" pitchFamily="2" charset="-122"/>
            </a:endParaRPr>
          </a:p>
          <a:p>
            <a:endParaRPr kumimoji="1" lang="zh-CN" altLang="en-US" dirty="0"/>
          </a:p>
        </p:txBody>
      </p:sp>
    </p:spTree>
    <p:extLst>
      <p:ext uri="{BB962C8B-B14F-4D97-AF65-F5344CB8AC3E}">
        <p14:creationId xmlns="" xmlns:p14="http://schemas.microsoft.com/office/powerpoint/2010/main" val="2011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1500"/>
                            </p:stCondLst>
                            <p:childTnLst>
                              <p:par>
                                <p:cTn id="17" presetID="26"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 xmlns:a16="http://schemas.microsoft.com/office/drawing/2014/main" id="{42761161-0808-9648-8478-3FE24F75000F}"/>
              </a:ext>
            </a:extLst>
          </p:cNvPr>
          <p:cNvSpPr>
            <a:spLocks noChangeArrowheads="1"/>
          </p:cNvSpPr>
          <p:nvPr/>
        </p:nvSpPr>
        <p:spPr bwMode="auto">
          <a:xfrm>
            <a:off x="-1072985" y="168089"/>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 </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研究面向</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智慧图书馆知识服务的意义（一）</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19" name="组 22">
            <a:extLst>
              <a:ext uri="{FF2B5EF4-FFF2-40B4-BE49-F238E27FC236}">
                <a16:creationId xmlns="" xmlns:a16="http://schemas.microsoft.com/office/drawing/2014/main" id="{FAD7DF7D-E5E6-8540-B256-D1D841E05266}"/>
              </a:ext>
            </a:extLst>
          </p:cNvPr>
          <p:cNvGrpSpPr/>
          <p:nvPr/>
        </p:nvGrpSpPr>
        <p:grpSpPr>
          <a:xfrm>
            <a:off x="1616882" y="1114143"/>
            <a:ext cx="6373694" cy="3408631"/>
            <a:chOff x="10891936" y="5351025"/>
            <a:chExt cx="4762233" cy="5838906"/>
          </a:xfrm>
        </p:grpSpPr>
        <p:sp>
          <p:nvSpPr>
            <p:cNvPr id="21" name="圆角矩形 20">
              <a:extLst>
                <a:ext uri="{FF2B5EF4-FFF2-40B4-BE49-F238E27FC236}">
                  <a16:creationId xmlns="" xmlns:a16="http://schemas.microsoft.com/office/drawing/2014/main" id="{F70E7395-98A5-CF4A-B417-FE468FA3DC09}"/>
                </a:ext>
              </a:extLst>
            </p:cNvPr>
            <p:cNvSpPr/>
            <p:nvPr/>
          </p:nvSpPr>
          <p:spPr>
            <a:xfrm>
              <a:off x="10891936" y="5841371"/>
              <a:ext cx="4762233" cy="5348560"/>
            </a:xfrm>
            <a:prstGeom prst="roundRect">
              <a:avLst>
                <a:gd name="adj" fmla="val 832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nSpc>
                  <a:spcPct val="150000"/>
                </a:lnSpc>
              </a:pPr>
              <a:r>
                <a:rPr lang="zh-Hans" altLang="en-US"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    </a:t>
              </a:r>
              <a:r>
                <a:rPr lang="zh-CN" altLang="en-US" sz="1400" kern="100" dirty="0" smtClean="0">
                  <a:solidFill>
                    <a:schemeClr val="tx1"/>
                  </a:solidFill>
                  <a:latin typeface="SimSun" panose="02010600030101010101" pitchFamily="2" charset="-122"/>
                  <a:ea typeface="SimSun" panose="02010600030101010101" pitchFamily="2" charset="-122"/>
                  <a:cs typeface="Times New Roman" panose="02020603050405020304" pitchFamily="18" charset="0"/>
                </a:rPr>
                <a:t>面向</a:t>
              </a:r>
              <a:r>
                <a:rPr lang="zh-Hans" altLang="en-US" sz="1400" kern="100" dirty="0" smtClean="0">
                  <a:solidFill>
                    <a:schemeClr val="tx1"/>
                  </a:solidFill>
                  <a:latin typeface="SimSun" panose="02010600030101010101" pitchFamily="2" charset="-122"/>
                  <a:ea typeface="SimSun" panose="02010600030101010101" pitchFamily="2" charset="-122"/>
                  <a:cs typeface="Times New Roman" panose="02020603050405020304" pitchFamily="18" charset="0"/>
                </a:rPr>
                <a:t>智慧</a:t>
              </a:r>
              <a:r>
                <a:rPr lang="zh-Hans" altLang="en-US"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图书馆知识服务</a:t>
              </a:r>
              <a:r>
                <a:rPr lang="zh-CN" altLang="zh-CN"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将带动图书馆的技术提升、理念创新、管理变革和服务转型，</a:t>
              </a:r>
              <a:r>
                <a:rPr lang="zh-CN" altLang="zh-CN" sz="1400" kern="100" dirty="0">
                  <a:solidFill>
                    <a:schemeClr val="accent6">
                      <a:lumMod val="60000"/>
                      <a:lumOff val="40000"/>
                    </a:schemeClr>
                  </a:solidFill>
                  <a:latin typeface="SimSun" panose="02010600030101010101" pitchFamily="2" charset="-122"/>
                  <a:ea typeface="SimSun" panose="02010600030101010101" pitchFamily="2" charset="-122"/>
                  <a:cs typeface="Times New Roman" panose="02020603050405020304" pitchFamily="18" charset="0"/>
                </a:rPr>
                <a:t>使图书馆成为科技创新、激发创意的孵化器</a:t>
              </a:r>
              <a:r>
                <a:rPr lang="zh-CN" altLang="zh-CN"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，促进用户想象力和创造力的迸发</a:t>
              </a:r>
              <a:r>
                <a:rPr lang="zh-CN" altLang="zh-CN" sz="1400" kern="100" dirty="0" smtClean="0">
                  <a:solidFill>
                    <a:schemeClr val="tx1"/>
                  </a:solidFill>
                  <a:latin typeface="SimSun" panose="02010600030101010101" pitchFamily="2" charset="-122"/>
                  <a:ea typeface="SimSun" panose="02010600030101010101" pitchFamily="2" charset="-122"/>
                  <a:cs typeface="Times New Roman" panose="02020603050405020304" pitchFamily="18" charset="0"/>
                </a:rPr>
                <a:t>。</a:t>
              </a:r>
              <a:r>
                <a:rPr lang="zh-CN" altLang="en-US" sz="1400" kern="100" dirty="0" smtClean="0">
                  <a:solidFill>
                    <a:schemeClr val="tx1"/>
                  </a:solidFill>
                  <a:latin typeface="SimSun" panose="02010600030101010101" pitchFamily="2" charset="-122"/>
                  <a:ea typeface="SimSun" panose="02010600030101010101" pitchFamily="2" charset="-122"/>
                  <a:cs typeface="Times New Roman" panose="02020603050405020304" pitchFamily="18" charset="0"/>
                </a:rPr>
                <a:t>面向</a:t>
              </a:r>
              <a:r>
                <a:rPr lang="zh-Hans" altLang="en-US" sz="1400" kern="100" dirty="0" smtClean="0">
                  <a:solidFill>
                    <a:schemeClr val="tx1"/>
                  </a:solidFill>
                  <a:latin typeface="SimSun" panose="02010600030101010101" pitchFamily="2" charset="-122"/>
                  <a:ea typeface="SimSun" panose="02010600030101010101" pitchFamily="2" charset="-122"/>
                  <a:cs typeface="Times New Roman" panose="02020603050405020304" pitchFamily="18" charset="0"/>
                </a:rPr>
                <a:t>智慧</a:t>
              </a:r>
              <a:r>
                <a:rPr lang="zh-Hans" altLang="en-US"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图书馆知识服务是</a:t>
              </a:r>
              <a:r>
                <a:rPr lang="zh-CN" altLang="zh-CN" sz="1400" kern="100" dirty="0">
                  <a:solidFill>
                    <a:schemeClr val="tx1"/>
                  </a:solidFill>
                  <a:latin typeface="SimSun" panose="02010600030101010101" pitchFamily="2" charset="-122"/>
                  <a:ea typeface="SimSun" panose="02010600030101010101" pitchFamily="2" charset="-122"/>
                  <a:cs typeface="FZSSJW--GB1-0"/>
                </a:rPr>
                <a:t>在当前图书馆发展模式从资源驱动型走向服务主导型的新形势下，为我国走自主创新之路贡献并积淀力量，充分发挥图书馆资源、技术、服务、空间、人才等多方面要素的作用，为用户提供知识服务产品，满足其个性化定制需求的图书馆服务。</a:t>
              </a:r>
              <a:endParaRPr lang="zh-CN" altLang="en-US" sz="1400" dirty="0">
                <a:solidFill>
                  <a:schemeClr val="tx1"/>
                </a:solidFill>
              </a:endParaRPr>
            </a:p>
          </p:txBody>
        </p:sp>
        <p:sp>
          <p:nvSpPr>
            <p:cNvPr id="22" name="任意多边形 43">
              <a:extLst>
                <a:ext uri="{FF2B5EF4-FFF2-40B4-BE49-F238E27FC236}">
                  <a16:creationId xmlns="" xmlns:a16="http://schemas.microsoft.com/office/drawing/2014/main" id="{63ECEC9E-0E37-0D4A-9B6D-0C3493D29864}"/>
                </a:ext>
              </a:extLst>
            </p:cNvPr>
            <p:cNvSpPr/>
            <p:nvPr/>
          </p:nvSpPr>
          <p:spPr>
            <a:xfrm>
              <a:off x="12795591" y="5351025"/>
              <a:ext cx="777270" cy="1622157"/>
            </a:xfrm>
            <a:custGeom>
              <a:avLst/>
              <a:gdLst>
                <a:gd name="connsiteX0" fmla="*/ 0 w 951000"/>
                <a:gd name="connsiteY0" fmla="*/ 475500 h 951000"/>
                <a:gd name="connsiteX1" fmla="*/ 475500 w 951000"/>
                <a:gd name="connsiteY1" fmla="*/ 0 h 951000"/>
                <a:gd name="connsiteX2" fmla="*/ 951000 w 951000"/>
                <a:gd name="connsiteY2" fmla="*/ 475500 h 951000"/>
                <a:gd name="connsiteX3" fmla="*/ 475500 w 951000"/>
                <a:gd name="connsiteY3" fmla="*/ 951000 h 951000"/>
                <a:gd name="connsiteX4" fmla="*/ 0 w 951000"/>
                <a:gd name="connsiteY4" fmla="*/ 475500 h 9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00" h="951000">
                  <a:moveTo>
                    <a:pt x="0" y="475500"/>
                  </a:moveTo>
                  <a:cubicBezTo>
                    <a:pt x="0" y="212889"/>
                    <a:pt x="212889" y="0"/>
                    <a:pt x="475500" y="0"/>
                  </a:cubicBezTo>
                  <a:cubicBezTo>
                    <a:pt x="738111" y="0"/>
                    <a:pt x="951000" y="212889"/>
                    <a:pt x="951000" y="475500"/>
                  </a:cubicBezTo>
                  <a:cubicBezTo>
                    <a:pt x="951000" y="738111"/>
                    <a:pt x="738111" y="951000"/>
                    <a:pt x="475500" y="951000"/>
                  </a:cubicBezTo>
                  <a:cubicBezTo>
                    <a:pt x="212889" y="951000"/>
                    <a:pt x="0" y="738111"/>
                    <a:pt x="0" y="475500"/>
                  </a:cubicBezTo>
                  <a:close/>
                </a:path>
              </a:pathLst>
            </a:custGeom>
            <a:solidFill>
              <a:schemeClr val="accent4"/>
            </a:solidFill>
            <a:ln>
              <a:noFill/>
            </a:ln>
            <a:extLst/>
          </p:spPr>
          <p:txBody>
            <a:bodyPr anchor="ctr"/>
            <a:lstStyle/>
            <a:p>
              <a:pPr algn="ctr"/>
              <a:r>
                <a:rPr lang="en-US" altLang="zh-Hans" sz="1200" b="1" dirty="0">
                  <a:solidFill>
                    <a:schemeClr val="bg1"/>
                  </a:solidFill>
                  <a:latin typeface="Microsoft YaHei" charset="-122"/>
                  <a:ea typeface="Microsoft YaHei" charset="-122"/>
                  <a:cs typeface="Microsoft YaHei" charset="-122"/>
                </a:rPr>
                <a:t>Point1</a:t>
              </a:r>
              <a:r>
                <a:rPr lang="zh-Hans" altLang="en-US" sz="1200" b="1" dirty="0">
                  <a:solidFill>
                    <a:schemeClr val="bg1"/>
                  </a:solidFill>
                  <a:latin typeface="Microsoft YaHei" charset="-122"/>
                  <a:ea typeface="Microsoft YaHei" charset="-122"/>
                  <a:cs typeface="Microsoft YaHei" charset="-122"/>
                </a:rPr>
                <a:t> </a:t>
              </a:r>
              <a:endParaRPr lang="zh-CN" altLang="en-US" sz="1200" b="1" dirty="0">
                <a:solidFill>
                  <a:schemeClr val="bg1"/>
                </a:solidFill>
                <a:latin typeface="Microsoft YaHei" charset="-122"/>
                <a:ea typeface="Microsoft YaHei" charset="-122"/>
                <a:cs typeface="Microsoft YaHei" charset="-122"/>
              </a:endParaRPr>
            </a:p>
          </p:txBody>
        </p:sp>
      </p:grpSp>
      <p:grpSp>
        <p:nvGrpSpPr>
          <p:cNvPr id="27" name="组 44">
            <a:extLst>
              <a:ext uri="{FF2B5EF4-FFF2-40B4-BE49-F238E27FC236}">
                <a16:creationId xmlns="" xmlns:a16="http://schemas.microsoft.com/office/drawing/2014/main" id="{70610E65-B144-0841-B7E0-D3FAB55C3DBD}"/>
              </a:ext>
            </a:extLst>
          </p:cNvPr>
          <p:cNvGrpSpPr/>
          <p:nvPr/>
        </p:nvGrpSpPr>
        <p:grpSpPr>
          <a:xfrm>
            <a:off x="2293962" y="3858160"/>
            <a:ext cx="4444356" cy="2999840"/>
            <a:chOff x="5757788" y="5210921"/>
            <a:chExt cx="6668053" cy="4431503"/>
          </a:xfrm>
        </p:grpSpPr>
        <p:sp>
          <p:nvSpPr>
            <p:cNvPr id="28" name="矩形 27">
              <a:extLst>
                <a:ext uri="{FF2B5EF4-FFF2-40B4-BE49-F238E27FC236}">
                  <a16:creationId xmlns="" xmlns:a16="http://schemas.microsoft.com/office/drawing/2014/main" id="{D7857A20-DAFE-3049-9D7A-45BA69A1E409}"/>
                </a:ext>
              </a:extLst>
            </p:cNvPr>
            <p:cNvSpPr/>
            <p:nvPr/>
          </p:nvSpPr>
          <p:spPr>
            <a:xfrm>
              <a:off x="8726030" y="6128209"/>
              <a:ext cx="850018" cy="1170967"/>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9" name="三角形 28">
              <a:extLst>
                <a:ext uri="{FF2B5EF4-FFF2-40B4-BE49-F238E27FC236}">
                  <a16:creationId xmlns="" xmlns:a16="http://schemas.microsoft.com/office/drawing/2014/main" id="{E1A3E5A9-F148-EC48-A937-CF140911983D}"/>
                </a:ext>
              </a:extLst>
            </p:cNvPr>
            <p:cNvSpPr/>
            <p:nvPr/>
          </p:nvSpPr>
          <p:spPr>
            <a:xfrm>
              <a:off x="8110067" y="6389724"/>
              <a:ext cx="2098761" cy="780305"/>
            </a:xfrm>
            <a:prstGeom prst="triangle">
              <a:avLst>
                <a:gd name="adj" fmla="val 49316"/>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0" name="梯形 29">
              <a:extLst>
                <a:ext uri="{FF2B5EF4-FFF2-40B4-BE49-F238E27FC236}">
                  <a16:creationId xmlns="" xmlns:a16="http://schemas.microsoft.com/office/drawing/2014/main" id="{6E6A934A-2CEB-684C-B301-5803790815F2}"/>
                </a:ext>
              </a:extLst>
            </p:cNvPr>
            <p:cNvSpPr/>
            <p:nvPr/>
          </p:nvSpPr>
          <p:spPr>
            <a:xfrm>
              <a:off x="5978765" y="6897530"/>
              <a:ext cx="6330470" cy="745129"/>
            </a:xfrm>
            <a:prstGeom prst="trapezoid">
              <a:avLst>
                <a:gd name="adj" fmla="val 68509"/>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1" name="矩形 30">
              <a:extLst>
                <a:ext uri="{FF2B5EF4-FFF2-40B4-BE49-F238E27FC236}">
                  <a16:creationId xmlns="" xmlns:a16="http://schemas.microsoft.com/office/drawing/2014/main" id="{6ACA40DB-342C-EF4E-B83F-1E8AAF8A228B}"/>
                </a:ext>
              </a:extLst>
            </p:cNvPr>
            <p:cNvSpPr/>
            <p:nvPr/>
          </p:nvSpPr>
          <p:spPr>
            <a:xfrm>
              <a:off x="6057765" y="7641131"/>
              <a:ext cx="6172470" cy="1666205"/>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2" name="椭圆 31">
              <a:extLst>
                <a:ext uri="{FF2B5EF4-FFF2-40B4-BE49-F238E27FC236}">
                  <a16:creationId xmlns="" xmlns:a16="http://schemas.microsoft.com/office/drawing/2014/main" id="{F6FF4E57-72E3-444B-B3B6-6EC0403E9FCA}"/>
                </a:ext>
              </a:extLst>
            </p:cNvPr>
            <p:cNvSpPr/>
            <p:nvPr/>
          </p:nvSpPr>
          <p:spPr>
            <a:xfrm>
              <a:off x="8924242" y="6318116"/>
              <a:ext cx="439516" cy="43951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3" name="椭圆 32">
              <a:extLst>
                <a:ext uri="{FF2B5EF4-FFF2-40B4-BE49-F238E27FC236}">
                  <a16:creationId xmlns="" xmlns:a16="http://schemas.microsoft.com/office/drawing/2014/main" id="{C08CF430-15E0-E64C-8F9B-3E8DCCE70611}"/>
                </a:ext>
              </a:extLst>
            </p:cNvPr>
            <p:cNvSpPr/>
            <p:nvPr/>
          </p:nvSpPr>
          <p:spPr>
            <a:xfrm>
              <a:off x="8987421" y="6381295"/>
              <a:ext cx="313158" cy="313158"/>
            </a:xfrm>
            <a:prstGeom prst="ellipse">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4" name="矩形 33">
              <a:extLst>
                <a:ext uri="{FF2B5EF4-FFF2-40B4-BE49-F238E27FC236}">
                  <a16:creationId xmlns="" xmlns:a16="http://schemas.microsoft.com/office/drawing/2014/main" id="{F2BB909B-FFD1-794C-B066-8891E2EF4318}"/>
                </a:ext>
              </a:extLst>
            </p:cNvPr>
            <p:cNvSpPr/>
            <p:nvPr/>
          </p:nvSpPr>
          <p:spPr>
            <a:xfrm>
              <a:off x="6057765" y="9387408"/>
              <a:ext cx="6172470" cy="236441"/>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35" name="三角形 34">
              <a:extLst>
                <a:ext uri="{FF2B5EF4-FFF2-40B4-BE49-F238E27FC236}">
                  <a16:creationId xmlns="" xmlns:a16="http://schemas.microsoft.com/office/drawing/2014/main" id="{12B8DEF6-1710-E84F-AC8C-66A7F9D36088}"/>
                </a:ext>
              </a:extLst>
            </p:cNvPr>
            <p:cNvSpPr/>
            <p:nvPr/>
          </p:nvSpPr>
          <p:spPr>
            <a:xfrm>
              <a:off x="8610551" y="5751060"/>
              <a:ext cx="1065076" cy="395988"/>
            </a:xfrm>
            <a:prstGeom prst="triangle">
              <a:avLst>
                <a:gd name="adj" fmla="val 49316"/>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36" name="组 53">
              <a:extLst>
                <a:ext uri="{FF2B5EF4-FFF2-40B4-BE49-F238E27FC236}">
                  <a16:creationId xmlns="" xmlns:a16="http://schemas.microsoft.com/office/drawing/2014/main" id="{254994A0-5B07-9546-8006-DD474E51FC53}"/>
                </a:ext>
              </a:extLst>
            </p:cNvPr>
            <p:cNvGrpSpPr/>
            <p:nvPr/>
          </p:nvGrpSpPr>
          <p:grpSpPr>
            <a:xfrm flipH="1">
              <a:off x="7757326" y="7439594"/>
              <a:ext cx="328407" cy="1921493"/>
              <a:chOff x="2072416" y="6651104"/>
              <a:chExt cx="706821" cy="2232248"/>
            </a:xfrm>
            <a:solidFill>
              <a:schemeClr val="bg1"/>
            </a:solidFill>
          </p:grpSpPr>
          <p:sp>
            <p:nvSpPr>
              <p:cNvPr id="151" name="圆角矩形 150">
                <a:extLst>
                  <a:ext uri="{FF2B5EF4-FFF2-40B4-BE49-F238E27FC236}">
                    <a16:creationId xmlns="" xmlns:a16="http://schemas.microsoft.com/office/drawing/2014/main" id="{7C2190FB-8E52-2346-B12F-C5F2908D3547}"/>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52" name="圆角矩形 151">
                <a:extLst>
                  <a:ext uri="{FF2B5EF4-FFF2-40B4-BE49-F238E27FC236}">
                    <a16:creationId xmlns="" xmlns:a16="http://schemas.microsoft.com/office/drawing/2014/main" id="{016FD989-8893-A14C-85B2-8850831CE85D}"/>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53" name="圆角矩形 152">
                <a:extLst>
                  <a:ext uri="{FF2B5EF4-FFF2-40B4-BE49-F238E27FC236}">
                    <a16:creationId xmlns="" xmlns:a16="http://schemas.microsoft.com/office/drawing/2014/main" id="{8C1D1013-28DA-F64B-B984-55694145B4FF}"/>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54" name="圆角矩形 153">
                <a:extLst>
                  <a:ext uri="{FF2B5EF4-FFF2-40B4-BE49-F238E27FC236}">
                    <a16:creationId xmlns="" xmlns:a16="http://schemas.microsoft.com/office/drawing/2014/main" id="{448DD052-C9B2-E747-B765-A3652F1C8337}"/>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55" name="圆角矩形 154">
                <a:extLst>
                  <a:ext uri="{FF2B5EF4-FFF2-40B4-BE49-F238E27FC236}">
                    <a16:creationId xmlns="" xmlns:a16="http://schemas.microsoft.com/office/drawing/2014/main" id="{B1FAF1A3-003F-D143-83A7-09BC624D9AF5}"/>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37" name="组 54">
              <a:extLst>
                <a:ext uri="{FF2B5EF4-FFF2-40B4-BE49-F238E27FC236}">
                  <a16:creationId xmlns="" xmlns:a16="http://schemas.microsoft.com/office/drawing/2014/main" id="{F14398A5-B29A-504A-845E-DF03C8F2275F}"/>
                </a:ext>
              </a:extLst>
            </p:cNvPr>
            <p:cNvGrpSpPr/>
            <p:nvPr/>
          </p:nvGrpSpPr>
          <p:grpSpPr>
            <a:xfrm flipH="1">
              <a:off x="8434166" y="7439594"/>
              <a:ext cx="328407" cy="1921493"/>
              <a:chOff x="2072416" y="6651104"/>
              <a:chExt cx="706821" cy="2232248"/>
            </a:xfrm>
            <a:solidFill>
              <a:schemeClr val="bg1"/>
            </a:solidFill>
          </p:grpSpPr>
          <p:sp>
            <p:nvSpPr>
              <p:cNvPr id="146" name="圆角矩形 145">
                <a:extLst>
                  <a:ext uri="{FF2B5EF4-FFF2-40B4-BE49-F238E27FC236}">
                    <a16:creationId xmlns="" xmlns:a16="http://schemas.microsoft.com/office/drawing/2014/main" id="{B0F0447B-70DB-4342-A347-5E1711DFB206}"/>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7" name="圆角矩形 146">
                <a:extLst>
                  <a:ext uri="{FF2B5EF4-FFF2-40B4-BE49-F238E27FC236}">
                    <a16:creationId xmlns="" xmlns:a16="http://schemas.microsoft.com/office/drawing/2014/main" id="{0F5CEAA7-E496-8547-B733-C08768530A13}"/>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8" name="圆角矩形 147">
                <a:extLst>
                  <a:ext uri="{FF2B5EF4-FFF2-40B4-BE49-F238E27FC236}">
                    <a16:creationId xmlns="" xmlns:a16="http://schemas.microsoft.com/office/drawing/2014/main" id="{A4362E44-C135-B44C-92BD-7A4C31EEDAD6}"/>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9" name="圆角矩形 148">
                <a:extLst>
                  <a:ext uri="{FF2B5EF4-FFF2-40B4-BE49-F238E27FC236}">
                    <a16:creationId xmlns="" xmlns:a16="http://schemas.microsoft.com/office/drawing/2014/main" id="{990C5C15-0B8E-4643-A8BE-D6C4038B5BEC}"/>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50" name="圆角矩形 149">
                <a:extLst>
                  <a:ext uri="{FF2B5EF4-FFF2-40B4-BE49-F238E27FC236}">
                    <a16:creationId xmlns="" xmlns:a16="http://schemas.microsoft.com/office/drawing/2014/main" id="{260C14BF-017D-9749-B6BC-DB58D98B4362}"/>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38" name="组 55">
              <a:extLst>
                <a:ext uri="{FF2B5EF4-FFF2-40B4-BE49-F238E27FC236}">
                  <a16:creationId xmlns="" xmlns:a16="http://schemas.microsoft.com/office/drawing/2014/main" id="{5A0FEEF3-7CA1-CF4C-8541-0EB7CF2676B0}"/>
                </a:ext>
              </a:extLst>
            </p:cNvPr>
            <p:cNvGrpSpPr/>
            <p:nvPr/>
          </p:nvGrpSpPr>
          <p:grpSpPr>
            <a:xfrm flipH="1">
              <a:off x="9523298" y="7439594"/>
              <a:ext cx="328407" cy="1921493"/>
              <a:chOff x="2072416" y="6651104"/>
              <a:chExt cx="706821" cy="2232248"/>
            </a:xfrm>
            <a:solidFill>
              <a:schemeClr val="bg1"/>
            </a:solidFill>
          </p:grpSpPr>
          <p:sp>
            <p:nvSpPr>
              <p:cNvPr id="141" name="圆角矩形 140">
                <a:extLst>
                  <a:ext uri="{FF2B5EF4-FFF2-40B4-BE49-F238E27FC236}">
                    <a16:creationId xmlns="" xmlns:a16="http://schemas.microsoft.com/office/drawing/2014/main" id="{A2C945FB-2771-1345-9A99-A4B670824DF8}"/>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2" name="圆角矩形 141">
                <a:extLst>
                  <a:ext uri="{FF2B5EF4-FFF2-40B4-BE49-F238E27FC236}">
                    <a16:creationId xmlns="" xmlns:a16="http://schemas.microsoft.com/office/drawing/2014/main" id="{76DA3958-6FBF-8C43-B60C-77631BF9A2A0}"/>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3" name="圆角矩形 142">
                <a:extLst>
                  <a:ext uri="{FF2B5EF4-FFF2-40B4-BE49-F238E27FC236}">
                    <a16:creationId xmlns="" xmlns:a16="http://schemas.microsoft.com/office/drawing/2014/main" id="{01A0B20E-E8FA-8145-B07D-7745A2722E3A}"/>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4" name="圆角矩形 143">
                <a:extLst>
                  <a:ext uri="{FF2B5EF4-FFF2-40B4-BE49-F238E27FC236}">
                    <a16:creationId xmlns="" xmlns:a16="http://schemas.microsoft.com/office/drawing/2014/main" id="{696F668B-8061-A24C-A4FD-7F4039FF95C6}"/>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5" name="圆角矩形 144">
                <a:extLst>
                  <a:ext uri="{FF2B5EF4-FFF2-40B4-BE49-F238E27FC236}">
                    <a16:creationId xmlns="" xmlns:a16="http://schemas.microsoft.com/office/drawing/2014/main" id="{DD504955-F90A-6D47-BD3A-FE38A9D80CB1}"/>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39" name="组 56">
              <a:extLst>
                <a:ext uri="{FF2B5EF4-FFF2-40B4-BE49-F238E27FC236}">
                  <a16:creationId xmlns="" xmlns:a16="http://schemas.microsoft.com/office/drawing/2014/main" id="{13E8D222-D75E-6D42-BFCE-E47D411B1A99}"/>
                </a:ext>
              </a:extLst>
            </p:cNvPr>
            <p:cNvGrpSpPr/>
            <p:nvPr/>
          </p:nvGrpSpPr>
          <p:grpSpPr>
            <a:xfrm flipH="1">
              <a:off x="10205544" y="7439594"/>
              <a:ext cx="328407" cy="1921493"/>
              <a:chOff x="2072416" y="6651104"/>
              <a:chExt cx="706821" cy="2232248"/>
            </a:xfrm>
            <a:solidFill>
              <a:schemeClr val="bg1"/>
            </a:solidFill>
          </p:grpSpPr>
          <p:sp>
            <p:nvSpPr>
              <p:cNvPr id="136" name="圆角矩形 135">
                <a:extLst>
                  <a:ext uri="{FF2B5EF4-FFF2-40B4-BE49-F238E27FC236}">
                    <a16:creationId xmlns="" xmlns:a16="http://schemas.microsoft.com/office/drawing/2014/main" id="{0DDF88BD-E135-E744-A511-5AAD8516FF65}"/>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7" name="圆角矩形 136">
                <a:extLst>
                  <a:ext uri="{FF2B5EF4-FFF2-40B4-BE49-F238E27FC236}">
                    <a16:creationId xmlns="" xmlns:a16="http://schemas.microsoft.com/office/drawing/2014/main" id="{DE3DE76A-8B89-4042-8DE2-4DB7DB7430F3}"/>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8" name="圆角矩形 137">
                <a:extLst>
                  <a:ext uri="{FF2B5EF4-FFF2-40B4-BE49-F238E27FC236}">
                    <a16:creationId xmlns="" xmlns:a16="http://schemas.microsoft.com/office/drawing/2014/main" id="{2EB73187-43DF-1442-B6FC-9E566475F49B}"/>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9" name="圆角矩形 138">
                <a:extLst>
                  <a:ext uri="{FF2B5EF4-FFF2-40B4-BE49-F238E27FC236}">
                    <a16:creationId xmlns="" xmlns:a16="http://schemas.microsoft.com/office/drawing/2014/main" id="{11E36E8D-D6AD-B144-B3B9-A67EA6922F60}"/>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40" name="圆角矩形 139">
                <a:extLst>
                  <a:ext uri="{FF2B5EF4-FFF2-40B4-BE49-F238E27FC236}">
                    <a16:creationId xmlns="" xmlns:a16="http://schemas.microsoft.com/office/drawing/2014/main" id="{5E33D5B9-BC7F-4647-8E24-D3E0FFA4F25F}"/>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40" name="组 57">
              <a:extLst>
                <a:ext uri="{FF2B5EF4-FFF2-40B4-BE49-F238E27FC236}">
                  <a16:creationId xmlns="" xmlns:a16="http://schemas.microsoft.com/office/drawing/2014/main" id="{1027A7BD-219E-CB44-9E9D-C00427948989}"/>
                </a:ext>
              </a:extLst>
            </p:cNvPr>
            <p:cNvGrpSpPr/>
            <p:nvPr/>
          </p:nvGrpSpPr>
          <p:grpSpPr>
            <a:xfrm flipH="1">
              <a:off x="8068556" y="7861030"/>
              <a:ext cx="387782" cy="492559"/>
              <a:chOff x="4624843" y="8136740"/>
              <a:chExt cx="956785" cy="1215305"/>
            </a:xfrm>
          </p:grpSpPr>
          <p:sp>
            <p:nvSpPr>
              <p:cNvPr id="132" name="圆角矩形 131">
                <a:extLst>
                  <a:ext uri="{FF2B5EF4-FFF2-40B4-BE49-F238E27FC236}">
                    <a16:creationId xmlns="" xmlns:a16="http://schemas.microsoft.com/office/drawing/2014/main" id="{FDCA5392-7BBF-D740-8177-E68375B4A68D}"/>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3" name="圆角矩形 132">
                <a:extLst>
                  <a:ext uri="{FF2B5EF4-FFF2-40B4-BE49-F238E27FC236}">
                    <a16:creationId xmlns="" xmlns:a16="http://schemas.microsoft.com/office/drawing/2014/main" id="{18CE540D-7377-9E46-80EA-53DDF9CF07F6}"/>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4" name="圆角矩形 133">
                <a:extLst>
                  <a:ext uri="{FF2B5EF4-FFF2-40B4-BE49-F238E27FC236}">
                    <a16:creationId xmlns="" xmlns:a16="http://schemas.microsoft.com/office/drawing/2014/main" id="{CFAC3EAF-ABFA-BD42-AE95-F8DC5192993F}"/>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5" name="圆角矩形 134">
                <a:extLst>
                  <a:ext uri="{FF2B5EF4-FFF2-40B4-BE49-F238E27FC236}">
                    <a16:creationId xmlns="" xmlns:a16="http://schemas.microsoft.com/office/drawing/2014/main" id="{C8BFEBBE-5A31-5144-A8E1-253EB934B7A1}"/>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41" name="组 58">
              <a:extLst>
                <a:ext uri="{FF2B5EF4-FFF2-40B4-BE49-F238E27FC236}">
                  <a16:creationId xmlns="" xmlns:a16="http://schemas.microsoft.com/office/drawing/2014/main" id="{4C65C58C-34BD-FD4D-841F-6CCAABB1E259}"/>
                </a:ext>
              </a:extLst>
            </p:cNvPr>
            <p:cNvGrpSpPr/>
            <p:nvPr/>
          </p:nvGrpSpPr>
          <p:grpSpPr>
            <a:xfrm flipH="1">
              <a:off x="8068556" y="8567151"/>
              <a:ext cx="387782" cy="492559"/>
              <a:chOff x="4624843" y="8136740"/>
              <a:chExt cx="956785" cy="1215305"/>
            </a:xfrm>
          </p:grpSpPr>
          <p:sp>
            <p:nvSpPr>
              <p:cNvPr id="128" name="圆角矩形 127">
                <a:extLst>
                  <a:ext uri="{FF2B5EF4-FFF2-40B4-BE49-F238E27FC236}">
                    <a16:creationId xmlns="" xmlns:a16="http://schemas.microsoft.com/office/drawing/2014/main" id="{FFD8F9B0-02F2-1D45-8981-C43172FA5178}"/>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9" name="圆角矩形 128">
                <a:extLst>
                  <a:ext uri="{FF2B5EF4-FFF2-40B4-BE49-F238E27FC236}">
                    <a16:creationId xmlns="" xmlns:a16="http://schemas.microsoft.com/office/drawing/2014/main" id="{1F402A92-55B6-1D4B-A196-5B5D3729A70B}"/>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0" name="圆角矩形 129">
                <a:extLst>
                  <a:ext uri="{FF2B5EF4-FFF2-40B4-BE49-F238E27FC236}">
                    <a16:creationId xmlns="" xmlns:a16="http://schemas.microsoft.com/office/drawing/2014/main" id="{FF7FB44D-1C33-6448-81C4-5B466F8013A4}"/>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31" name="圆角矩形 130">
                <a:extLst>
                  <a:ext uri="{FF2B5EF4-FFF2-40B4-BE49-F238E27FC236}">
                    <a16:creationId xmlns="" xmlns:a16="http://schemas.microsoft.com/office/drawing/2014/main" id="{1E23510F-EE25-0143-A6F5-3CDC84276027}"/>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42" name="组 59">
              <a:extLst>
                <a:ext uri="{FF2B5EF4-FFF2-40B4-BE49-F238E27FC236}">
                  <a16:creationId xmlns="" xmlns:a16="http://schemas.microsoft.com/office/drawing/2014/main" id="{7BD00E8B-9367-EB4B-834F-6AD9BBBFDAFF}"/>
                </a:ext>
              </a:extLst>
            </p:cNvPr>
            <p:cNvGrpSpPr/>
            <p:nvPr/>
          </p:nvGrpSpPr>
          <p:grpSpPr>
            <a:xfrm flipH="1">
              <a:off x="8957148" y="7861030"/>
              <a:ext cx="387782" cy="492559"/>
              <a:chOff x="4624843" y="8136740"/>
              <a:chExt cx="956785" cy="1215305"/>
            </a:xfrm>
          </p:grpSpPr>
          <p:sp>
            <p:nvSpPr>
              <p:cNvPr id="124" name="圆角矩形 123">
                <a:extLst>
                  <a:ext uri="{FF2B5EF4-FFF2-40B4-BE49-F238E27FC236}">
                    <a16:creationId xmlns="" xmlns:a16="http://schemas.microsoft.com/office/drawing/2014/main" id="{BBAB59B6-73FF-A44E-81CE-A8AA766EDC2E}"/>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5" name="圆角矩形 124">
                <a:extLst>
                  <a:ext uri="{FF2B5EF4-FFF2-40B4-BE49-F238E27FC236}">
                    <a16:creationId xmlns="" xmlns:a16="http://schemas.microsoft.com/office/drawing/2014/main" id="{302FF96B-703D-5143-9891-73BF32550E45}"/>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6" name="圆角矩形 125">
                <a:extLst>
                  <a:ext uri="{FF2B5EF4-FFF2-40B4-BE49-F238E27FC236}">
                    <a16:creationId xmlns="" xmlns:a16="http://schemas.microsoft.com/office/drawing/2014/main" id="{8434A709-5A8A-5748-89C2-37CBB897427C}"/>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7" name="圆角矩形 126">
                <a:extLst>
                  <a:ext uri="{FF2B5EF4-FFF2-40B4-BE49-F238E27FC236}">
                    <a16:creationId xmlns="" xmlns:a16="http://schemas.microsoft.com/office/drawing/2014/main" id="{3D9A0ADF-95D0-8144-832A-DB04CF39083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sp>
          <p:nvSpPr>
            <p:cNvPr id="43" name="圆角矩形 42">
              <a:extLst>
                <a:ext uri="{FF2B5EF4-FFF2-40B4-BE49-F238E27FC236}">
                  <a16:creationId xmlns="" xmlns:a16="http://schemas.microsoft.com/office/drawing/2014/main" id="{36F89B7B-72B9-9F47-B248-58128ACC1349}"/>
                </a:ext>
              </a:extLst>
            </p:cNvPr>
            <p:cNvSpPr/>
            <p:nvPr/>
          </p:nvSpPr>
          <p:spPr>
            <a:xfrm flipH="1">
              <a:off x="9183738" y="8678825"/>
              <a:ext cx="161192" cy="62851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44" name="圆角矩形 43">
              <a:extLst>
                <a:ext uri="{FF2B5EF4-FFF2-40B4-BE49-F238E27FC236}">
                  <a16:creationId xmlns="" xmlns:a16="http://schemas.microsoft.com/office/drawing/2014/main" id="{19CA46B3-DFF5-F347-AAB8-FEB4150B78A5}"/>
                </a:ext>
              </a:extLst>
            </p:cNvPr>
            <p:cNvSpPr/>
            <p:nvPr/>
          </p:nvSpPr>
          <p:spPr>
            <a:xfrm flipH="1">
              <a:off x="8950261" y="8678825"/>
              <a:ext cx="161192" cy="62851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45" name="组 62">
              <a:extLst>
                <a:ext uri="{FF2B5EF4-FFF2-40B4-BE49-F238E27FC236}">
                  <a16:creationId xmlns="" xmlns:a16="http://schemas.microsoft.com/office/drawing/2014/main" id="{B36D5752-BA69-FA45-B98B-9F77C338F377}"/>
                </a:ext>
              </a:extLst>
            </p:cNvPr>
            <p:cNvGrpSpPr/>
            <p:nvPr/>
          </p:nvGrpSpPr>
          <p:grpSpPr>
            <a:xfrm flipH="1">
              <a:off x="9834733" y="7861030"/>
              <a:ext cx="387782" cy="492559"/>
              <a:chOff x="4624843" y="8136740"/>
              <a:chExt cx="956785" cy="1215305"/>
            </a:xfrm>
          </p:grpSpPr>
          <p:sp>
            <p:nvSpPr>
              <p:cNvPr id="120" name="圆角矩形 119">
                <a:extLst>
                  <a:ext uri="{FF2B5EF4-FFF2-40B4-BE49-F238E27FC236}">
                    <a16:creationId xmlns="" xmlns:a16="http://schemas.microsoft.com/office/drawing/2014/main" id="{13996275-E9D6-6740-9767-4B96311B247D}"/>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1" name="圆角矩形 120">
                <a:extLst>
                  <a:ext uri="{FF2B5EF4-FFF2-40B4-BE49-F238E27FC236}">
                    <a16:creationId xmlns="" xmlns:a16="http://schemas.microsoft.com/office/drawing/2014/main" id="{CC8F09C3-140E-D24E-9714-A3BBE72B6139}"/>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2" name="圆角矩形 121">
                <a:extLst>
                  <a:ext uri="{FF2B5EF4-FFF2-40B4-BE49-F238E27FC236}">
                    <a16:creationId xmlns="" xmlns:a16="http://schemas.microsoft.com/office/drawing/2014/main" id="{F6D42FC2-C5C4-8443-937A-0A9599D52612}"/>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23" name="圆角矩形 122">
                <a:extLst>
                  <a:ext uri="{FF2B5EF4-FFF2-40B4-BE49-F238E27FC236}">
                    <a16:creationId xmlns="" xmlns:a16="http://schemas.microsoft.com/office/drawing/2014/main" id="{E82517E4-84E6-0A44-B311-97329914DE0F}"/>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46" name="组 63">
              <a:extLst>
                <a:ext uri="{FF2B5EF4-FFF2-40B4-BE49-F238E27FC236}">
                  <a16:creationId xmlns="" xmlns:a16="http://schemas.microsoft.com/office/drawing/2014/main" id="{C66ABE92-19A6-B645-AFB3-BBCCEBE0331B}"/>
                </a:ext>
              </a:extLst>
            </p:cNvPr>
            <p:cNvGrpSpPr/>
            <p:nvPr/>
          </p:nvGrpSpPr>
          <p:grpSpPr>
            <a:xfrm flipH="1">
              <a:off x="9834733" y="8567151"/>
              <a:ext cx="387782" cy="492559"/>
              <a:chOff x="4624843" y="8136740"/>
              <a:chExt cx="956785" cy="1215305"/>
            </a:xfrm>
          </p:grpSpPr>
          <p:sp>
            <p:nvSpPr>
              <p:cNvPr id="116" name="圆角矩形 115">
                <a:extLst>
                  <a:ext uri="{FF2B5EF4-FFF2-40B4-BE49-F238E27FC236}">
                    <a16:creationId xmlns="" xmlns:a16="http://schemas.microsoft.com/office/drawing/2014/main" id="{AA43F095-6FB4-0546-982D-6E80AD6692CE}"/>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7" name="圆角矩形 116">
                <a:extLst>
                  <a:ext uri="{FF2B5EF4-FFF2-40B4-BE49-F238E27FC236}">
                    <a16:creationId xmlns="" xmlns:a16="http://schemas.microsoft.com/office/drawing/2014/main" id="{B4179CF1-AB4A-4844-97E1-DB22885110B2}"/>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8" name="圆角矩形 117">
                <a:extLst>
                  <a:ext uri="{FF2B5EF4-FFF2-40B4-BE49-F238E27FC236}">
                    <a16:creationId xmlns="" xmlns:a16="http://schemas.microsoft.com/office/drawing/2014/main" id="{F72773CF-FE14-B24C-A376-02BA5F9F7AED}"/>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9" name="圆角矩形 118">
                <a:extLst>
                  <a:ext uri="{FF2B5EF4-FFF2-40B4-BE49-F238E27FC236}">
                    <a16:creationId xmlns="" xmlns:a16="http://schemas.microsoft.com/office/drawing/2014/main" id="{BAD0EC3E-13FA-FA4D-A27D-427111F443CC}"/>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sp>
          <p:nvSpPr>
            <p:cNvPr id="47" name="圆角矩形 46">
              <a:extLst>
                <a:ext uri="{FF2B5EF4-FFF2-40B4-BE49-F238E27FC236}">
                  <a16:creationId xmlns="" xmlns:a16="http://schemas.microsoft.com/office/drawing/2014/main" id="{D8242B55-BFC0-0B4E-A8E9-0629496C9AE8}"/>
                </a:ext>
              </a:extLst>
            </p:cNvPr>
            <p:cNvSpPr/>
            <p:nvPr/>
          </p:nvSpPr>
          <p:spPr>
            <a:xfrm flipV="1">
              <a:off x="8740400" y="8523312"/>
              <a:ext cx="798961" cy="5503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48" name="圆角矩形 47">
              <a:extLst>
                <a:ext uri="{FF2B5EF4-FFF2-40B4-BE49-F238E27FC236}">
                  <a16:creationId xmlns="" xmlns:a16="http://schemas.microsoft.com/office/drawing/2014/main" id="{964CF015-FEEC-1B4F-8898-3575078B0793}"/>
                </a:ext>
              </a:extLst>
            </p:cNvPr>
            <p:cNvSpPr/>
            <p:nvPr/>
          </p:nvSpPr>
          <p:spPr>
            <a:xfrm flipV="1">
              <a:off x="7703840" y="7430516"/>
              <a:ext cx="2874148" cy="8793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49" name="组 66">
              <a:extLst>
                <a:ext uri="{FF2B5EF4-FFF2-40B4-BE49-F238E27FC236}">
                  <a16:creationId xmlns="" xmlns:a16="http://schemas.microsoft.com/office/drawing/2014/main" id="{3BC51D12-5C11-BB43-8A8E-C19B1CE974B5}"/>
                </a:ext>
              </a:extLst>
            </p:cNvPr>
            <p:cNvGrpSpPr/>
            <p:nvPr/>
          </p:nvGrpSpPr>
          <p:grpSpPr>
            <a:xfrm>
              <a:off x="6327691" y="7859190"/>
              <a:ext cx="1232133" cy="1098065"/>
              <a:chOff x="6327691" y="7859190"/>
              <a:chExt cx="1232133" cy="1098065"/>
            </a:xfrm>
          </p:grpSpPr>
          <p:grpSp>
            <p:nvGrpSpPr>
              <p:cNvPr id="86" name="组 103">
                <a:extLst>
                  <a:ext uri="{FF2B5EF4-FFF2-40B4-BE49-F238E27FC236}">
                    <a16:creationId xmlns="" xmlns:a16="http://schemas.microsoft.com/office/drawing/2014/main" id="{0BA69EC0-4084-CF47-9784-732507727503}"/>
                  </a:ext>
                </a:extLst>
              </p:cNvPr>
              <p:cNvGrpSpPr/>
              <p:nvPr/>
            </p:nvGrpSpPr>
            <p:grpSpPr>
              <a:xfrm flipH="1">
                <a:off x="6327691" y="7859190"/>
                <a:ext cx="273602" cy="492559"/>
                <a:chOff x="4624843" y="8136740"/>
                <a:chExt cx="956785" cy="1215305"/>
              </a:xfrm>
            </p:grpSpPr>
            <p:sp>
              <p:nvSpPr>
                <p:cNvPr id="112" name="圆角矩形 111">
                  <a:extLst>
                    <a:ext uri="{FF2B5EF4-FFF2-40B4-BE49-F238E27FC236}">
                      <a16:creationId xmlns="" xmlns:a16="http://schemas.microsoft.com/office/drawing/2014/main" id="{71E2FAD8-E4E5-9A45-854D-67D5DC604DC2}"/>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3" name="圆角矩形 112">
                  <a:extLst>
                    <a:ext uri="{FF2B5EF4-FFF2-40B4-BE49-F238E27FC236}">
                      <a16:creationId xmlns="" xmlns:a16="http://schemas.microsoft.com/office/drawing/2014/main" id="{5D9B129E-1E2F-454C-997D-D8BDDA92351A}"/>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4" name="圆角矩形 113">
                  <a:extLst>
                    <a:ext uri="{FF2B5EF4-FFF2-40B4-BE49-F238E27FC236}">
                      <a16:creationId xmlns="" xmlns:a16="http://schemas.microsoft.com/office/drawing/2014/main" id="{A161283E-444C-7B47-A567-83C2F6DC43E5}"/>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5" name="圆角矩形 114">
                  <a:extLst>
                    <a:ext uri="{FF2B5EF4-FFF2-40B4-BE49-F238E27FC236}">
                      <a16:creationId xmlns="" xmlns:a16="http://schemas.microsoft.com/office/drawing/2014/main" id="{8278C493-4C10-B14D-93FE-F07B01C89A8E}"/>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87" name="组 104">
                <a:extLst>
                  <a:ext uri="{FF2B5EF4-FFF2-40B4-BE49-F238E27FC236}">
                    <a16:creationId xmlns="" xmlns:a16="http://schemas.microsoft.com/office/drawing/2014/main" id="{B09ABB1D-0F86-DB4B-8289-BB40DC2CD379}"/>
                  </a:ext>
                </a:extLst>
              </p:cNvPr>
              <p:cNvGrpSpPr/>
              <p:nvPr/>
            </p:nvGrpSpPr>
            <p:grpSpPr>
              <a:xfrm flipH="1">
                <a:off x="6806957" y="7859190"/>
                <a:ext cx="273602" cy="492559"/>
                <a:chOff x="4624843" y="8136740"/>
                <a:chExt cx="956785" cy="1215305"/>
              </a:xfrm>
            </p:grpSpPr>
            <p:sp>
              <p:nvSpPr>
                <p:cNvPr id="108" name="圆角矩形 107">
                  <a:extLst>
                    <a:ext uri="{FF2B5EF4-FFF2-40B4-BE49-F238E27FC236}">
                      <a16:creationId xmlns="" xmlns:a16="http://schemas.microsoft.com/office/drawing/2014/main" id="{611D73D9-98C7-2144-860A-181C5F17E13C}"/>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9" name="圆角矩形 108">
                  <a:extLst>
                    <a:ext uri="{FF2B5EF4-FFF2-40B4-BE49-F238E27FC236}">
                      <a16:creationId xmlns="" xmlns:a16="http://schemas.microsoft.com/office/drawing/2014/main" id="{E140FD67-EDF7-E344-9C9E-804443B41C35}"/>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0" name="圆角矩形 109">
                  <a:extLst>
                    <a:ext uri="{FF2B5EF4-FFF2-40B4-BE49-F238E27FC236}">
                      <a16:creationId xmlns="" xmlns:a16="http://schemas.microsoft.com/office/drawing/2014/main" id="{14F5B4A3-79F1-074E-8604-40B49D6C30FE}"/>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1" name="圆角矩形 110">
                  <a:extLst>
                    <a:ext uri="{FF2B5EF4-FFF2-40B4-BE49-F238E27FC236}">
                      <a16:creationId xmlns="" xmlns:a16="http://schemas.microsoft.com/office/drawing/2014/main" id="{73EF5EBC-5019-CF4C-9DCC-8EF8B355F916}"/>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88" name="组 105">
                <a:extLst>
                  <a:ext uri="{FF2B5EF4-FFF2-40B4-BE49-F238E27FC236}">
                    <a16:creationId xmlns="" xmlns:a16="http://schemas.microsoft.com/office/drawing/2014/main" id="{5512EFBE-C28B-8C44-B2C8-8B4C96477143}"/>
                  </a:ext>
                </a:extLst>
              </p:cNvPr>
              <p:cNvGrpSpPr/>
              <p:nvPr/>
            </p:nvGrpSpPr>
            <p:grpSpPr>
              <a:xfrm flipH="1">
                <a:off x="7286222" y="7859190"/>
                <a:ext cx="273602" cy="492559"/>
                <a:chOff x="4624843" y="8136740"/>
                <a:chExt cx="956785" cy="1215305"/>
              </a:xfrm>
            </p:grpSpPr>
            <p:sp>
              <p:nvSpPr>
                <p:cNvPr id="104" name="圆角矩形 103">
                  <a:extLst>
                    <a:ext uri="{FF2B5EF4-FFF2-40B4-BE49-F238E27FC236}">
                      <a16:creationId xmlns="" xmlns:a16="http://schemas.microsoft.com/office/drawing/2014/main" id="{80C507DE-071B-454F-ADB4-EA8FD16BBD63}"/>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5" name="圆角矩形 104">
                  <a:extLst>
                    <a:ext uri="{FF2B5EF4-FFF2-40B4-BE49-F238E27FC236}">
                      <a16:creationId xmlns="" xmlns:a16="http://schemas.microsoft.com/office/drawing/2014/main" id="{17E10730-3F62-AE42-921C-06C677ECBC84}"/>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6" name="圆角矩形 105">
                  <a:extLst>
                    <a:ext uri="{FF2B5EF4-FFF2-40B4-BE49-F238E27FC236}">
                      <a16:creationId xmlns="" xmlns:a16="http://schemas.microsoft.com/office/drawing/2014/main" id="{739A6DE6-98C7-2243-98D9-D916C8754551}"/>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7" name="圆角矩形 106">
                  <a:extLst>
                    <a:ext uri="{FF2B5EF4-FFF2-40B4-BE49-F238E27FC236}">
                      <a16:creationId xmlns="" xmlns:a16="http://schemas.microsoft.com/office/drawing/2014/main" id="{87E9F670-D112-7547-9FCF-00E39F03C259}"/>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89" name="组 106">
                <a:extLst>
                  <a:ext uri="{FF2B5EF4-FFF2-40B4-BE49-F238E27FC236}">
                    <a16:creationId xmlns="" xmlns:a16="http://schemas.microsoft.com/office/drawing/2014/main" id="{49E4AB69-12F7-B640-A138-5B9428C1C716}"/>
                  </a:ext>
                </a:extLst>
              </p:cNvPr>
              <p:cNvGrpSpPr/>
              <p:nvPr/>
            </p:nvGrpSpPr>
            <p:grpSpPr>
              <a:xfrm flipH="1">
                <a:off x="6327691" y="8464696"/>
                <a:ext cx="273602" cy="492559"/>
                <a:chOff x="4624843" y="8136740"/>
                <a:chExt cx="956785" cy="1215305"/>
              </a:xfrm>
            </p:grpSpPr>
            <p:sp>
              <p:nvSpPr>
                <p:cNvPr id="100" name="圆角矩形 99">
                  <a:extLst>
                    <a:ext uri="{FF2B5EF4-FFF2-40B4-BE49-F238E27FC236}">
                      <a16:creationId xmlns="" xmlns:a16="http://schemas.microsoft.com/office/drawing/2014/main" id="{92009842-4227-B946-BB65-A29AF61E589E}"/>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1" name="圆角矩形 100">
                  <a:extLst>
                    <a:ext uri="{FF2B5EF4-FFF2-40B4-BE49-F238E27FC236}">
                      <a16:creationId xmlns="" xmlns:a16="http://schemas.microsoft.com/office/drawing/2014/main" id="{C8BEBE33-2BD5-9143-A236-5CD739488365}"/>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2" name="圆角矩形 101">
                  <a:extLst>
                    <a:ext uri="{FF2B5EF4-FFF2-40B4-BE49-F238E27FC236}">
                      <a16:creationId xmlns="" xmlns:a16="http://schemas.microsoft.com/office/drawing/2014/main" id="{C635B376-9AEE-1744-B826-E6D78A0C71D2}"/>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3" name="圆角矩形 102">
                  <a:extLst>
                    <a:ext uri="{FF2B5EF4-FFF2-40B4-BE49-F238E27FC236}">
                      <a16:creationId xmlns="" xmlns:a16="http://schemas.microsoft.com/office/drawing/2014/main" id="{1EEA153B-CE3F-0A40-9997-539F3B41EA4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90" name="组 107">
                <a:extLst>
                  <a:ext uri="{FF2B5EF4-FFF2-40B4-BE49-F238E27FC236}">
                    <a16:creationId xmlns="" xmlns:a16="http://schemas.microsoft.com/office/drawing/2014/main" id="{F4A673B8-3EE1-7B46-ACD8-056FFFEE284C}"/>
                  </a:ext>
                </a:extLst>
              </p:cNvPr>
              <p:cNvGrpSpPr/>
              <p:nvPr/>
            </p:nvGrpSpPr>
            <p:grpSpPr>
              <a:xfrm flipH="1">
                <a:off x="6806957" y="8464696"/>
                <a:ext cx="273602" cy="492559"/>
                <a:chOff x="4624843" y="8136740"/>
                <a:chExt cx="956785" cy="1215305"/>
              </a:xfrm>
            </p:grpSpPr>
            <p:sp>
              <p:nvSpPr>
                <p:cNvPr id="96" name="圆角矩形 95">
                  <a:extLst>
                    <a:ext uri="{FF2B5EF4-FFF2-40B4-BE49-F238E27FC236}">
                      <a16:creationId xmlns="" xmlns:a16="http://schemas.microsoft.com/office/drawing/2014/main" id="{D55791CD-ED51-634B-B887-A37CA250E3A1}"/>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7" name="圆角矩形 96">
                  <a:extLst>
                    <a:ext uri="{FF2B5EF4-FFF2-40B4-BE49-F238E27FC236}">
                      <a16:creationId xmlns="" xmlns:a16="http://schemas.microsoft.com/office/drawing/2014/main" id="{58BDD728-64F1-8544-8AD5-7BFD137028E0}"/>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8" name="圆角矩形 97">
                  <a:extLst>
                    <a:ext uri="{FF2B5EF4-FFF2-40B4-BE49-F238E27FC236}">
                      <a16:creationId xmlns="" xmlns:a16="http://schemas.microsoft.com/office/drawing/2014/main" id="{8264131E-35C7-3445-ADEB-41586D7B6DB0}"/>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9" name="圆角矩形 98">
                  <a:extLst>
                    <a:ext uri="{FF2B5EF4-FFF2-40B4-BE49-F238E27FC236}">
                      <a16:creationId xmlns="" xmlns:a16="http://schemas.microsoft.com/office/drawing/2014/main" id="{F1DE502D-E63B-2D41-8D14-33DA416D3388}"/>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91" name="组 108">
                <a:extLst>
                  <a:ext uri="{FF2B5EF4-FFF2-40B4-BE49-F238E27FC236}">
                    <a16:creationId xmlns="" xmlns:a16="http://schemas.microsoft.com/office/drawing/2014/main" id="{C1181EEE-AC2A-C341-8A4F-FD51D1D62106}"/>
                  </a:ext>
                </a:extLst>
              </p:cNvPr>
              <p:cNvGrpSpPr/>
              <p:nvPr/>
            </p:nvGrpSpPr>
            <p:grpSpPr>
              <a:xfrm flipH="1">
                <a:off x="7286222" y="8464696"/>
                <a:ext cx="273602" cy="492559"/>
                <a:chOff x="4624843" y="8136740"/>
                <a:chExt cx="956785" cy="1215305"/>
              </a:xfrm>
            </p:grpSpPr>
            <p:sp>
              <p:nvSpPr>
                <p:cNvPr id="92" name="圆角矩形 91">
                  <a:extLst>
                    <a:ext uri="{FF2B5EF4-FFF2-40B4-BE49-F238E27FC236}">
                      <a16:creationId xmlns="" xmlns:a16="http://schemas.microsoft.com/office/drawing/2014/main" id="{675BC5EB-1DAB-064F-A724-F6D48267503A}"/>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3" name="圆角矩形 92">
                  <a:extLst>
                    <a:ext uri="{FF2B5EF4-FFF2-40B4-BE49-F238E27FC236}">
                      <a16:creationId xmlns="" xmlns:a16="http://schemas.microsoft.com/office/drawing/2014/main" id="{229FF233-8B51-AC41-96EF-0AEB93F550AB}"/>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4" name="圆角矩形 93">
                  <a:extLst>
                    <a:ext uri="{FF2B5EF4-FFF2-40B4-BE49-F238E27FC236}">
                      <a16:creationId xmlns="" xmlns:a16="http://schemas.microsoft.com/office/drawing/2014/main" id="{873F4806-E39B-CF4C-9288-6B3B509CF10D}"/>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95" name="圆角矩形 94">
                  <a:extLst>
                    <a:ext uri="{FF2B5EF4-FFF2-40B4-BE49-F238E27FC236}">
                      <a16:creationId xmlns="" xmlns:a16="http://schemas.microsoft.com/office/drawing/2014/main" id="{050A482B-BD4A-4044-833F-C314ECCB510C}"/>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grpSp>
          <p:nvGrpSpPr>
            <p:cNvPr id="50" name="组 67">
              <a:extLst>
                <a:ext uri="{FF2B5EF4-FFF2-40B4-BE49-F238E27FC236}">
                  <a16:creationId xmlns="" xmlns:a16="http://schemas.microsoft.com/office/drawing/2014/main" id="{C1611A37-3E34-C64D-8FAF-108B35316F51}"/>
                </a:ext>
              </a:extLst>
            </p:cNvPr>
            <p:cNvGrpSpPr/>
            <p:nvPr/>
          </p:nvGrpSpPr>
          <p:grpSpPr>
            <a:xfrm>
              <a:off x="10720179" y="7859190"/>
              <a:ext cx="1232133" cy="1098065"/>
              <a:chOff x="6327691" y="7859190"/>
              <a:chExt cx="1232133" cy="1098065"/>
            </a:xfrm>
          </p:grpSpPr>
          <p:grpSp>
            <p:nvGrpSpPr>
              <p:cNvPr id="56" name="组 73">
                <a:extLst>
                  <a:ext uri="{FF2B5EF4-FFF2-40B4-BE49-F238E27FC236}">
                    <a16:creationId xmlns="" xmlns:a16="http://schemas.microsoft.com/office/drawing/2014/main" id="{62DEB4B4-9470-5B49-9FCF-0E70DB8D34E8}"/>
                  </a:ext>
                </a:extLst>
              </p:cNvPr>
              <p:cNvGrpSpPr/>
              <p:nvPr/>
            </p:nvGrpSpPr>
            <p:grpSpPr>
              <a:xfrm flipH="1">
                <a:off x="6327691" y="7859190"/>
                <a:ext cx="273602" cy="492559"/>
                <a:chOff x="4624843" y="8136740"/>
                <a:chExt cx="956785" cy="1215305"/>
              </a:xfrm>
            </p:grpSpPr>
            <p:sp>
              <p:nvSpPr>
                <p:cNvPr id="82" name="圆角矩形 81">
                  <a:extLst>
                    <a:ext uri="{FF2B5EF4-FFF2-40B4-BE49-F238E27FC236}">
                      <a16:creationId xmlns="" xmlns:a16="http://schemas.microsoft.com/office/drawing/2014/main" id="{27886227-1FBF-AC45-88E0-824020BA61C0}"/>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3" name="圆角矩形 82">
                  <a:extLst>
                    <a:ext uri="{FF2B5EF4-FFF2-40B4-BE49-F238E27FC236}">
                      <a16:creationId xmlns="" xmlns:a16="http://schemas.microsoft.com/office/drawing/2014/main" id="{394753A0-1281-B040-BBB5-C0BB5A622A00}"/>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4" name="圆角矩形 83">
                  <a:extLst>
                    <a:ext uri="{FF2B5EF4-FFF2-40B4-BE49-F238E27FC236}">
                      <a16:creationId xmlns="" xmlns:a16="http://schemas.microsoft.com/office/drawing/2014/main" id="{CBFC7A53-FC76-054A-AC6A-BF833B4A9FC5}"/>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5" name="圆角矩形 84">
                  <a:extLst>
                    <a:ext uri="{FF2B5EF4-FFF2-40B4-BE49-F238E27FC236}">
                      <a16:creationId xmlns="" xmlns:a16="http://schemas.microsoft.com/office/drawing/2014/main" id="{3B3F1F7E-9B78-4641-978B-4396ACF37EB9}"/>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57" name="组 74">
                <a:extLst>
                  <a:ext uri="{FF2B5EF4-FFF2-40B4-BE49-F238E27FC236}">
                    <a16:creationId xmlns="" xmlns:a16="http://schemas.microsoft.com/office/drawing/2014/main" id="{12A33A57-7324-1442-A0CB-D2EABC0C079B}"/>
                  </a:ext>
                </a:extLst>
              </p:cNvPr>
              <p:cNvGrpSpPr/>
              <p:nvPr/>
            </p:nvGrpSpPr>
            <p:grpSpPr>
              <a:xfrm flipH="1">
                <a:off x="6806957" y="7859190"/>
                <a:ext cx="273602" cy="492559"/>
                <a:chOff x="4624843" y="8136740"/>
                <a:chExt cx="956785" cy="1215305"/>
              </a:xfrm>
            </p:grpSpPr>
            <p:sp>
              <p:nvSpPr>
                <p:cNvPr id="78" name="圆角矩形 77">
                  <a:extLst>
                    <a:ext uri="{FF2B5EF4-FFF2-40B4-BE49-F238E27FC236}">
                      <a16:creationId xmlns="" xmlns:a16="http://schemas.microsoft.com/office/drawing/2014/main" id="{3CC14A6C-4C71-7849-ABB7-4CCE9BC436A8}"/>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9" name="圆角矩形 78">
                  <a:extLst>
                    <a:ext uri="{FF2B5EF4-FFF2-40B4-BE49-F238E27FC236}">
                      <a16:creationId xmlns="" xmlns:a16="http://schemas.microsoft.com/office/drawing/2014/main" id="{78A41430-1BD9-C242-8076-3D01F4D130A6}"/>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0" name="圆角矩形 79">
                  <a:extLst>
                    <a:ext uri="{FF2B5EF4-FFF2-40B4-BE49-F238E27FC236}">
                      <a16:creationId xmlns="" xmlns:a16="http://schemas.microsoft.com/office/drawing/2014/main" id="{4ED2251A-F64D-7C4B-BAC1-0FE00ED9D9CE}"/>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1" name="圆角矩形 80">
                  <a:extLst>
                    <a:ext uri="{FF2B5EF4-FFF2-40B4-BE49-F238E27FC236}">
                      <a16:creationId xmlns="" xmlns:a16="http://schemas.microsoft.com/office/drawing/2014/main" id="{19FEED06-FF19-1A4E-8554-BBBBB4502F74}"/>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58" name="组 75">
                <a:extLst>
                  <a:ext uri="{FF2B5EF4-FFF2-40B4-BE49-F238E27FC236}">
                    <a16:creationId xmlns="" xmlns:a16="http://schemas.microsoft.com/office/drawing/2014/main" id="{4B9EA968-9BCB-EB48-BB27-472E15118BEB}"/>
                  </a:ext>
                </a:extLst>
              </p:cNvPr>
              <p:cNvGrpSpPr/>
              <p:nvPr/>
            </p:nvGrpSpPr>
            <p:grpSpPr>
              <a:xfrm flipH="1">
                <a:off x="7286222" y="7859190"/>
                <a:ext cx="273602" cy="492559"/>
                <a:chOff x="4624843" y="8136740"/>
                <a:chExt cx="956785" cy="1215305"/>
              </a:xfrm>
            </p:grpSpPr>
            <p:sp>
              <p:nvSpPr>
                <p:cNvPr id="74" name="圆角矩形 73">
                  <a:extLst>
                    <a:ext uri="{FF2B5EF4-FFF2-40B4-BE49-F238E27FC236}">
                      <a16:creationId xmlns="" xmlns:a16="http://schemas.microsoft.com/office/drawing/2014/main" id="{6EEEB884-04B7-804E-9FAA-CD46FC670683}"/>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5" name="圆角矩形 74">
                  <a:extLst>
                    <a:ext uri="{FF2B5EF4-FFF2-40B4-BE49-F238E27FC236}">
                      <a16:creationId xmlns="" xmlns:a16="http://schemas.microsoft.com/office/drawing/2014/main" id="{76C080D7-653B-0B4D-BBB0-8E879856E376}"/>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6" name="圆角矩形 75">
                  <a:extLst>
                    <a:ext uri="{FF2B5EF4-FFF2-40B4-BE49-F238E27FC236}">
                      <a16:creationId xmlns="" xmlns:a16="http://schemas.microsoft.com/office/drawing/2014/main" id="{64F1BBBF-D88C-8B49-BB64-EE6EA6EE872E}"/>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7" name="圆角矩形 76">
                  <a:extLst>
                    <a:ext uri="{FF2B5EF4-FFF2-40B4-BE49-F238E27FC236}">
                      <a16:creationId xmlns="" xmlns:a16="http://schemas.microsoft.com/office/drawing/2014/main" id="{BDAD808B-81F1-8940-8F8D-8CCC1E9B52A9}"/>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59" name="组 76">
                <a:extLst>
                  <a:ext uri="{FF2B5EF4-FFF2-40B4-BE49-F238E27FC236}">
                    <a16:creationId xmlns="" xmlns:a16="http://schemas.microsoft.com/office/drawing/2014/main" id="{D789BDC0-BD6B-014D-8C4F-9262D2C899DD}"/>
                  </a:ext>
                </a:extLst>
              </p:cNvPr>
              <p:cNvGrpSpPr/>
              <p:nvPr/>
            </p:nvGrpSpPr>
            <p:grpSpPr>
              <a:xfrm flipH="1">
                <a:off x="6327691" y="8464696"/>
                <a:ext cx="273602" cy="492559"/>
                <a:chOff x="4624843" y="8136740"/>
                <a:chExt cx="956785" cy="1215305"/>
              </a:xfrm>
            </p:grpSpPr>
            <p:sp>
              <p:nvSpPr>
                <p:cNvPr id="70" name="圆角矩形 69">
                  <a:extLst>
                    <a:ext uri="{FF2B5EF4-FFF2-40B4-BE49-F238E27FC236}">
                      <a16:creationId xmlns="" xmlns:a16="http://schemas.microsoft.com/office/drawing/2014/main" id="{B727DBF5-9969-6442-8883-E8033AD2415C}"/>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1" name="圆角矩形 70">
                  <a:extLst>
                    <a:ext uri="{FF2B5EF4-FFF2-40B4-BE49-F238E27FC236}">
                      <a16:creationId xmlns="" xmlns:a16="http://schemas.microsoft.com/office/drawing/2014/main" id="{4134C10F-7051-9640-B05C-C9EEEEE4BC6E}"/>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2" name="圆角矩形 71">
                  <a:extLst>
                    <a:ext uri="{FF2B5EF4-FFF2-40B4-BE49-F238E27FC236}">
                      <a16:creationId xmlns="" xmlns:a16="http://schemas.microsoft.com/office/drawing/2014/main" id="{6D232C18-74F2-F74D-9A71-81E71C985224}"/>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73" name="圆角矩形 72">
                  <a:extLst>
                    <a:ext uri="{FF2B5EF4-FFF2-40B4-BE49-F238E27FC236}">
                      <a16:creationId xmlns="" xmlns:a16="http://schemas.microsoft.com/office/drawing/2014/main" id="{6FD429F4-BA64-0E49-987E-F5ECBA01243D}"/>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60" name="组 77">
                <a:extLst>
                  <a:ext uri="{FF2B5EF4-FFF2-40B4-BE49-F238E27FC236}">
                    <a16:creationId xmlns="" xmlns:a16="http://schemas.microsoft.com/office/drawing/2014/main" id="{2D518B59-34B6-DF43-8466-E7B1FFAE0B7F}"/>
                  </a:ext>
                </a:extLst>
              </p:cNvPr>
              <p:cNvGrpSpPr/>
              <p:nvPr/>
            </p:nvGrpSpPr>
            <p:grpSpPr>
              <a:xfrm flipH="1">
                <a:off x="6806957" y="8464696"/>
                <a:ext cx="273602" cy="492559"/>
                <a:chOff x="4624843" y="8136740"/>
                <a:chExt cx="956785" cy="1215305"/>
              </a:xfrm>
            </p:grpSpPr>
            <p:sp>
              <p:nvSpPr>
                <p:cNvPr id="66" name="圆角矩形 65">
                  <a:extLst>
                    <a:ext uri="{FF2B5EF4-FFF2-40B4-BE49-F238E27FC236}">
                      <a16:creationId xmlns="" xmlns:a16="http://schemas.microsoft.com/office/drawing/2014/main" id="{3AAF5569-55FE-7E46-B106-645EC8FB54EC}"/>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7" name="圆角矩形 66">
                  <a:extLst>
                    <a:ext uri="{FF2B5EF4-FFF2-40B4-BE49-F238E27FC236}">
                      <a16:creationId xmlns="" xmlns:a16="http://schemas.microsoft.com/office/drawing/2014/main" id="{053DF865-BF6B-AC4D-B8FC-4415CA360AC2}"/>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8" name="圆角矩形 67">
                  <a:extLst>
                    <a:ext uri="{FF2B5EF4-FFF2-40B4-BE49-F238E27FC236}">
                      <a16:creationId xmlns="" xmlns:a16="http://schemas.microsoft.com/office/drawing/2014/main" id="{740C6462-A952-EA4B-AC60-437EDEBF9F63}"/>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9" name="圆角矩形 68">
                  <a:extLst>
                    <a:ext uri="{FF2B5EF4-FFF2-40B4-BE49-F238E27FC236}">
                      <a16:creationId xmlns="" xmlns:a16="http://schemas.microsoft.com/office/drawing/2014/main" id="{B2B8AA0B-2EA7-BB4B-97FF-EA6A54164A8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61" name="组 78">
                <a:extLst>
                  <a:ext uri="{FF2B5EF4-FFF2-40B4-BE49-F238E27FC236}">
                    <a16:creationId xmlns="" xmlns:a16="http://schemas.microsoft.com/office/drawing/2014/main" id="{A855290E-C54D-9344-A69D-1DBC230E22C4}"/>
                  </a:ext>
                </a:extLst>
              </p:cNvPr>
              <p:cNvGrpSpPr/>
              <p:nvPr/>
            </p:nvGrpSpPr>
            <p:grpSpPr>
              <a:xfrm flipH="1">
                <a:off x="7286222" y="8464696"/>
                <a:ext cx="273602" cy="492559"/>
                <a:chOff x="4624843" y="8136740"/>
                <a:chExt cx="956785" cy="1215305"/>
              </a:xfrm>
            </p:grpSpPr>
            <p:sp>
              <p:nvSpPr>
                <p:cNvPr id="62" name="圆角矩形 61">
                  <a:extLst>
                    <a:ext uri="{FF2B5EF4-FFF2-40B4-BE49-F238E27FC236}">
                      <a16:creationId xmlns="" xmlns:a16="http://schemas.microsoft.com/office/drawing/2014/main" id="{181791F7-D1E3-D94E-B57A-E520B9E3D68A}"/>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3" name="圆角矩形 62">
                  <a:extLst>
                    <a:ext uri="{FF2B5EF4-FFF2-40B4-BE49-F238E27FC236}">
                      <a16:creationId xmlns="" xmlns:a16="http://schemas.microsoft.com/office/drawing/2014/main" id="{3611176A-6E65-0645-938D-2FD29D36FF48}"/>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4" name="圆角矩形 63">
                  <a:extLst>
                    <a:ext uri="{FF2B5EF4-FFF2-40B4-BE49-F238E27FC236}">
                      <a16:creationId xmlns="" xmlns:a16="http://schemas.microsoft.com/office/drawing/2014/main" id="{6A1B6893-9E46-AB4F-9332-ECA2FABDFB4A}"/>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5" name="圆角矩形 64">
                  <a:extLst>
                    <a:ext uri="{FF2B5EF4-FFF2-40B4-BE49-F238E27FC236}">
                      <a16:creationId xmlns="" xmlns:a16="http://schemas.microsoft.com/office/drawing/2014/main" id="{07A5A184-D5E9-064E-8FEE-68664DC92149}"/>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sp>
          <p:nvSpPr>
            <p:cNvPr id="51" name="圆角矩形 50">
              <a:extLst>
                <a:ext uri="{FF2B5EF4-FFF2-40B4-BE49-F238E27FC236}">
                  <a16:creationId xmlns="" xmlns:a16="http://schemas.microsoft.com/office/drawing/2014/main" id="{80BF1B42-7FC8-8D49-871F-F3AA742CA6DA}"/>
                </a:ext>
              </a:extLst>
            </p:cNvPr>
            <p:cNvSpPr/>
            <p:nvPr/>
          </p:nvSpPr>
          <p:spPr>
            <a:xfrm flipV="1">
              <a:off x="5757788" y="7606235"/>
              <a:ext cx="2088622" cy="804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2" name="圆角矩形 51">
              <a:extLst>
                <a:ext uri="{FF2B5EF4-FFF2-40B4-BE49-F238E27FC236}">
                  <a16:creationId xmlns="" xmlns:a16="http://schemas.microsoft.com/office/drawing/2014/main" id="{BCDC5AC6-74F9-234C-945F-3BAA2DFA17CC}"/>
                </a:ext>
              </a:extLst>
            </p:cNvPr>
            <p:cNvSpPr/>
            <p:nvPr/>
          </p:nvSpPr>
          <p:spPr>
            <a:xfrm flipV="1">
              <a:off x="10337219" y="7606235"/>
              <a:ext cx="2088622" cy="804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3" name="圆角矩形 52">
              <a:extLst>
                <a:ext uri="{FF2B5EF4-FFF2-40B4-BE49-F238E27FC236}">
                  <a16:creationId xmlns="" xmlns:a16="http://schemas.microsoft.com/office/drawing/2014/main" id="{B108D63A-A135-E749-864E-6776C16EDCE0}"/>
                </a:ext>
              </a:extLst>
            </p:cNvPr>
            <p:cNvSpPr/>
            <p:nvPr/>
          </p:nvSpPr>
          <p:spPr>
            <a:xfrm flipV="1">
              <a:off x="9105320" y="5210921"/>
              <a:ext cx="45719" cy="640987"/>
            </a:xfrm>
            <a:prstGeom prst="roundRect">
              <a:avLst>
                <a:gd name="adj" fmla="val 0"/>
              </a:avLst>
            </a:prstGeom>
            <a:solidFill>
              <a:srgbClr val="D9D9D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4" name="圆角矩形 53">
              <a:extLst>
                <a:ext uri="{FF2B5EF4-FFF2-40B4-BE49-F238E27FC236}">
                  <a16:creationId xmlns="" xmlns:a16="http://schemas.microsoft.com/office/drawing/2014/main" id="{FB62E50A-1383-5E4C-8DFB-182E635EC96E}"/>
                </a:ext>
              </a:extLst>
            </p:cNvPr>
            <p:cNvSpPr/>
            <p:nvPr/>
          </p:nvSpPr>
          <p:spPr>
            <a:xfrm flipH="1" flipV="1">
              <a:off x="8705042" y="5232853"/>
              <a:ext cx="410513" cy="242938"/>
            </a:xfrm>
            <a:prstGeom prst="roundRect">
              <a:avLst>
                <a:gd name="adj" fmla="val 0"/>
              </a:avLst>
            </a:prstGeom>
            <a:solidFill>
              <a:srgbClr val="D9D9D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5" name="梯形 54">
              <a:extLst>
                <a:ext uri="{FF2B5EF4-FFF2-40B4-BE49-F238E27FC236}">
                  <a16:creationId xmlns="" xmlns:a16="http://schemas.microsoft.com/office/drawing/2014/main" id="{7DE3151B-53B2-CB42-B78B-2AB70017A6D1}"/>
                </a:ext>
              </a:extLst>
            </p:cNvPr>
            <p:cNvSpPr/>
            <p:nvPr/>
          </p:nvSpPr>
          <p:spPr>
            <a:xfrm>
              <a:off x="8552163" y="9262981"/>
              <a:ext cx="1224136" cy="379443"/>
            </a:xfrm>
            <a:prstGeom prst="trapezoid">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cxnSp>
        <p:nvCxnSpPr>
          <p:cNvPr id="156" name="直线连接符 155">
            <a:extLst>
              <a:ext uri="{FF2B5EF4-FFF2-40B4-BE49-F238E27FC236}">
                <a16:creationId xmlns="" xmlns:a16="http://schemas.microsoft.com/office/drawing/2014/main" id="{2E67E780-EE9D-4548-9FCB-506733197DFB}"/>
              </a:ext>
            </a:extLst>
          </p:cNvPr>
          <p:cNvCxnSpPr/>
          <p:nvPr/>
        </p:nvCxnSpPr>
        <p:spPr>
          <a:xfrm>
            <a:off x="4594258" y="4020715"/>
            <a:ext cx="0" cy="105684"/>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7" name="直线连接符 156">
            <a:extLst>
              <a:ext uri="{FF2B5EF4-FFF2-40B4-BE49-F238E27FC236}">
                <a16:creationId xmlns="" xmlns:a16="http://schemas.microsoft.com/office/drawing/2014/main" id="{C399F2BA-5B14-3346-BCA5-ECE8BE1F1F76}"/>
              </a:ext>
            </a:extLst>
          </p:cNvPr>
          <p:cNvCxnSpPr/>
          <p:nvPr/>
        </p:nvCxnSpPr>
        <p:spPr>
          <a:xfrm flipH="1">
            <a:off x="4598367" y="4047488"/>
            <a:ext cx="48746" cy="62828"/>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4418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 22">
            <a:extLst>
              <a:ext uri="{FF2B5EF4-FFF2-40B4-BE49-F238E27FC236}">
                <a16:creationId xmlns="" xmlns:a16="http://schemas.microsoft.com/office/drawing/2014/main" id="{FAD7DF7D-E5E6-8540-B256-D1D841E05266}"/>
              </a:ext>
            </a:extLst>
          </p:cNvPr>
          <p:cNvGrpSpPr/>
          <p:nvPr/>
        </p:nvGrpSpPr>
        <p:grpSpPr>
          <a:xfrm>
            <a:off x="1616882" y="1114143"/>
            <a:ext cx="6373694" cy="3408631"/>
            <a:chOff x="10891936" y="5351025"/>
            <a:chExt cx="4762233" cy="5838906"/>
          </a:xfrm>
        </p:grpSpPr>
        <p:sp>
          <p:nvSpPr>
            <p:cNvPr id="21" name="圆角矩形 20">
              <a:extLst>
                <a:ext uri="{FF2B5EF4-FFF2-40B4-BE49-F238E27FC236}">
                  <a16:creationId xmlns="" xmlns:a16="http://schemas.microsoft.com/office/drawing/2014/main" id="{F70E7395-98A5-CF4A-B417-FE468FA3DC09}"/>
                </a:ext>
              </a:extLst>
            </p:cNvPr>
            <p:cNvSpPr/>
            <p:nvPr/>
          </p:nvSpPr>
          <p:spPr>
            <a:xfrm>
              <a:off x="10891936" y="5841371"/>
              <a:ext cx="4762233" cy="5348560"/>
            </a:xfrm>
            <a:prstGeom prst="roundRect">
              <a:avLst>
                <a:gd name="adj" fmla="val 832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nSpc>
                  <a:spcPct val="150000"/>
                </a:lnSpc>
              </a:pPr>
              <a:r>
                <a:rPr lang="zh-Hans" altLang="en-US" sz="1400" kern="100" dirty="0">
                  <a:solidFill>
                    <a:schemeClr val="tx1"/>
                  </a:solidFill>
                  <a:latin typeface="SimSun" panose="02010600030101010101" pitchFamily="2" charset="-122"/>
                  <a:ea typeface="SimSun" panose="02010600030101010101" pitchFamily="2" charset="-122"/>
                  <a:cs typeface="FZSSJW--GB1-0"/>
                </a:rPr>
                <a:t>    </a:t>
              </a:r>
              <a:endParaRPr lang="en-US" altLang="zh-Hans" sz="1400" kern="100" dirty="0">
                <a:solidFill>
                  <a:schemeClr val="tx1"/>
                </a:solidFill>
                <a:latin typeface="SimSun" panose="02010600030101010101" pitchFamily="2" charset="-122"/>
                <a:ea typeface="SimSun" panose="02010600030101010101" pitchFamily="2" charset="-122"/>
                <a:cs typeface="FZSSJW--GB1-0"/>
              </a:endParaRPr>
            </a:p>
            <a:p>
              <a:pPr>
                <a:lnSpc>
                  <a:spcPct val="150000"/>
                </a:lnSpc>
              </a:pPr>
              <a:r>
                <a:rPr lang="en-US" altLang="zh-Hans" sz="1400" kern="100" dirty="0">
                  <a:solidFill>
                    <a:schemeClr val="tx1"/>
                  </a:solidFill>
                  <a:latin typeface="SimSun" panose="02010600030101010101" pitchFamily="2" charset="-122"/>
                  <a:ea typeface="SimSun" panose="02010600030101010101" pitchFamily="2" charset="-122"/>
                  <a:cs typeface="FZSSJW--GB1-0"/>
                </a:rPr>
                <a:t>     </a:t>
              </a:r>
              <a:r>
                <a:rPr lang="zh-Hans" altLang="en-US" sz="1400" kern="100" dirty="0" smtClean="0">
                  <a:solidFill>
                    <a:schemeClr val="tx1"/>
                  </a:solidFill>
                  <a:latin typeface="SimSun" panose="02010600030101010101" pitchFamily="2" charset="-122"/>
                  <a:ea typeface="SimSun" panose="02010600030101010101" pitchFamily="2" charset="-122"/>
                  <a:cs typeface="FZSSJW--GB1-0"/>
                </a:rPr>
                <a:t>发展</a:t>
              </a:r>
              <a:r>
                <a:rPr lang="zh-CN" altLang="en-US" sz="1400" kern="100" dirty="0" smtClean="0">
                  <a:solidFill>
                    <a:schemeClr val="tx1"/>
                  </a:solidFill>
                  <a:latin typeface="SimSun" panose="02010600030101010101" pitchFamily="2" charset="-122"/>
                  <a:ea typeface="SimSun" panose="02010600030101010101" pitchFamily="2" charset="-122"/>
                  <a:cs typeface="FZSSJW--GB1-0"/>
                </a:rPr>
                <a:t>面向</a:t>
              </a:r>
              <a:r>
                <a:rPr lang="zh-CN" altLang="zh-CN" sz="1400" kern="100" dirty="0" smtClean="0">
                  <a:solidFill>
                    <a:schemeClr val="tx1"/>
                  </a:solidFill>
                  <a:latin typeface="SimSun" panose="02010600030101010101" pitchFamily="2" charset="-122"/>
                  <a:ea typeface="SimSun" panose="02010600030101010101" pitchFamily="2" charset="-122"/>
                  <a:cs typeface="FZSSJW--GB1-0"/>
                </a:rPr>
                <a:t>智慧</a:t>
              </a:r>
              <a:r>
                <a:rPr lang="zh-CN" altLang="zh-CN" sz="1400" kern="100" dirty="0">
                  <a:solidFill>
                    <a:schemeClr val="tx1"/>
                  </a:solidFill>
                  <a:latin typeface="SimSun" panose="02010600030101010101" pitchFamily="2" charset="-122"/>
                  <a:ea typeface="SimSun" panose="02010600030101010101" pitchFamily="2" charset="-122"/>
                  <a:cs typeface="FZSSJW--GB1-0"/>
                </a:rPr>
                <a:t>图书馆知识服务</a:t>
              </a:r>
              <a:r>
                <a:rPr lang="zh-Hans" altLang="en-US" sz="1400" kern="100" dirty="0">
                  <a:solidFill>
                    <a:schemeClr val="tx1"/>
                  </a:solidFill>
                  <a:latin typeface="SimSun" panose="02010600030101010101" pitchFamily="2" charset="-122"/>
                  <a:ea typeface="SimSun" panose="02010600030101010101" pitchFamily="2" charset="-122"/>
                  <a:cs typeface="FZSSJW--GB1-0"/>
                </a:rPr>
                <a:t>能</a:t>
              </a:r>
              <a:r>
                <a:rPr lang="zh-CN" altLang="zh-CN" sz="1400" kern="100" dirty="0">
                  <a:solidFill>
                    <a:schemeClr val="tx1"/>
                  </a:solidFill>
                  <a:latin typeface="SimSun" panose="02010600030101010101" pitchFamily="2" charset="-122"/>
                  <a:ea typeface="SimSun" panose="02010600030101010101" pitchFamily="2" charset="-122"/>
                  <a:cs typeface="FZSSJW--GB1-0"/>
                </a:rPr>
                <a:t>全面</a:t>
              </a:r>
              <a:r>
                <a:rPr lang="zh-CN" altLang="zh-CN" sz="1400" kern="100" dirty="0">
                  <a:solidFill>
                    <a:schemeClr val="accent6">
                      <a:lumMod val="60000"/>
                      <a:lumOff val="40000"/>
                    </a:schemeClr>
                  </a:solidFill>
                  <a:latin typeface="SimSun" panose="02010600030101010101" pitchFamily="2" charset="-122"/>
                  <a:ea typeface="SimSun" panose="02010600030101010101" pitchFamily="2" charset="-122"/>
                  <a:cs typeface="FZSSJW--GB1-0"/>
                </a:rPr>
                <a:t>提升图书馆在社会发展中的作用</a:t>
              </a:r>
              <a:r>
                <a:rPr lang="zh-CN" altLang="zh-CN" sz="1400" kern="100" dirty="0">
                  <a:solidFill>
                    <a:schemeClr val="tx1"/>
                  </a:solidFill>
                  <a:latin typeface="SimSun" panose="02010600030101010101" pitchFamily="2" charset="-122"/>
                  <a:ea typeface="SimSun" panose="02010600030101010101" pitchFamily="2" charset="-122"/>
                  <a:cs typeface="FZSSJW--GB1-0"/>
                </a:rPr>
                <a:t>，支撑其在教学、科研、社会管理、文化建设与社会发展中的综合能力，</a:t>
              </a:r>
              <a:r>
                <a:rPr lang="zh-CN" altLang="zh-CN"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利用大数据、云计算、本体、物联网、推理机等技术，使图书馆服务向自动化、集成化、智能化、可视化、生态化方向发展，</a:t>
              </a:r>
              <a:r>
                <a:rPr lang="zh-CN" altLang="zh-CN" sz="1400" kern="100" dirty="0">
                  <a:solidFill>
                    <a:schemeClr val="tx1"/>
                  </a:solidFill>
                  <a:latin typeface="SimSun" panose="02010600030101010101" pitchFamily="2" charset="-122"/>
                  <a:ea typeface="SimSun" panose="02010600030101010101" pitchFamily="2" charset="-122"/>
                  <a:cs typeface="FZSSJW--GB1-0"/>
                </a:rPr>
                <a:t>增强图书馆的服务创新功能，</a:t>
              </a:r>
              <a:r>
                <a:rPr lang="zh-CN" altLang="zh-CN" sz="1400" kern="100" dirty="0">
                  <a:solidFill>
                    <a:schemeClr val="tx1"/>
                  </a:solidFill>
                  <a:latin typeface="SimSun" panose="02010600030101010101" pitchFamily="2" charset="-122"/>
                  <a:ea typeface="SimSun" panose="02010600030101010101" pitchFamily="2" charset="-122"/>
                  <a:cs typeface="Times New Roman" panose="02020603050405020304" pitchFamily="18" charset="0"/>
                </a:rPr>
                <a:t>帮助用户创造新知识、解决新问题</a:t>
              </a:r>
              <a:r>
                <a:rPr lang="zh-CN" altLang="zh-CN" sz="1400" kern="100" dirty="0">
                  <a:solidFill>
                    <a:schemeClr val="tx1"/>
                  </a:solidFill>
                  <a:latin typeface="SimSun" panose="02010600030101010101" pitchFamily="2" charset="-122"/>
                  <a:ea typeface="SimSun" panose="02010600030101010101" pitchFamily="2" charset="-122"/>
                  <a:cs typeface="FZSSJW--GB1-0"/>
                </a:rPr>
                <a:t>的理论与实践问题。</a:t>
              </a:r>
              <a:r>
                <a:rPr lang="zh-Hans" altLang="en-US" sz="1400" kern="100" dirty="0">
                  <a:solidFill>
                    <a:schemeClr val="tx1"/>
                  </a:solidFill>
                  <a:latin typeface="SimSun" panose="02010600030101010101" pitchFamily="2" charset="-122"/>
                  <a:ea typeface="SimSun" panose="02010600030101010101" pitchFamily="2" charset="-122"/>
                  <a:cs typeface="FZSSJW--GB1-0"/>
                </a:rPr>
                <a:t>发挥</a:t>
              </a:r>
              <a:r>
                <a:rPr lang="zh-CN" altLang="zh-CN" sz="1400" kern="100" dirty="0">
                  <a:solidFill>
                    <a:schemeClr val="tx1"/>
                  </a:solidFill>
                  <a:latin typeface="SimSun" panose="02010600030101010101" pitchFamily="2" charset="-122"/>
                  <a:ea typeface="SimSun" panose="02010600030101010101" pitchFamily="2" charset="-122"/>
                  <a:cs typeface="FZSSJW--GB1-0"/>
                </a:rPr>
                <a:t>图书馆在社会经济发展中创意－创新－创造－创业链中的源头作用，激发图书馆服务活力，开启</a:t>
              </a:r>
              <a:r>
                <a:rPr lang="zh-Hans" altLang="en-US" sz="1400" kern="100" dirty="0">
                  <a:solidFill>
                    <a:schemeClr val="tx1"/>
                  </a:solidFill>
                  <a:latin typeface="SimSun" panose="02010600030101010101" pitchFamily="2" charset="-122"/>
                  <a:ea typeface="SimSun" panose="02010600030101010101" pitchFamily="2" charset="-122"/>
                  <a:cs typeface="FZSSJW--GB1-0"/>
                </a:rPr>
                <a:t>新篇章。</a:t>
              </a:r>
              <a:endParaRPr lang="zh-CN" altLang="en-US" sz="1400" dirty="0">
                <a:solidFill>
                  <a:schemeClr val="tx1"/>
                </a:solidFill>
                <a:latin typeface="SimSun" panose="02010600030101010101" pitchFamily="2" charset="-122"/>
                <a:ea typeface="SimSun" panose="02010600030101010101" pitchFamily="2" charset="-122"/>
              </a:endParaRPr>
            </a:p>
          </p:txBody>
        </p:sp>
        <p:sp>
          <p:nvSpPr>
            <p:cNvPr id="22" name="任意多边形 43">
              <a:extLst>
                <a:ext uri="{FF2B5EF4-FFF2-40B4-BE49-F238E27FC236}">
                  <a16:creationId xmlns="" xmlns:a16="http://schemas.microsoft.com/office/drawing/2014/main" id="{63ECEC9E-0E37-0D4A-9B6D-0C3493D29864}"/>
                </a:ext>
              </a:extLst>
            </p:cNvPr>
            <p:cNvSpPr/>
            <p:nvPr/>
          </p:nvSpPr>
          <p:spPr>
            <a:xfrm>
              <a:off x="12795591" y="5351025"/>
              <a:ext cx="777270" cy="1622157"/>
            </a:xfrm>
            <a:custGeom>
              <a:avLst/>
              <a:gdLst>
                <a:gd name="connsiteX0" fmla="*/ 0 w 951000"/>
                <a:gd name="connsiteY0" fmla="*/ 475500 h 951000"/>
                <a:gd name="connsiteX1" fmla="*/ 475500 w 951000"/>
                <a:gd name="connsiteY1" fmla="*/ 0 h 951000"/>
                <a:gd name="connsiteX2" fmla="*/ 951000 w 951000"/>
                <a:gd name="connsiteY2" fmla="*/ 475500 h 951000"/>
                <a:gd name="connsiteX3" fmla="*/ 475500 w 951000"/>
                <a:gd name="connsiteY3" fmla="*/ 951000 h 951000"/>
                <a:gd name="connsiteX4" fmla="*/ 0 w 951000"/>
                <a:gd name="connsiteY4" fmla="*/ 475500 h 9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00" h="951000">
                  <a:moveTo>
                    <a:pt x="0" y="475500"/>
                  </a:moveTo>
                  <a:cubicBezTo>
                    <a:pt x="0" y="212889"/>
                    <a:pt x="212889" y="0"/>
                    <a:pt x="475500" y="0"/>
                  </a:cubicBezTo>
                  <a:cubicBezTo>
                    <a:pt x="738111" y="0"/>
                    <a:pt x="951000" y="212889"/>
                    <a:pt x="951000" y="475500"/>
                  </a:cubicBezTo>
                  <a:cubicBezTo>
                    <a:pt x="951000" y="738111"/>
                    <a:pt x="738111" y="951000"/>
                    <a:pt x="475500" y="951000"/>
                  </a:cubicBezTo>
                  <a:cubicBezTo>
                    <a:pt x="212889" y="951000"/>
                    <a:pt x="0" y="738111"/>
                    <a:pt x="0" y="475500"/>
                  </a:cubicBezTo>
                  <a:close/>
                </a:path>
              </a:pathLst>
            </a:custGeom>
            <a:solidFill>
              <a:schemeClr val="accent4"/>
            </a:solidFill>
            <a:ln>
              <a:noFill/>
            </a:ln>
            <a:extLst/>
          </p:spPr>
          <p:txBody>
            <a:bodyPr anchor="ctr"/>
            <a:lstStyle/>
            <a:p>
              <a:pPr algn="ctr"/>
              <a:r>
                <a:rPr lang="en-US" altLang="zh-Hans" sz="1200" b="1" dirty="0">
                  <a:solidFill>
                    <a:schemeClr val="bg1"/>
                  </a:solidFill>
                  <a:latin typeface="Microsoft YaHei" charset="-122"/>
                  <a:ea typeface="Microsoft YaHei" charset="-122"/>
                  <a:cs typeface="Microsoft YaHei" charset="-122"/>
                </a:rPr>
                <a:t>Point2</a:t>
              </a:r>
              <a:r>
                <a:rPr lang="zh-Hans" altLang="en-US" sz="900" b="1" dirty="0">
                  <a:solidFill>
                    <a:srgbClr val="C00000"/>
                  </a:solidFill>
                  <a:latin typeface="Microsoft YaHei" charset="-122"/>
                  <a:ea typeface="Microsoft YaHei" charset="-122"/>
                  <a:cs typeface="Microsoft YaHei" charset="-122"/>
                </a:rPr>
                <a:t> </a:t>
              </a:r>
              <a:endParaRPr lang="zh-CN" altLang="en-US" sz="900" b="1" dirty="0">
                <a:solidFill>
                  <a:srgbClr val="C00000"/>
                </a:solidFill>
                <a:latin typeface="Microsoft YaHei" charset="-122"/>
                <a:ea typeface="Microsoft YaHei" charset="-122"/>
                <a:cs typeface="Microsoft YaHei" charset="-122"/>
              </a:endParaRPr>
            </a:p>
          </p:txBody>
        </p:sp>
      </p:grpSp>
      <p:cxnSp>
        <p:nvCxnSpPr>
          <p:cNvPr id="156" name="直线连接符 155">
            <a:extLst>
              <a:ext uri="{FF2B5EF4-FFF2-40B4-BE49-F238E27FC236}">
                <a16:creationId xmlns="" xmlns:a16="http://schemas.microsoft.com/office/drawing/2014/main" id="{2E67E780-EE9D-4548-9FCB-506733197DFB}"/>
              </a:ext>
            </a:extLst>
          </p:cNvPr>
          <p:cNvCxnSpPr/>
          <p:nvPr/>
        </p:nvCxnSpPr>
        <p:spPr>
          <a:xfrm>
            <a:off x="4594258" y="4020715"/>
            <a:ext cx="0" cy="105684"/>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7" name="直线连接符 156">
            <a:extLst>
              <a:ext uri="{FF2B5EF4-FFF2-40B4-BE49-F238E27FC236}">
                <a16:creationId xmlns="" xmlns:a16="http://schemas.microsoft.com/office/drawing/2014/main" id="{C399F2BA-5B14-3346-BCA5-ECE8BE1F1F76}"/>
              </a:ext>
            </a:extLst>
          </p:cNvPr>
          <p:cNvCxnSpPr/>
          <p:nvPr/>
        </p:nvCxnSpPr>
        <p:spPr>
          <a:xfrm flipH="1">
            <a:off x="4598367" y="4047488"/>
            <a:ext cx="48746" cy="62828"/>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59" name="组 44">
            <a:extLst>
              <a:ext uri="{FF2B5EF4-FFF2-40B4-BE49-F238E27FC236}">
                <a16:creationId xmlns="" xmlns:a16="http://schemas.microsoft.com/office/drawing/2014/main" id="{1B53A001-CE3E-D44F-84D5-CFBC39D1BB6C}"/>
              </a:ext>
            </a:extLst>
          </p:cNvPr>
          <p:cNvGrpSpPr/>
          <p:nvPr/>
        </p:nvGrpSpPr>
        <p:grpSpPr>
          <a:xfrm>
            <a:off x="2293962" y="3858160"/>
            <a:ext cx="4444356" cy="2999840"/>
            <a:chOff x="5757788" y="5210921"/>
            <a:chExt cx="6668053" cy="4431503"/>
          </a:xfrm>
        </p:grpSpPr>
        <p:sp>
          <p:nvSpPr>
            <p:cNvPr id="160" name="矩形 159">
              <a:extLst>
                <a:ext uri="{FF2B5EF4-FFF2-40B4-BE49-F238E27FC236}">
                  <a16:creationId xmlns="" xmlns:a16="http://schemas.microsoft.com/office/drawing/2014/main" id="{16E45C4B-6E23-8B4D-BF83-5B3F374686A9}"/>
                </a:ext>
              </a:extLst>
            </p:cNvPr>
            <p:cNvSpPr/>
            <p:nvPr/>
          </p:nvSpPr>
          <p:spPr>
            <a:xfrm>
              <a:off x="8726030" y="6128209"/>
              <a:ext cx="850018" cy="1170967"/>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1" name="三角形 160">
              <a:extLst>
                <a:ext uri="{FF2B5EF4-FFF2-40B4-BE49-F238E27FC236}">
                  <a16:creationId xmlns="" xmlns:a16="http://schemas.microsoft.com/office/drawing/2014/main" id="{05BC3F74-7041-2246-AF56-84E21F1F8F55}"/>
                </a:ext>
              </a:extLst>
            </p:cNvPr>
            <p:cNvSpPr/>
            <p:nvPr/>
          </p:nvSpPr>
          <p:spPr>
            <a:xfrm>
              <a:off x="8110067" y="6389724"/>
              <a:ext cx="2098761" cy="780305"/>
            </a:xfrm>
            <a:prstGeom prst="triangle">
              <a:avLst>
                <a:gd name="adj" fmla="val 49316"/>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2" name="梯形 161">
              <a:extLst>
                <a:ext uri="{FF2B5EF4-FFF2-40B4-BE49-F238E27FC236}">
                  <a16:creationId xmlns="" xmlns:a16="http://schemas.microsoft.com/office/drawing/2014/main" id="{06A0C809-4BEF-3F4B-BD35-B7084D2BCC32}"/>
                </a:ext>
              </a:extLst>
            </p:cNvPr>
            <p:cNvSpPr/>
            <p:nvPr/>
          </p:nvSpPr>
          <p:spPr>
            <a:xfrm>
              <a:off x="5978765" y="6897530"/>
              <a:ext cx="6330470" cy="745129"/>
            </a:xfrm>
            <a:prstGeom prst="trapezoid">
              <a:avLst>
                <a:gd name="adj" fmla="val 68509"/>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3" name="矩形 162">
              <a:extLst>
                <a:ext uri="{FF2B5EF4-FFF2-40B4-BE49-F238E27FC236}">
                  <a16:creationId xmlns="" xmlns:a16="http://schemas.microsoft.com/office/drawing/2014/main" id="{80CBCAD9-8139-E041-B496-3D4D3DE77D59}"/>
                </a:ext>
              </a:extLst>
            </p:cNvPr>
            <p:cNvSpPr/>
            <p:nvPr/>
          </p:nvSpPr>
          <p:spPr>
            <a:xfrm>
              <a:off x="6057765" y="7641131"/>
              <a:ext cx="6172470" cy="1666205"/>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4" name="椭圆 163">
              <a:extLst>
                <a:ext uri="{FF2B5EF4-FFF2-40B4-BE49-F238E27FC236}">
                  <a16:creationId xmlns="" xmlns:a16="http://schemas.microsoft.com/office/drawing/2014/main" id="{A304B010-88F1-294A-B087-4D01F37AC8C4}"/>
                </a:ext>
              </a:extLst>
            </p:cNvPr>
            <p:cNvSpPr/>
            <p:nvPr/>
          </p:nvSpPr>
          <p:spPr>
            <a:xfrm>
              <a:off x="8924242" y="6318116"/>
              <a:ext cx="439516" cy="43951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5" name="椭圆 164">
              <a:extLst>
                <a:ext uri="{FF2B5EF4-FFF2-40B4-BE49-F238E27FC236}">
                  <a16:creationId xmlns="" xmlns:a16="http://schemas.microsoft.com/office/drawing/2014/main" id="{56C3353B-ABB2-4F49-BDB2-BDD9BBE3C5C1}"/>
                </a:ext>
              </a:extLst>
            </p:cNvPr>
            <p:cNvSpPr/>
            <p:nvPr/>
          </p:nvSpPr>
          <p:spPr>
            <a:xfrm>
              <a:off x="8987421" y="6381295"/>
              <a:ext cx="313158" cy="313158"/>
            </a:xfrm>
            <a:prstGeom prst="ellipse">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6" name="矩形 165">
              <a:extLst>
                <a:ext uri="{FF2B5EF4-FFF2-40B4-BE49-F238E27FC236}">
                  <a16:creationId xmlns="" xmlns:a16="http://schemas.microsoft.com/office/drawing/2014/main" id="{ED71661A-AA1B-FC4A-950B-8F0BCD9BA7E6}"/>
                </a:ext>
              </a:extLst>
            </p:cNvPr>
            <p:cNvSpPr/>
            <p:nvPr/>
          </p:nvSpPr>
          <p:spPr>
            <a:xfrm>
              <a:off x="6057765" y="9387408"/>
              <a:ext cx="6172470" cy="236441"/>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67" name="三角形 166">
              <a:extLst>
                <a:ext uri="{FF2B5EF4-FFF2-40B4-BE49-F238E27FC236}">
                  <a16:creationId xmlns="" xmlns:a16="http://schemas.microsoft.com/office/drawing/2014/main" id="{F8CC9CEA-1A45-6F4E-8364-29E10FCE182D}"/>
                </a:ext>
              </a:extLst>
            </p:cNvPr>
            <p:cNvSpPr/>
            <p:nvPr/>
          </p:nvSpPr>
          <p:spPr>
            <a:xfrm>
              <a:off x="8610551" y="5751060"/>
              <a:ext cx="1065076" cy="395988"/>
            </a:xfrm>
            <a:prstGeom prst="triangle">
              <a:avLst>
                <a:gd name="adj" fmla="val 49316"/>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168" name="组 53">
              <a:extLst>
                <a:ext uri="{FF2B5EF4-FFF2-40B4-BE49-F238E27FC236}">
                  <a16:creationId xmlns="" xmlns:a16="http://schemas.microsoft.com/office/drawing/2014/main" id="{DC6EB894-5D97-754A-B0F1-F560FEB455AE}"/>
                </a:ext>
              </a:extLst>
            </p:cNvPr>
            <p:cNvGrpSpPr/>
            <p:nvPr/>
          </p:nvGrpSpPr>
          <p:grpSpPr>
            <a:xfrm flipH="1">
              <a:off x="7757326" y="7439594"/>
              <a:ext cx="328407" cy="1921493"/>
              <a:chOff x="2072416" y="6651104"/>
              <a:chExt cx="706821" cy="2232248"/>
            </a:xfrm>
            <a:solidFill>
              <a:schemeClr val="bg1"/>
            </a:solidFill>
          </p:grpSpPr>
          <p:sp>
            <p:nvSpPr>
              <p:cNvPr id="283" name="圆角矩形 282">
                <a:extLst>
                  <a:ext uri="{FF2B5EF4-FFF2-40B4-BE49-F238E27FC236}">
                    <a16:creationId xmlns="" xmlns:a16="http://schemas.microsoft.com/office/drawing/2014/main" id="{9246C4FF-130A-D449-9014-24601EEB2442}"/>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4" name="圆角矩形 283">
                <a:extLst>
                  <a:ext uri="{FF2B5EF4-FFF2-40B4-BE49-F238E27FC236}">
                    <a16:creationId xmlns="" xmlns:a16="http://schemas.microsoft.com/office/drawing/2014/main" id="{8D1A9387-4544-6546-BCE6-5FA0809C0CD0}"/>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5" name="圆角矩形 284">
                <a:extLst>
                  <a:ext uri="{FF2B5EF4-FFF2-40B4-BE49-F238E27FC236}">
                    <a16:creationId xmlns="" xmlns:a16="http://schemas.microsoft.com/office/drawing/2014/main" id="{65FF3D9A-7A18-CF44-A641-DFB369C75E6D}"/>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6" name="圆角矩形 285">
                <a:extLst>
                  <a:ext uri="{FF2B5EF4-FFF2-40B4-BE49-F238E27FC236}">
                    <a16:creationId xmlns="" xmlns:a16="http://schemas.microsoft.com/office/drawing/2014/main" id="{CA4D7096-8C4B-F441-AFE5-C7B973FA01A4}"/>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7" name="圆角矩形 286">
                <a:extLst>
                  <a:ext uri="{FF2B5EF4-FFF2-40B4-BE49-F238E27FC236}">
                    <a16:creationId xmlns="" xmlns:a16="http://schemas.microsoft.com/office/drawing/2014/main" id="{BA47E8E9-EB49-4646-9853-3C263DA57598}"/>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69" name="组 54">
              <a:extLst>
                <a:ext uri="{FF2B5EF4-FFF2-40B4-BE49-F238E27FC236}">
                  <a16:creationId xmlns="" xmlns:a16="http://schemas.microsoft.com/office/drawing/2014/main" id="{315C6451-9E54-8445-9CC2-03A3BF8C404D}"/>
                </a:ext>
              </a:extLst>
            </p:cNvPr>
            <p:cNvGrpSpPr/>
            <p:nvPr/>
          </p:nvGrpSpPr>
          <p:grpSpPr>
            <a:xfrm flipH="1">
              <a:off x="8434166" y="7439594"/>
              <a:ext cx="328407" cy="1921493"/>
              <a:chOff x="2072416" y="6651104"/>
              <a:chExt cx="706821" cy="2232248"/>
            </a:xfrm>
            <a:solidFill>
              <a:schemeClr val="bg1"/>
            </a:solidFill>
          </p:grpSpPr>
          <p:sp>
            <p:nvSpPr>
              <p:cNvPr id="278" name="圆角矩形 277">
                <a:extLst>
                  <a:ext uri="{FF2B5EF4-FFF2-40B4-BE49-F238E27FC236}">
                    <a16:creationId xmlns="" xmlns:a16="http://schemas.microsoft.com/office/drawing/2014/main" id="{4DDDB117-4864-A843-BE04-5FFD3F2E85E7}"/>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9" name="圆角矩形 278">
                <a:extLst>
                  <a:ext uri="{FF2B5EF4-FFF2-40B4-BE49-F238E27FC236}">
                    <a16:creationId xmlns="" xmlns:a16="http://schemas.microsoft.com/office/drawing/2014/main" id="{EACC62C3-1C11-794C-BD8F-5CA278EA8A9B}"/>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0" name="圆角矩形 279">
                <a:extLst>
                  <a:ext uri="{FF2B5EF4-FFF2-40B4-BE49-F238E27FC236}">
                    <a16:creationId xmlns="" xmlns:a16="http://schemas.microsoft.com/office/drawing/2014/main" id="{770AFAFA-E091-AC4A-9482-2CF8B4F134FA}"/>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1" name="圆角矩形 280">
                <a:extLst>
                  <a:ext uri="{FF2B5EF4-FFF2-40B4-BE49-F238E27FC236}">
                    <a16:creationId xmlns="" xmlns:a16="http://schemas.microsoft.com/office/drawing/2014/main" id="{E02BE641-D0A6-4047-A3CF-CE043E6986E8}"/>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82" name="圆角矩形 281">
                <a:extLst>
                  <a:ext uri="{FF2B5EF4-FFF2-40B4-BE49-F238E27FC236}">
                    <a16:creationId xmlns="" xmlns:a16="http://schemas.microsoft.com/office/drawing/2014/main" id="{B6B4EACE-D6E2-AC41-BD7A-6E639A1AFC05}"/>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0" name="组 55">
              <a:extLst>
                <a:ext uri="{FF2B5EF4-FFF2-40B4-BE49-F238E27FC236}">
                  <a16:creationId xmlns="" xmlns:a16="http://schemas.microsoft.com/office/drawing/2014/main" id="{8587F02A-E459-FF46-9A30-AE0C6F55E0C7}"/>
                </a:ext>
              </a:extLst>
            </p:cNvPr>
            <p:cNvGrpSpPr/>
            <p:nvPr/>
          </p:nvGrpSpPr>
          <p:grpSpPr>
            <a:xfrm flipH="1">
              <a:off x="9523298" y="7439594"/>
              <a:ext cx="328407" cy="1921493"/>
              <a:chOff x="2072416" y="6651104"/>
              <a:chExt cx="706821" cy="2232248"/>
            </a:xfrm>
            <a:solidFill>
              <a:schemeClr val="bg1"/>
            </a:solidFill>
          </p:grpSpPr>
          <p:sp>
            <p:nvSpPr>
              <p:cNvPr id="273" name="圆角矩形 272">
                <a:extLst>
                  <a:ext uri="{FF2B5EF4-FFF2-40B4-BE49-F238E27FC236}">
                    <a16:creationId xmlns="" xmlns:a16="http://schemas.microsoft.com/office/drawing/2014/main" id="{7471C2AE-A541-AF4A-A85F-31394364393B}"/>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4" name="圆角矩形 273">
                <a:extLst>
                  <a:ext uri="{FF2B5EF4-FFF2-40B4-BE49-F238E27FC236}">
                    <a16:creationId xmlns="" xmlns:a16="http://schemas.microsoft.com/office/drawing/2014/main" id="{0A6A71BC-75D3-2F4B-9D48-C7C720A7E2AA}"/>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5" name="圆角矩形 274">
                <a:extLst>
                  <a:ext uri="{FF2B5EF4-FFF2-40B4-BE49-F238E27FC236}">
                    <a16:creationId xmlns="" xmlns:a16="http://schemas.microsoft.com/office/drawing/2014/main" id="{3A9163E5-92B7-2B4B-B29E-17E1B41FA47A}"/>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6" name="圆角矩形 275">
                <a:extLst>
                  <a:ext uri="{FF2B5EF4-FFF2-40B4-BE49-F238E27FC236}">
                    <a16:creationId xmlns="" xmlns:a16="http://schemas.microsoft.com/office/drawing/2014/main" id="{6C61494B-C2C6-1142-A58B-7F3D6415421F}"/>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7" name="圆角矩形 276">
                <a:extLst>
                  <a:ext uri="{FF2B5EF4-FFF2-40B4-BE49-F238E27FC236}">
                    <a16:creationId xmlns="" xmlns:a16="http://schemas.microsoft.com/office/drawing/2014/main" id="{0726FEB1-78F4-0043-8698-DBF5703AB5E2}"/>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1" name="组 56">
              <a:extLst>
                <a:ext uri="{FF2B5EF4-FFF2-40B4-BE49-F238E27FC236}">
                  <a16:creationId xmlns="" xmlns:a16="http://schemas.microsoft.com/office/drawing/2014/main" id="{D5EB1E85-17D9-2649-BCC4-17101C09A073}"/>
                </a:ext>
              </a:extLst>
            </p:cNvPr>
            <p:cNvGrpSpPr/>
            <p:nvPr/>
          </p:nvGrpSpPr>
          <p:grpSpPr>
            <a:xfrm flipH="1">
              <a:off x="10205544" y="7439594"/>
              <a:ext cx="328407" cy="1921493"/>
              <a:chOff x="2072416" y="6651104"/>
              <a:chExt cx="706821" cy="2232248"/>
            </a:xfrm>
            <a:solidFill>
              <a:schemeClr val="bg1"/>
            </a:solidFill>
          </p:grpSpPr>
          <p:sp>
            <p:nvSpPr>
              <p:cNvPr id="268" name="圆角矩形 267">
                <a:extLst>
                  <a:ext uri="{FF2B5EF4-FFF2-40B4-BE49-F238E27FC236}">
                    <a16:creationId xmlns="" xmlns:a16="http://schemas.microsoft.com/office/drawing/2014/main" id="{003782F6-CB86-7A49-94B1-9CB3EA243F05}"/>
                  </a:ext>
                </a:extLst>
              </p:cNvPr>
              <p:cNvSpPr/>
              <p:nvPr/>
            </p:nvSpPr>
            <p:spPr>
              <a:xfrm>
                <a:off x="2264151" y="6769539"/>
                <a:ext cx="323353" cy="2113813"/>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9" name="圆角矩形 268">
                <a:extLst>
                  <a:ext uri="{FF2B5EF4-FFF2-40B4-BE49-F238E27FC236}">
                    <a16:creationId xmlns="" xmlns:a16="http://schemas.microsoft.com/office/drawing/2014/main" id="{07DB7070-DB53-CE46-BEEC-81FF4193B344}"/>
                  </a:ext>
                </a:extLst>
              </p:cNvPr>
              <p:cNvSpPr/>
              <p:nvPr/>
            </p:nvSpPr>
            <p:spPr>
              <a:xfrm>
                <a:off x="2172483" y="6742712"/>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0" name="圆角矩形 269">
                <a:extLst>
                  <a:ext uri="{FF2B5EF4-FFF2-40B4-BE49-F238E27FC236}">
                    <a16:creationId xmlns="" xmlns:a16="http://schemas.microsoft.com/office/drawing/2014/main" id="{03CAEC38-C432-F54A-ACFB-AD6F87578C20}"/>
                  </a:ext>
                </a:extLst>
              </p:cNvPr>
              <p:cNvSpPr/>
              <p:nvPr/>
            </p:nvSpPr>
            <p:spPr>
              <a:xfrm>
                <a:off x="2072416" y="6651104"/>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1" name="圆角矩形 270">
                <a:extLst>
                  <a:ext uri="{FF2B5EF4-FFF2-40B4-BE49-F238E27FC236}">
                    <a16:creationId xmlns="" xmlns:a16="http://schemas.microsoft.com/office/drawing/2014/main" id="{E090B931-5C04-424B-83E8-6E5C4B7F4990}"/>
                  </a:ext>
                </a:extLst>
              </p:cNvPr>
              <p:cNvSpPr/>
              <p:nvPr/>
            </p:nvSpPr>
            <p:spPr>
              <a:xfrm rot="10800000">
                <a:off x="2172483" y="8718453"/>
                <a:ext cx="506688" cy="102454"/>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72" name="圆角矩形 271">
                <a:extLst>
                  <a:ext uri="{FF2B5EF4-FFF2-40B4-BE49-F238E27FC236}">
                    <a16:creationId xmlns="" xmlns:a16="http://schemas.microsoft.com/office/drawing/2014/main" id="{CA7897A8-026F-714E-93F3-9E661BB8B550}"/>
                  </a:ext>
                </a:extLst>
              </p:cNvPr>
              <p:cNvSpPr/>
              <p:nvPr/>
            </p:nvSpPr>
            <p:spPr>
              <a:xfrm rot="10800000">
                <a:off x="2072416" y="8769680"/>
                <a:ext cx="706821" cy="11367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2" name="组 57">
              <a:extLst>
                <a:ext uri="{FF2B5EF4-FFF2-40B4-BE49-F238E27FC236}">
                  <a16:creationId xmlns="" xmlns:a16="http://schemas.microsoft.com/office/drawing/2014/main" id="{F68AB48A-94BE-FE4F-B1FA-643B7938C8C0}"/>
                </a:ext>
              </a:extLst>
            </p:cNvPr>
            <p:cNvGrpSpPr/>
            <p:nvPr/>
          </p:nvGrpSpPr>
          <p:grpSpPr>
            <a:xfrm flipH="1">
              <a:off x="8068556" y="7861030"/>
              <a:ext cx="387782" cy="492559"/>
              <a:chOff x="4624843" y="8136740"/>
              <a:chExt cx="956785" cy="1215305"/>
            </a:xfrm>
          </p:grpSpPr>
          <p:sp>
            <p:nvSpPr>
              <p:cNvPr id="264" name="圆角矩形 263">
                <a:extLst>
                  <a:ext uri="{FF2B5EF4-FFF2-40B4-BE49-F238E27FC236}">
                    <a16:creationId xmlns="" xmlns:a16="http://schemas.microsoft.com/office/drawing/2014/main" id="{7D8D87F1-3727-CB4B-9ABB-235D5E3921E8}"/>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5" name="圆角矩形 264">
                <a:extLst>
                  <a:ext uri="{FF2B5EF4-FFF2-40B4-BE49-F238E27FC236}">
                    <a16:creationId xmlns="" xmlns:a16="http://schemas.microsoft.com/office/drawing/2014/main" id="{FAAA628B-B69F-BE4D-BC89-CE5958D40EB7}"/>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6" name="圆角矩形 265">
                <a:extLst>
                  <a:ext uri="{FF2B5EF4-FFF2-40B4-BE49-F238E27FC236}">
                    <a16:creationId xmlns="" xmlns:a16="http://schemas.microsoft.com/office/drawing/2014/main" id="{FD9AB812-D44B-2A4E-9E01-B9807F1B72D1}"/>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7" name="圆角矩形 266">
                <a:extLst>
                  <a:ext uri="{FF2B5EF4-FFF2-40B4-BE49-F238E27FC236}">
                    <a16:creationId xmlns="" xmlns:a16="http://schemas.microsoft.com/office/drawing/2014/main" id="{7D6275B0-0663-124C-9D13-2DA904839C44}"/>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3" name="组 58">
              <a:extLst>
                <a:ext uri="{FF2B5EF4-FFF2-40B4-BE49-F238E27FC236}">
                  <a16:creationId xmlns="" xmlns:a16="http://schemas.microsoft.com/office/drawing/2014/main" id="{1ACDF5DF-F6A0-6745-85EF-EAF1A17E5C36}"/>
                </a:ext>
              </a:extLst>
            </p:cNvPr>
            <p:cNvGrpSpPr/>
            <p:nvPr/>
          </p:nvGrpSpPr>
          <p:grpSpPr>
            <a:xfrm flipH="1">
              <a:off x="8068556" y="8567151"/>
              <a:ext cx="387782" cy="492559"/>
              <a:chOff x="4624843" y="8136740"/>
              <a:chExt cx="956785" cy="1215305"/>
            </a:xfrm>
          </p:grpSpPr>
          <p:sp>
            <p:nvSpPr>
              <p:cNvPr id="260" name="圆角矩形 259">
                <a:extLst>
                  <a:ext uri="{FF2B5EF4-FFF2-40B4-BE49-F238E27FC236}">
                    <a16:creationId xmlns="" xmlns:a16="http://schemas.microsoft.com/office/drawing/2014/main" id="{947702A9-4D38-4E48-BBBF-644DBFE44E39}"/>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1" name="圆角矩形 260">
                <a:extLst>
                  <a:ext uri="{FF2B5EF4-FFF2-40B4-BE49-F238E27FC236}">
                    <a16:creationId xmlns="" xmlns:a16="http://schemas.microsoft.com/office/drawing/2014/main" id="{5C19FC7B-B41C-E246-8B4A-B2BE0B1A8621}"/>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2" name="圆角矩形 261">
                <a:extLst>
                  <a:ext uri="{FF2B5EF4-FFF2-40B4-BE49-F238E27FC236}">
                    <a16:creationId xmlns="" xmlns:a16="http://schemas.microsoft.com/office/drawing/2014/main" id="{2EB20DB8-1EF6-6E4E-93C5-C1F27DF95F39}"/>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63" name="圆角矩形 262">
                <a:extLst>
                  <a:ext uri="{FF2B5EF4-FFF2-40B4-BE49-F238E27FC236}">
                    <a16:creationId xmlns="" xmlns:a16="http://schemas.microsoft.com/office/drawing/2014/main" id="{77FA2435-0EFE-F44B-A483-CB8B020071B2}"/>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4" name="组 59">
              <a:extLst>
                <a:ext uri="{FF2B5EF4-FFF2-40B4-BE49-F238E27FC236}">
                  <a16:creationId xmlns="" xmlns:a16="http://schemas.microsoft.com/office/drawing/2014/main" id="{0E317C8C-B9B4-8442-A9DD-0F7CA7DDAEE1}"/>
                </a:ext>
              </a:extLst>
            </p:cNvPr>
            <p:cNvGrpSpPr/>
            <p:nvPr/>
          </p:nvGrpSpPr>
          <p:grpSpPr>
            <a:xfrm flipH="1">
              <a:off x="8957148" y="7861030"/>
              <a:ext cx="387782" cy="492559"/>
              <a:chOff x="4624843" y="8136740"/>
              <a:chExt cx="956785" cy="1215305"/>
            </a:xfrm>
          </p:grpSpPr>
          <p:sp>
            <p:nvSpPr>
              <p:cNvPr id="256" name="圆角矩形 255">
                <a:extLst>
                  <a:ext uri="{FF2B5EF4-FFF2-40B4-BE49-F238E27FC236}">
                    <a16:creationId xmlns="" xmlns:a16="http://schemas.microsoft.com/office/drawing/2014/main" id="{E5C68C70-5070-3E42-83EB-0C52AA77AB05}"/>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7" name="圆角矩形 256">
                <a:extLst>
                  <a:ext uri="{FF2B5EF4-FFF2-40B4-BE49-F238E27FC236}">
                    <a16:creationId xmlns="" xmlns:a16="http://schemas.microsoft.com/office/drawing/2014/main" id="{BF4A52A2-0885-9442-B1A2-0FAB2C5D796E}"/>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8" name="圆角矩形 257">
                <a:extLst>
                  <a:ext uri="{FF2B5EF4-FFF2-40B4-BE49-F238E27FC236}">
                    <a16:creationId xmlns="" xmlns:a16="http://schemas.microsoft.com/office/drawing/2014/main" id="{E2AB9FAE-22B2-354C-9F33-774D9ED4319B}"/>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9" name="圆角矩形 258">
                <a:extLst>
                  <a:ext uri="{FF2B5EF4-FFF2-40B4-BE49-F238E27FC236}">
                    <a16:creationId xmlns="" xmlns:a16="http://schemas.microsoft.com/office/drawing/2014/main" id="{0C8EBBFA-9B42-2544-BE92-C4690C45A5F5}"/>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sp>
          <p:nvSpPr>
            <p:cNvPr id="175" name="圆角矩形 174">
              <a:extLst>
                <a:ext uri="{FF2B5EF4-FFF2-40B4-BE49-F238E27FC236}">
                  <a16:creationId xmlns="" xmlns:a16="http://schemas.microsoft.com/office/drawing/2014/main" id="{378EE370-3FB2-574A-A112-8B3E33F92797}"/>
                </a:ext>
              </a:extLst>
            </p:cNvPr>
            <p:cNvSpPr/>
            <p:nvPr/>
          </p:nvSpPr>
          <p:spPr>
            <a:xfrm flipH="1">
              <a:off x="9183738" y="8678825"/>
              <a:ext cx="161192" cy="62851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76" name="圆角矩形 175">
              <a:extLst>
                <a:ext uri="{FF2B5EF4-FFF2-40B4-BE49-F238E27FC236}">
                  <a16:creationId xmlns="" xmlns:a16="http://schemas.microsoft.com/office/drawing/2014/main" id="{B9802493-A0FF-E94C-A27F-60E77117AB58}"/>
                </a:ext>
              </a:extLst>
            </p:cNvPr>
            <p:cNvSpPr/>
            <p:nvPr/>
          </p:nvSpPr>
          <p:spPr>
            <a:xfrm flipH="1">
              <a:off x="8950261" y="8678825"/>
              <a:ext cx="161192" cy="62851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177" name="组 62">
              <a:extLst>
                <a:ext uri="{FF2B5EF4-FFF2-40B4-BE49-F238E27FC236}">
                  <a16:creationId xmlns="" xmlns:a16="http://schemas.microsoft.com/office/drawing/2014/main" id="{32E6C963-4C31-754A-B82C-ED87E75D9C4B}"/>
                </a:ext>
              </a:extLst>
            </p:cNvPr>
            <p:cNvGrpSpPr/>
            <p:nvPr/>
          </p:nvGrpSpPr>
          <p:grpSpPr>
            <a:xfrm flipH="1">
              <a:off x="9834733" y="7861030"/>
              <a:ext cx="387782" cy="492559"/>
              <a:chOff x="4624843" y="8136740"/>
              <a:chExt cx="956785" cy="1215305"/>
            </a:xfrm>
          </p:grpSpPr>
          <p:sp>
            <p:nvSpPr>
              <p:cNvPr id="252" name="圆角矩形 251">
                <a:extLst>
                  <a:ext uri="{FF2B5EF4-FFF2-40B4-BE49-F238E27FC236}">
                    <a16:creationId xmlns="" xmlns:a16="http://schemas.microsoft.com/office/drawing/2014/main" id="{DB028A55-6440-4B4C-A69F-739D34DAF67B}"/>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3" name="圆角矩形 252">
                <a:extLst>
                  <a:ext uri="{FF2B5EF4-FFF2-40B4-BE49-F238E27FC236}">
                    <a16:creationId xmlns="" xmlns:a16="http://schemas.microsoft.com/office/drawing/2014/main" id="{1719CDD3-DFF9-8144-8E57-829958F668C1}"/>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4" name="圆角矩形 253">
                <a:extLst>
                  <a:ext uri="{FF2B5EF4-FFF2-40B4-BE49-F238E27FC236}">
                    <a16:creationId xmlns="" xmlns:a16="http://schemas.microsoft.com/office/drawing/2014/main" id="{5E7C16C4-99EC-624E-8904-983C4A8F1A70}"/>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5" name="圆角矩形 254">
                <a:extLst>
                  <a:ext uri="{FF2B5EF4-FFF2-40B4-BE49-F238E27FC236}">
                    <a16:creationId xmlns="" xmlns:a16="http://schemas.microsoft.com/office/drawing/2014/main" id="{FA5C3DA0-F600-F842-A533-BAE2AC93093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78" name="组 63">
              <a:extLst>
                <a:ext uri="{FF2B5EF4-FFF2-40B4-BE49-F238E27FC236}">
                  <a16:creationId xmlns="" xmlns:a16="http://schemas.microsoft.com/office/drawing/2014/main" id="{47CBB290-95F1-8A4B-96AC-2380B444D47F}"/>
                </a:ext>
              </a:extLst>
            </p:cNvPr>
            <p:cNvGrpSpPr/>
            <p:nvPr/>
          </p:nvGrpSpPr>
          <p:grpSpPr>
            <a:xfrm flipH="1">
              <a:off x="9834733" y="8567151"/>
              <a:ext cx="387782" cy="492559"/>
              <a:chOff x="4624843" y="8136740"/>
              <a:chExt cx="956785" cy="1215305"/>
            </a:xfrm>
          </p:grpSpPr>
          <p:sp>
            <p:nvSpPr>
              <p:cNvPr id="248" name="圆角矩形 247">
                <a:extLst>
                  <a:ext uri="{FF2B5EF4-FFF2-40B4-BE49-F238E27FC236}">
                    <a16:creationId xmlns="" xmlns:a16="http://schemas.microsoft.com/office/drawing/2014/main" id="{0AE2A86A-FF30-E540-9A7B-F5C5FBDCFD67}"/>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9" name="圆角矩形 248">
                <a:extLst>
                  <a:ext uri="{FF2B5EF4-FFF2-40B4-BE49-F238E27FC236}">
                    <a16:creationId xmlns="" xmlns:a16="http://schemas.microsoft.com/office/drawing/2014/main" id="{48CFB427-7BFB-7146-8709-869225748F19}"/>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0" name="圆角矩形 249">
                <a:extLst>
                  <a:ext uri="{FF2B5EF4-FFF2-40B4-BE49-F238E27FC236}">
                    <a16:creationId xmlns="" xmlns:a16="http://schemas.microsoft.com/office/drawing/2014/main" id="{8389E403-8DDB-AD46-AB50-5E9FF94939E7}"/>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51" name="圆角矩形 250">
                <a:extLst>
                  <a:ext uri="{FF2B5EF4-FFF2-40B4-BE49-F238E27FC236}">
                    <a16:creationId xmlns="" xmlns:a16="http://schemas.microsoft.com/office/drawing/2014/main" id="{9C103241-7B77-7443-8E9B-F1444C676F53}"/>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sp>
          <p:nvSpPr>
            <p:cNvPr id="179" name="圆角矩形 178">
              <a:extLst>
                <a:ext uri="{FF2B5EF4-FFF2-40B4-BE49-F238E27FC236}">
                  <a16:creationId xmlns="" xmlns:a16="http://schemas.microsoft.com/office/drawing/2014/main" id="{8C0158A7-251F-9B40-A138-579D073300E3}"/>
                </a:ext>
              </a:extLst>
            </p:cNvPr>
            <p:cNvSpPr/>
            <p:nvPr/>
          </p:nvSpPr>
          <p:spPr>
            <a:xfrm flipV="1">
              <a:off x="8740400" y="8523312"/>
              <a:ext cx="798961" cy="5503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80" name="圆角矩形 179">
              <a:extLst>
                <a:ext uri="{FF2B5EF4-FFF2-40B4-BE49-F238E27FC236}">
                  <a16:creationId xmlns="" xmlns:a16="http://schemas.microsoft.com/office/drawing/2014/main" id="{04D61F97-AFE8-154C-9420-D87EE3D310AD}"/>
                </a:ext>
              </a:extLst>
            </p:cNvPr>
            <p:cNvSpPr/>
            <p:nvPr/>
          </p:nvSpPr>
          <p:spPr>
            <a:xfrm flipV="1">
              <a:off x="7703840" y="7430516"/>
              <a:ext cx="2874148" cy="8793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nvGrpSpPr>
            <p:cNvPr id="181" name="组 66">
              <a:extLst>
                <a:ext uri="{FF2B5EF4-FFF2-40B4-BE49-F238E27FC236}">
                  <a16:creationId xmlns="" xmlns:a16="http://schemas.microsoft.com/office/drawing/2014/main" id="{C9BEAC1D-1936-8A47-A02D-B76470C8DF02}"/>
                </a:ext>
              </a:extLst>
            </p:cNvPr>
            <p:cNvGrpSpPr/>
            <p:nvPr/>
          </p:nvGrpSpPr>
          <p:grpSpPr>
            <a:xfrm>
              <a:off x="6327691" y="7859190"/>
              <a:ext cx="1232133" cy="1098065"/>
              <a:chOff x="6327691" y="7859190"/>
              <a:chExt cx="1232133" cy="1098065"/>
            </a:xfrm>
          </p:grpSpPr>
          <p:grpSp>
            <p:nvGrpSpPr>
              <p:cNvPr id="218" name="组 103">
                <a:extLst>
                  <a:ext uri="{FF2B5EF4-FFF2-40B4-BE49-F238E27FC236}">
                    <a16:creationId xmlns="" xmlns:a16="http://schemas.microsoft.com/office/drawing/2014/main" id="{A5BB831D-8298-E14C-97C0-58688A2CB574}"/>
                  </a:ext>
                </a:extLst>
              </p:cNvPr>
              <p:cNvGrpSpPr/>
              <p:nvPr/>
            </p:nvGrpSpPr>
            <p:grpSpPr>
              <a:xfrm flipH="1">
                <a:off x="6327691" y="7859190"/>
                <a:ext cx="273602" cy="492559"/>
                <a:chOff x="4624843" y="8136740"/>
                <a:chExt cx="956785" cy="1215305"/>
              </a:xfrm>
            </p:grpSpPr>
            <p:sp>
              <p:nvSpPr>
                <p:cNvPr id="244" name="圆角矩形 243">
                  <a:extLst>
                    <a:ext uri="{FF2B5EF4-FFF2-40B4-BE49-F238E27FC236}">
                      <a16:creationId xmlns="" xmlns:a16="http://schemas.microsoft.com/office/drawing/2014/main" id="{49E2E88F-A84B-E94D-A6E3-12A27B454EB6}"/>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5" name="圆角矩形 244">
                  <a:extLst>
                    <a:ext uri="{FF2B5EF4-FFF2-40B4-BE49-F238E27FC236}">
                      <a16:creationId xmlns="" xmlns:a16="http://schemas.microsoft.com/office/drawing/2014/main" id="{0236E1CC-69B2-CF4E-A555-ED5E3F244C86}"/>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6" name="圆角矩形 245">
                  <a:extLst>
                    <a:ext uri="{FF2B5EF4-FFF2-40B4-BE49-F238E27FC236}">
                      <a16:creationId xmlns="" xmlns:a16="http://schemas.microsoft.com/office/drawing/2014/main" id="{36703C06-49DF-1145-980B-3C1A2323A407}"/>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7" name="圆角矩形 246">
                  <a:extLst>
                    <a:ext uri="{FF2B5EF4-FFF2-40B4-BE49-F238E27FC236}">
                      <a16:creationId xmlns="" xmlns:a16="http://schemas.microsoft.com/office/drawing/2014/main" id="{0D136D86-4530-4B48-AC20-48A1EF59EAB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219" name="组 104">
                <a:extLst>
                  <a:ext uri="{FF2B5EF4-FFF2-40B4-BE49-F238E27FC236}">
                    <a16:creationId xmlns="" xmlns:a16="http://schemas.microsoft.com/office/drawing/2014/main" id="{3B0CA3EB-A022-8D40-8F36-63EC33A29A7B}"/>
                  </a:ext>
                </a:extLst>
              </p:cNvPr>
              <p:cNvGrpSpPr/>
              <p:nvPr/>
            </p:nvGrpSpPr>
            <p:grpSpPr>
              <a:xfrm flipH="1">
                <a:off x="6806957" y="7859190"/>
                <a:ext cx="273602" cy="492559"/>
                <a:chOff x="4624843" y="8136740"/>
                <a:chExt cx="956785" cy="1215305"/>
              </a:xfrm>
            </p:grpSpPr>
            <p:sp>
              <p:nvSpPr>
                <p:cNvPr id="240" name="圆角矩形 239">
                  <a:extLst>
                    <a:ext uri="{FF2B5EF4-FFF2-40B4-BE49-F238E27FC236}">
                      <a16:creationId xmlns="" xmlns:a16="http://schemas.microsoft.com/office/drawing/2014/main" id="{FC703F4C-03F0-B74B-A48B-880A19F5736F}"/>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1" name="圆角矩形 240">
                  <a:extLst>
                    <a:ext uri="{FF2B5EF4-FFF2-40B4-BE49-F238E27FC236}">
                      <a16:creationId xmlns="" xmlns:a16="http://schemas.microsoft.com/office/drawing/2014/main" id="{D92A3786-E255-FD49-BB90-919D1CFE8951}"/>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2" name="圆角矩形 241">
                  <a:extLst>
                    <a:ext uri="{FF2B5EF4-FFF2-40B4-BE49-F238E27FC236}">
                      <a16:creationId xmlns="" xmlns:a16="http://schemas.microsoft.com/office/drawing/2014/main" id="{A6246E00-85E3-D042-8003-2721CCFF3883}"/>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43" name="圆角矩形 242">
                  <a:extLst>
                    <a:ext uri="{FF2B5EF4-FFF2-40B4-BE49-F238E27FC236}">
                      <a16:creationId xmlns="" xmlns:a16="http://schemas.microsoft.com/office/drawing/2014/main" id="{DD4DB080-2210-6C48-A455-E2853263D74C}"/>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220" name="组 105">
                <a:extLst>
                  <a:ext uri="{FF2B5EF4-FFF2-40B4-BE49-F238E27FC236}">
                    <a16:creationId xmlns="" xmlns:a16="http://schemas.microsoft.com/office/drawing/2014/main" id="{41A80157-8DE5-CB40-B175-10F773A3FD00}"/>
                  </a:ext>
                </a:extLst>
              </p:cNvPr>
              <p:cNvGrpSpPr/>
              <p:nvPr/>
            </p:nvGrpSpPr>
            <p:grpSpPr>
              <a:xfrm flipH="1">
                <a:off x="7286222" y="7859190"/>
                <a:ext cx="273602" cy="492559"/>
                <a:chOff x="4624843" y="8136740"/>
                <a:chExt cx="956785" cy="1215305"/>
              </a:xfrm>
            </p:grpSpPr>
            <p:sp>
              <p:nvSpPr>
                <p:cNvPr id="236" name="圆角矩形 235">
                  <a:extLst>
                    <a:ext uri="{FF2B5EF4-FFF2-40B4-BE49-F238E27FC236}">
                      <a16:creationId xmlns="" xmlns:a16="http://schemas.microsoft.com/office/drawing/2014/main" id="{5D9A3D7D-629C-054B-AFFA-9E8FFF61B3ED}"/>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7" name="圆角矩形 236">
                  <a:extLst>
                    <a:ext uri="{FF2B5EF4-FFF2-40B4-BE49-F238E27FC236}">
                      <a16:creationId xmlns="" xmlns:a16="http://schemas.microsoft.com/office/drawing/2014/main" id="{6D463820-20FB-C442-A2B1-47F6D1FF519E}"/>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8" name="圆角矩形 237">
                  <a:extLst>
                    <a:ext uri="{FF2B5EF4-FFF2-40B4-BE49-F238E27FC236}">
                      <a16:creationId xmlns="" xmlns:a16="http://schemas.microsoft.com/office/drawing/2014/main" id="{D045F8C3-07E0-7F40-B675-810840B94D50}"/>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9" name="圆角矩形 238">
                  <a:extLst>
                    <a:ext uri="{FF2B5EF4-FFF2-40B4-BE49-F238E27FC236}">
                      <a16:creationId xmlns="" xmlns:a16="http://schemas.microsoft.com/office/drawing/2014/main" id="{1FD2364A-9A1B-3C41-B68F-8D6B6960D54B}"/>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221" name="组 106">
                <a:extLst>
                  <a:ext uri="{FF2B5EF4-FFF2-40B4-BE49-F238E27FC236}">
                    <a16:creationId xmlns="" xmlns:a16="http://schemas.microsoft.com/office/drawing/2014/main" id="{93928585-7799-154E-A028-8922E1388EFE}"/>
                  </a:ext>
                </a:extLst>
              </p:cNvPr>
              <p:cNvGrpSpPr/>
              <p:nvPr/>
            </p:nvGrpSpPr>
            <p:grpSpPr>
              <a:xfrm flipH="1">
                <a:off x="6327691" y="8464696"/>
                <a:ext cx="273602" cy="492559"/>
                <a:chOff x="4624843" y="8136740"/>
                <a:chExt cx="956785" cy="1215305"/>
              </a:xfrm>
            </p:grpSpPr>
            <p:sp>
              <p:nvSpPr>
                <p:cNvPr id="232" name="圆角矩形 231">
                  <a:extLst>
                    <a:ext uri="{FF2B5EF4-FFF2-40B4-BE49-F238E27FC236}">
                      <a16:creationId xmlns="" xmlns:a16="http://schemas.microsoft.com/office/drawing/2014/main" id="{DBC19263-68DE-2F4C-A97D-670D42A76B93}"/>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3" name="圆角矩形 232">
                  <a:extLst>
                    <a:ext uri="{FF2B5EF4-FFF2-40B4-BE49-F238E27FC236}">
                      <a16:creationId xmlns="" xmlns:a16="http://schemas.microsoft.com/office/drawing/2014/main" id="{F356712B-9B4D-374F-8A2B-9BACD3397B4B}"/>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4" name="圆角矩形 233">
                  <a:extLst>
                    <a:ext uri="{FF2B5EF4-FFF2-40B4-BE49-F238E27FC236}">
                      <a16:creationId xmlns="" xmlns:a16="http://schemas.microsoft.com/office/drawing/2014/main" id="{E0AAC9DC-B92B-3B45-80CD-7057640D016A}"/>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5" name="圆角矩形 234">
                  <a:extLst>
                    <a:ext uri="{FF2B5EF4-FFF2-40B4-BE49-F238E27FC236}">
                      <a16:creationId xmlns="" xmlns:a16="http://schemas.microsoft.com/office/drawing/2014/main" id="{3AAB2793-9DB2-0D45-A9C1-C9E76B926344}"/>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222" name="组 107">
                <a:extLst>
                  <a:ext uri="{FF2B5EF4-FFF2-40B4-BE49-F238E27FC236}">
                    <a16:creationId xmlns="" xmlns:a16="http://schemas.microsoft.com/office/drawing/2014/main" id="{AB1177B9-8A51-5C4F-BF8F-3C127B541C3C}"/>
                  </a:ext>
                </a:extLst>
              </p:cNvPr>
              <p:cNvGrpSpPr/>
              <p:nvPr/>
            </p:nvGrpSpPr>
            <p:grpSpPr>
              <a:xfrm flipH="1">
                <a:off x="6806957" y="8464696"/>
                <a:ext cx="273602" cy="492559"/>
                <a:chOff x="4624843" y="8136740"/>
                <a:chExt cx="956785" cy="1215305"/>
              </a:xfrm>
            </p:grpSpPr>
            <p:sp>
              <p:nvSpPr>
                <p:cNvPr id="228" name="圆角矩形 227">
                  <a:extLst>
                    <a:ext uri="{FF2B5EF4-FFF2-40B4-BE49-F238E27FC236}">
                      <a16:creationId xmlns="" xmlns:a16="http://schemas.microsoft.com/office/drawing/2014/main" id="{8C7E72A4-C769-E840-A16B-06F5A7C37DCE}"/>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29" name="圆角矩形 228">
                  <a:extLst>
                    <a:ext uri="{FF2B5EF4-FFF2-40B4-BE49-F238E27FC236}">
                      <a16:creationId xmlns="" xmlns:a16="http://schemas.microsoft.com/office/drawing/2014/main" id="{9C4F5DFE-056F-C74D-8137-BB985DFC06C3}"/>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0" name="圆角矩形 229">
                  <a:extLst>
                    <a:ext uri="{FF2B5EF4-FFF2-40B4-BE49-F238E27FC236}">
                      <a16:creationId xmlns="" xmlns:a16="http://schemas.microsoft.com/office/drawing/2014/main" id="{1C92E517-63D7-AF42-BF1D-9DF27B909219}"/>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31" name="圆角矩形 230">
                  <a:extLst>
                    <a:ext uri="{FF2B5EF4-FFF2-40B4-BE49-F238E27FC236}">
                      <a16:creationId xmlns="" xmlns:a16="http://schemas.microsoft.com/office/drawing/2014/main" id="{513EE13A-2B4D-8E44-89EB-51FCD4815C3A}"/>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223" name="组 108">
                <a:extLst>
                  <a:ext uri="{FF2B5EF4-FFF2-40B4-BE49-F238E27FC236}">
                    <a16:creationId xmlns="" xmlns:a16="http://schemas.microsoft.com/office/drawing/2014/main" id="{CD501EC4-E1C8-664F-9D6F-FEA8E2EEAF66}"/>
                  </a:ext>
                </a:extLst>
              </p:cNvPr>
              <p:cNvGrpSpPr/>
              <p:nvPr/>
            </p:nvGrpSpPr>
            <p:grpSpPr>
              <a:xfrm flipH="1">
                <a:off x="7286222" y="8464696"/>
                <a:ext cx="273602" cy="492559"/>
                <a:chOff x="4624843" y="8136740"/>
                <a:chExt cx="956785" cy="1215305"/>
              </a:xfrm>
            </p:grpSpPr>
            <p:sp>
              <p:nvSpPr>
                <p:cNvPr id="224" name="圆角矩形 223">
                  <a:extLst>
                    <a:ext uri="{FF2B5EF4-FFF2-40B4-BE49-F238E27FC236}">
                      <a16:creationId xmlns="" xmlns:a16="http://schemas.microsoft.com/office/drawing/2014/main" id="{D16529B1-C954-1942-ADDE-8EBE62AEE2E8}"/>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25" name="圆角矩形 224">
                  <a:extLst>
                    <a:ext uri="{FF2B5EF4-FFF2-40B4-BE49-F238E27FC236}">
                      <a16:creationId xmlns="" xmlns:a16="http://schemas.microsoft.com/office/drawing/2014/main" id="{86AA08F7-BA72-4640-A3EE-C133C5D58494}"/>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26" name="圆角矩形 225">
                  <a:extLst>
                    <a:ext uri="{FF2B5EF4-FFF2-40B4-BE49-F238E27FC236}">
                      <a16:creationId xmlns="" xmlns:a16="http://schemas.microsoft.com/office/drawing/2014/main" id="{26C84436-D852-DF48-85F7-8FE503FCAB5D}"/>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27" name="圆角矩形 226">
                  <a:extLst>
                    <a:ext uri="{FF2B5EF4-FFF2-40B4-BE49-F238E27FC236}">
                      <a16:creationId xmlns="" xmlns:a16="http://schemas.microsoft.com/office/drawing/2014/main" id="{1E76AE63-083F-094A-B091-5B6935AC13A7}"/>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grpSp>
          <p:nvGrpSpPr>
            <p:cNvPr id="182" name="组 67">
              <a:extLst>
                <a:ext uri="{FF2B5EF4-FFF2-40B4-BE49-F238E27FC236}">
                  <a16:creationId xmlns="" xmlns:a16="http://schemas.microsoft.com/office/drawing/2014/main" id="{5A976329-3051-6B4A-9CBF-F0A893B678C6}"/>
                </a:ext>
              </a:extLst>
            </p:cNvPr>
            <p:cNvGrpSpPr/>
            <p:nvPr/>
          </p:nvGrpSpPr>
          <p:grpSpPr>
            <a:xfrm>
              <a:off x="10720179" y="7859190"/>
              <a:ext cx="1232133" cy="1098065"/>
              <a:chOff x="6327691" y="7859190"/>
              <a:chExt cx="1232133" cy="1098065"/>
            </a:xfrm>
          </p:grpSpPr>
          <p:grpSp>
            <p:nvGrpSpPr>
              <p:cNvPr id="188" name="组 73">
                <a:extLst>
                  <a:ext uri="{FF2B5EF4-FFF2-40B4-BE49-F238E27FC236}">
                    <a16:creationId xmlns="" xmlns:a16="http://schemas.microsoft.com/office/drawing/2014/main" id="{BEF2A04D-A479-6042-ACF1-5AC4B39304D2}"/>
                  </a:ext>
                </a:extLst>
              </p:cNvPr>
              <p:cNvGrpSpPr/>
              <p:nvPr/>
            </p:nvGrpSpPr>
            <p:grpSpPr>
              <a:xfrm flipH="1">
                <a:off x="6327691" y="7859190"/>
                <a:ext cx="273602" cy="492559"/>
                <a:chOff x="4624843" y="8136740"/>
                <a:chExt cx="956785" cy="1215305"/>
              </a:xfrm>
            </p:grpSpPr>
            <p:sp>
              <p:nvSpPr>
                <p:cNvPr id="214" name="圆角矩形 213">
                  <a:extLst>
                    <a:ext uri="{FF2B5EF4-FFF2-40B4-BE49-F238E27FC236}">
                      <a16:creationId xmlns="" xmlns:a16="http://schemas.microsoft.com/office/drawing/2014/main" id="{75620A0E-3CF1-2F4A-AF63-BD83D7934361}"/>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5" name="圆角矩形 214">
                  <a:extLst>
                    <a:ext uri="{FF2B5EF4-FFF2-40B4-BE49-F238E27FC236}">
                      <a16:creationId xmlns="" xmlns:a16="http://schemas.microsoft.com/office/drawing/2014/main" id="{7E850E2E-B979-D841-BD87-59BE5DCCE026}"/>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6" name="圆角矩形 215">
                  <a:extLst>
                    <a:ext uri="{FF2B5EF4-FFF2-40B4-BE49-F238E27FC236}">
                      <a16:creationId xmlns="" xmlns:a16="http://schemas.microsoft.com/office/drawing/2014/main" id="{EE519C49-38CC-D046-81FE-F5A6A9F503B3}"/>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7" name="圆角矩形 216">
                  <a:extLst>
                    <a:ext uri="{FF2B5EF4-FFF2-40B4-BE49-F238E27FC236}">
                      <a16:creationId xmlns="" xmlns:a16="http://schemas.microsoft.com/office/drawing/2014/main" id="{30F69CF2-CB9E-6F40-8521-E5DBA2F400EE}"/>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89" name="组 74">
                <a:extLst>
                  <a:ext uri="{FF2B5EF4-FFF2-40B4-BE49-F238E27FC236}">
                    <a16:creationId xmlns="" xmlns:a16="http://schemas.microsoft.com/office/drawing/2014/main" id="{18323F9D-8B0D-3A4B-9969-D12CDD2B91A5}"/>
                  </a:ext>
                </a:extLst>
              </p:cNvPr>
              <p:cNvGrpSpPr/>
              <p:nvPr/>
            </p:nvGrpSpPr>
            <p:grpSpPr>
              <a:xfrm flipH="1">
                <a:off x="6806957" y="7859190"/>
                <a:ext cx="273602" cy="492559"/>
                <a:chOff x="4624843" y="8136740"/>
                <a:chExt cx="956785" cy="1215305"/>
              </a:xfrm>
            </p:grpSpPr>
            <p:sp>
              <p:nvSpPr>
                <p:cNvPr id="210" name="圆角矩形 209">
                  <a:extLst>
                    <a:ext uri="{FF2B5EF4-FFF2-40B4-BE49-F238E27FC236}">
                      <a16:creationId xmlns="" xmlns:a16="http://schemas.microsoft.com/office/drawing/2014/main" id="{4F3F7205-3C94-9C41-8B7B-5C0BFF9F0538}"/>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1" name="圆角矩形 210">
                  <a:extLst>
                    <a:ext uri="{FF2B5EF4-FFF2-40B4-BE49-F238E27FC236}">
                      <a16:creationId xmlns="" xmlns:a16="http://schemas.microsoft.com/office/drawing/2014/main" id="{2566F0DF-38E4-6C4C-9B97-AAB590595688}"/>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2" name="圆角矩形 211">
                  <a:extLst>
                    <a:ext uri="{FF2B5EF4-FFF2-40B4-BE49-F238E27FC236}">
                      <a16:creationId xmlns="" xmlns:a16="http://schemas.microsoft.com/office/drawing/2014/main" id="{F5C70034-5C9C-1A4E-8F25-64171147A8B7}"/>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13" name="圆角矩形 212">
                  <a:extLst>
                    <a:ext uri="{FF2B5EF4-FFF2-40B4-BE49-F238E27FC236}">
                      <a16:creationId xmlns="" xmlns:a16="http://schemas.microsoft.com/office/drawing/2014/main" id="{70BDE20F-E80C-D349-90FC-839A3FAFB18C}"/>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90" name="组 75">
                <a:extLst>
                  <a:ext uri="{FF2B5EF4-FFF2-40B4-BE49-F238E27FC236}">
                    <a16:creationId xmlns="" xmlns:a16="http://schemas.microsoft.com/office/drawing/2014/main" id="{D1BCAF97-A88E-6F4B-ACAB-54645E25D831}"/>
                  </a:ext>
                </a:extLst>
              </p:cNvPr>
              <p:cNvGrpSpPr/>
              <p:nvPr/>
            </p:nvGrpSpPr>
            <p:grpSpPr>
              <a:xfrm flipH="1">
                <a:off x="7286222" y="7859190"/>
                <a:ext cx="273602" cy="492559"/>
                <a:chOff x="4624843" y="8136740"/>
                <a:chExt cx="956785" cy="1215305"/>
              </a:xfrm>
            </p:grpSpPr>
            <p:sp>
              <p:nvSpPr>
                <p:cNvPr id="206" name="圆角矩形 205">
                  <a:extLst>
                    <a:ext uri="{FF2B5EF4-FFF2-40B4-BE49-F238E27FC236}">
                      <a16:creationId xmlns="" xmlns:a16="http://schemas.microsoft.com/office/drawing/2014/main" id="{5DA0070F-09DD-F14D-BABE-CE341E39E4E4}"/>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7" name="圆角矩形 206">
                  <a:extLst>
                    <a:ext uri="{FF2B5EF4-FFF2-40B4-BE49-F238E27FC236}">
                      <a16:creationId xmlns="" xmlns:a16="http://schemas.microsoft.com/office/drawing/2014/main" id="{64412C6F-107E-764D-A68B-1093C64AFCF1}"/>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8" name="圆角矩形 207">
                  <a:extLst>
                    <a:ext uri="{FF2B5EF4-FFF2-40B4-BE49-F238E27FC236}">
                      <a16:creationId xmlns="" xmlns:a16="http://schemas.microsoft.com/office/drawing/2014/main" id="{C633D046-B3C5-4F43-B07F-895AF7F97552}"/>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9" name="圆角矩形 208">
                  <a:extLst>
                    <a:ext uri="{FF2B5EF4-FFF2-40B4-BE49-F238E27FC236}">
                      <a16:creationId xmlns="" xmlns:a16="http://schemas.microsoft.com/office/drawing/2014/main" id="{3A7854AF-34EB-0048-A8BE-452F436376A2}"/>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91" name="组 76">
                <a:extLst>
                  <a:ext uri="{FF2B5EF4-FFF2-40B4-BE49-F238E27FC236}">
                    <a16:creationId xmlns="" xmlns:a16="http://schemas.microsoft.com/office/drawing/2014/main" id="{D0482626-C5C1-5B4F-A880-2EB9BE792401}"/>
                  </a:ext>
                </a:extLst>
              </p:cNvPr>
              <p:cNvGrpSpPr/>
              <p:nvPr/>
            </p:nvGrpSpPr>
            <p:grpSpPr>
              <a:xfrm flipH="1">
                <a:off x="6327691" y="8464696"/>
                <a:ext cx="273602" cy="492559"/>
                <a:chOff x="4624843" y="8136740"/>
                <a:chExt cx="956785" cy="1215305"/>
              </a:xfrm>
            </p:grpSpPr>
            <p:sp>
              <p:nvSpPr>
                <p:cNvPr id="202" name="圆角矩形 201">
                  <a:extLst>
                    <a:ext uri="{FF2B5EF4-FFF2-40B4-BE49-F238E27FC236}">
                      <a16:creationId xmlns="" xmlns:a16="http://schemas.microsoft.com/office/drawing/2014/main" id="{D0330411-F307-C841-8A9A-70697E2075BC}"/>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3" name="圆角矩形 202">
                  <a:extLst>
                    <a:ext uri="{FF2B5EF4-FFF2-40B4-BE49-F238E27FC236}">
                      <a16:creationId xmlns="" xmlns:a16="http://schemas.microsoft.com/office/drawing/2014/main" id="{5553516A-418B-0945-9468-14617C339464}"/>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4" name="圆角矩形 203">
                  <a:extLst>
                    <a:ext uri="{FF2B5EF4-FFF2-40B4-BE49-F238E27FC236}">
                      <a16:creationId xmlns="" xmlns:a16="http://schemas.microsoft.com/office/drawing/2014/main" id="{C66145A6-38B0-3342-8E5F-460DE12B0C0E}"/>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5" name="圆角矩形 204">
                  <a:extLst>
                    <a:ext uri="{FF2B5EF4-FFF2-40B4-BE49-F238E27FC236}">
                      <a16:creationId xmlns="" xmlns:a16="http://schemas.microsoft.com/office/drawing/2014/main" id="{E4993795-8DAC-CA41-A1EA-1F8425186505}"/>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92" name="组 77">
                <a:extLst>
                  <a:ext uri="{FF2B5EF4-FFF2-40B4-BE49-F238E27FC236}">
                    <a16:creationId xmlns="" xmlns:a16="http://schemas.microsoft.com/office/drawing/2014/main" id="{522704E0-15B6-BD42-810A-B5AF94909A99}"/>
                  </a:ext>
                </a:extLst>
              </p:cNvPr>
              <p:cNvGrpSpPr/>
              <p:nvPr/>
            </p:nvGrpSpPr>
            <p:grpSpPr>
              <a:xfrm flipH="1">
                <a:off x="6806957" y="8464696"/>
                <a:ext cx="273602" cy="492559"/>
                <a:chOff x="4624843" y="8136740"/>
                <a:chExt cx="956785" cy="1215305"/>
              </a:xfrm>
            </p:grpSpPr>
            <p:sp>
              <p:nvSpPr>
                <p:cNvPr id="198" name="圆角矩形 197">
                  <a:extLst>
                    <a:ext uri="{FF2B5EF4-FFF2-40B4-BE49-F238E27FC236}">
                      <a16:creationId xmlns="" xmlns:a16="http://schemas.microsoft.com/office/drawing/2014/main" id="{F3777E3C-FBCB-E24F-BD81-529B64DD9C9B}"/>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99" name="圆角矩形 198">
                  <a:extLst>
                    <a:ext uri="{FF2B5EF4-FFF2-40B4-BE49-F238E27FC236}">
                      <a16:creationId xmlns="" xmlns:a16="http://schemas.microsoft.com/office/drawing/2014/main" id="{605E4052-8CB2-9141-9DC8-5E3109556F77}"/>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0" name="圆角矩形 199">
                  <a:extLst>
                    <a:ext uri="{FF2B5EF4-FFF2-40B4-BE49-F238E27FC236}">
                      <a16:creationId xmlns="" xmlns:a16="http://schemas.microsoft.com/office/drawing/2014/main" id="{F6964360-75EC-074B-B367-E1996F062628}"/>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201" name="圆角矩形 200">
                  <a:extLst>
                    <a:ext uri="{FF2B5EF4-FFF2-40B4-BE49-F238E27FC236}">
                      <a16:creationId xmlns="" xmlns:a16="http://schemas.microsoft.com/office/drawing/2014/main" id="{019042D7-3D60-D442-8A24-C17A2B804361}"/>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nvGrpSpPr>
              <p:cNvPr id="193" name="组 78">
                <a:extLst>
                  <a:ext uri="{FF2B5EF4-FFF2-40B4-BE49-F238E27FC236}">
                    <a16:creationId xmlns="" xmlns:a16="http://schemas.microsoft.com/office/drawing/2014/main" id="{92467927-22EB-304A-B0E6-6E47A2157A79}"/>
                  </a:ext>
                </a:extLst>
              </p:cNvPr>
              <p:cNvGrpSpPr/>
              <p:nvPr/>
            </p:nvGrpSpPr>
            <p:grpSpPr>
              <a:xfrm flipH="1">
                <a:off x="7286222" y="8464696"/>
                <a:ext cx="273602" cy="492559"/>
                <a:chOff x="4624843" y="8136740"/>
                <a:chExt cx="956785" cy="1215305"/>
              </a:xfrm>
            </p:grpSpPr>
            <p:sp>
              <p:nvSpPr>
                <p:cNvPr id="194" name="圆角矩形 193">
                  <a:extLst>
                    <a:ext uri="{FF2B5EF4-FFF2-40B4-BE49-F238E27FC236}">
                      <a16:creationId xmlns="" xmlns:a16="http://schemas.microsoft.com/office/drawing/2014/main" id="{5C6A57E4-25C7-6245-BA39-6B7C112B2573}"/>
                    </a:ext>
                  </a:extLst>
                </p:cNvPr>
                <p:cNvSpPr/>
                <p:nvPr/>
              </p:nvSpPr>
              <p:spPr>
                <a:xfrm>
                  <a:off x="4624843"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95" name="圆角矩形 194">
                  <a:extLst>
                    <a:ext uri="{FF2B5EF4-FFF2-40B4-BE49-F238E27FC236}">
                      <a16:creationId xmlns="" xmlns:a16="http://schemas.microsoft.com/office/drawing/2014/main" id="{0AD5DFB4-9F98-8F43-B736-4CE2BFEF6431}"/>
                    </a:ext>
                  </a:extLst>
                </p:cNvPr>
                <p:cNvSpPr/>
                <p:nvPr/>
              </p:nvSpPr>
              <p:spPr>
                <a:xfrm>
                  <a:off x="5200907" y="8136740"/>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96" name="圆角矩形 195">
                  <a:extLst>
                    <a:ext uri="{FF2B5EF4-FFF2-40B4-BE49-F238E27FC236}">
                      <a16:creationId xmlns="" xmlns:a16="http://schemas.microsoft.com/office/drawing/2014/main" id="{082EC78A-0845-354D-8F7D-A188C21BB214}"/>
                    </a:ext>
                  </a:extLst>
                </p:cNvPr>
                <p:cNvSpPr/>
                <p:nvPr/>
              </p:nvSpPr>
              <p:spPr>
                <a:xfrm>
                  <a:off x="4624843"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97" name="圆角矩形 196">
                  <a:extLst>
                    <a:ext uri="{FF2B5EF4-FFF2-40B4-BE49-F238E27FC236}">
                      <a16:creationId xmlns="" xmlns:a16="http://schemas.microsoft.com/office/drawing/2014/main" id="{95A59A4D-25B9-BD46-B27C-930DB8B673FD}"/>
                    </a:ext>
                  </a:extLst>
                </p:cNvPr>
                <p:cNvSpPr/>
                <p:nvPr/>
              </p:nvSpPr>
              <p:spPr>
                <a:xfrm>
                  <a:off x="5200907" y="8846468"/>
                  <a:ext cx="380721" cy="5055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sp>
          <p:nvSpPr>
            <p:cNvPr id="183" name="圆角矩形 182">
              <a:extLst>
                <a:ext uri="{FF2B5EF4-FFF2-40B4-BE49-F238E27FC236}">
                  <a16:creationId xmlns="" xmlns:a16="http://schemas.microsoft.com/office/drawing/2014/main" id="{32004712-FD45-FF40-8B4E-ECBE5E262616}"/>
                </a:ext>
              </a:extLst>
            </p:cNvPr>
            <p:cNvSpPr/>
            <p:nvPr/>
          </p:nvSpPr>
          <p:spPr>
            <a:xfrm flipV="1">
              <a:off x="5757788" y="7606235"/>
              <a:ext cx="2088622" cy="804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84" name="圆角矩形 183">
              <a:extLst>
                <a:ext uri="{FF2B5EF4-FFF2-40B4-BE49-F238E27FC236}">
                  <a16:creationId xmlns="" xmlns:a16="http://schemas.microsoft.com/office/drawing/2014/main" id="{BE13D809-1E84-0349-AAAD-988CAB21B818}"/>
                </a:ext>
              </a:extLst>
            </p:cNvPr>
            <p:cNvSpPr/>
            <p:nvPr/>
          </p:nvSpPr>
          <p:spPr>
            <a:xfrm flipV="1">
              <a:off x="10337219" y="7606235"/>
              <a:ext cx="2088622" cy="804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85" name="圆角矩形 184">
              <a:extLst>
                <a:ext uri="{FF2B5EF4-FFF2-40B4-BE49-F238E27FC236}">
                  <a16:creationId xmlns="" xmlns:a16="http://schemas.microsoft.com/office/drawing/2014/main" id="{F331657A-C98B-B440-86F0-5A849B4A7D4B}"/>
                </a:ext>
              </a:extLst>
            </p:cNvPr>
            <p:cNvSpPr/>
            <p:nvPr/>
          </p:nvSpPr>
          <p:spPr>
            <a:xfrm flipV="1">
              <a:off x="9105320" y="5210921"/>
              <a:ext cx="45719" cy="640987"/>
            </a:xfrm>
            <a:prstGeom prst="roundRect">
              <a:avLst>
                <a:gd name="adj" fmla="val 0"/>
              </a:avLst>
            </a:prstGeom>
            <a:solidFill>
              <a:srgbClr val="D9D9D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86" name="圆角矩形 185">
              <a:extLst>
                <a:ext uri="{FF2B5EF4-FFF2-40B4-BE49-F238E27FC236}">
                  <a16:creationId xmlns="" xmlns:a16="http://schemas.microsoft.com/office/drawing/2014/main" id="{8849BB79-7E5E-CF4E-82C6-75E4A38F9F96}"/>
                </a:ext>
              </a:extLst>
            </p:cNvPr>
            <p:cNvSpPr/>
            <p:nvPr/>
          </p:nvSpPr>
          <p:spPr>
            <a:xfrm flipH="1" flipV="1">
              <a:off x="8705042" y="5232853"/>
              <a:ext cx="410513" cy="242938"/>
            </a:xfrm>
            <a:prstGeom prst="roundRect">
              <a:avLst>
                <a:gd name="adj" fmla="val 0"/>
              </a:avLst>
            </a:prstGeom>
            <a:solidFill>
              <a:srgbClr val="D9D9D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87" name="梯形 186">
              <a:extLst>
                <a:ext uri="{FF2B5EF4-FFF2-40B4-BE49-F238E27FC236}">
                  <a16:creationId xmlns="" xmlns:a16="http://schemas.microsoft.com/office/drawing/2014/main" id="{D4089CDD-4229-2F41-99A9-D4E1E54BB6D8}"/>
                </a:ext>
              </a:extLst>
            </p:cNvPr>
            <p:cNvSpPr/>
            <p:nvPr/>
          </p:nvSpPr>
          <p:spPr>
            <a:xfrm>
              <a:off x="8552163" y="9262981"/>
              <a:ext cx="1224136" cy="379443"/>
            </a:xfrm>
            <a:prstGeom prst="trapezoid">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sp>
        <p:nvSpPr>
          <p:cNvPr id="288" name="AutoShape 2">
            <a:extLst>
              <a:ext uri="{FF2B5EF4-FFF2-40B4-BE49-F238E27FC236}">
                <a16:creationId xmlns="" xmlns:a16="http://schemas.microsoft.com/office/drawing/2014/main" id="{1FFC470E-8A82-3F4B-B37B-5DCF45702CBC}"/>
              </a:ext>
            </a:extLst>
          </p:cNvPr>
          <p:cNvSpPr>
            <a:spLocks noChangeArrowheads="1"/>
          </p:cNvSpPr>
          <p:nvPr/>
        </p:nvSpPr>
        <p:spPr bwMode="auto">
          <a:xfrm>
            <a:off x="-1072985" y="168089"/>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 </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研究面向</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智慧图书馆知识服务的意义（二）</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836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ppt_h*1.125000"/>
                                          </p:val>
                                        </p:tav>
                                        <p:tav tm="100000">
                                          <p:val>
                                            <p:strVal val="#ppt_y"/>
                                          </p:val>
                                        </p:tav>
                                      </p:tavLst>
                                    </p:anim>
                                    <p:animEffect transition="in" filter="wipe(up)">
                                      <p:cBhvr>
                                        <p:cTn id="8" dur="500"/>
                                        <p:tgtEl>
                                          <p:spTgt spid="159"/>
                                        </p:tgtEl>
                                      </p:cBhvr>
                                    </p:animEffec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blinds(horizontal)">
                                      <p:cBhvr>
                                        <p:cTn id="15"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25CE725-E8C9-D149-9951-36490AEF29E6}"/>
              </a:ext>
            </a:extLst>
          </p:cNvPr>
          <p:cNvSpPr txBox="1"/>
          <p:nvPr/>
        </p:nvSpPr>
        <p:spPr>
          <a:xfrm>
            <a:off x="438171" y="332656"/>
            <a:ext cx="5038174" cy="400110"/>
          </a:xfrm>
          <a:prstGeom prst="rect">
            <a:avLst/>
          </a:prstGeom>
          <a:noFill/>
        </p:spPr>
        <p:txBody>
          <a:bodyPr wrap="square" rtlCol="0">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研究面向</a:t>
            </a:r>
            <a:r>
              <a:rPr lang="zh-Hans" altLang="en-US" sz="2000" b="1" dirty="0">
                <a:solidFill>
                  <a:schemeClr val="bg1"/>
                </a:solidFill>
                <a:latin typeface="微软雅黑" panose="020B0503020204020204" pitchFamily="34" charset="-122"/>
                <a:ea typeface="微软雅黑" panose="020B0503020204020204" pitchFamily="34" charset="-122"/>
              </a:rPr>
              <a:t>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 xmlns:a16="http://schemas.microsoft.com/office/drawing/2014/main" id="{91FF66F8-DC1A-114A-91B5-609F7502A633}"/>
              </a:ext>
            </a:extLst>
          </p:cNvPr>
          <p:cNvSpPr/>
          <p:nvPr/>
        </p:nvSpPr>
        <p:spPr>
          <a:xfrm>
            <a:off x="214282" y="1643050"/>
            <a:ext cx="1838965" cy="338554"/>
          </a:xfrm>
          <a:prstGeom prst="rect">
            <a:avLst/>
          </a:prstGeom>
        </p:spPr>
        <p:txBody>
          <a:bodyPr wrap="none">
            <a:spAutoFit/>
          </a:bodyPr>
          <a:lstStyle/>
          <a:p>
            <a:r>
              <a:rPr lang="zh-Hans" altLang="en-US" sz="1600" b="1" dirty="0"/>
              <a:t>一、</a:t>
            </a:r>
            <a:r>
              <a:rPr lang="zh-CN" altLang="zh-CN" sz="1600" b="1" dirty="0">
                <a:solidFill>
                  <a:srgbClr val="FF0000"/>
                </a:solidFill>
              </a:rPr>
              <a:t>资源情境建设</a:t>
            </a:r>
            <a:endParaRPr lang="zh-CN" altLang="en-US" sz="1600" dirty="0"/>
          </a:p>
        </p:txBody>
      </p:sp>
      <p:graphicFrame>
        <p:nvGraphicFramePr>
          <p:cNvPr id="7" name="表格 6">
            <a:extLst>
              <a:ext uri="{FF2B5EF4-FFF2-40B4-BE49-F238E27FC236}">
                <a16:creationId xmlns="" xmlns:a16="http://schemas.microsoft.com/office/drawing/2014/main" id="{24D0DE8A-10AC-464A-B8F0-F16FE0A4CD4D}"/>
              </a:ext>
            </a:extLst>
          </p:cNvPr>
          <p:cNvGraphicFramePr>
            <a:graphicFrameLocks noGrp="1"/>
          </p:cNvGraphicFramePr>
          <p:nvPr>
            <p:extLst>
              <p:ext uri="{D42A27DB-BD31-4B8C-83A1-F6EECF244321}">
                <p14:modId xmlns="" xmlns:p14="http://schemas.microsoft.com/office/powerpoint/2010/main" val="1303561759"/>
              </p:ext>
            </p:extLst>
          </p:nvPr>
        </p:nvGraphicFramePr>
        <p:xfrm>
          <a:off x="469931" y="3356992"/>
          <a:ext cx="6478335" cy="2560320"/>
        </p:xfrm>
        <a:graphic>
          <a:graphicData uri="http://schemas.openxmlformats.org/drawingml/2006/table">
            <a:tbl>
              <a:tblPr firstRow="1" firstCol="1" bandRow="1">
                <a:tableStyleId>{5C22544A-7EE6-4342-B048-85BDC9FD1C3A}</a:tableStyleId>
              </a:tblPr>
              <a:tblGrid>
                <a:gridCol w="2159445">
                  <a:extLst>
                    <a:ext uri="{9D8B030D-6E8A-4147-A177-3AD203B41FA5}">
                      <a16:colId xmlns="" xmlns:a16="http://schemas.microsoft.com/office/drawing/2014/main" val="1193441909"/>
                    </a:ext>
                  </a:extLst>
                </a:gridCol>
                <a:gridCol w="2159445">
                  <a:extLst>
                    <a:ext uri="{9D8B030D-6E8A-4147-A177-3AD203B41FA5}">
                      <a16:colId xmlns="" xmlns:a16="http://schemas.microsoft.com/office/drawing/2014/main" val="3773531789"/>
                    </a:ext>
                  </a:extLst>
                </a:gridCol>
                <a:gridCol w="2159445">
                  <a:extLst>
                    <a:ext uri="{9D8B030D-6E8A-4147-A177-3AD203B41FA5}">
                      <a16:colId xmlns="" xmlns:a16="http://schemas.microsoft.com/office/drawing/2014/main" val="2026595650"/>
                    </a:ext>
                  </a:extLst>
                </a:gridCol>
              </a:tblGrid>
              <a:tr h="358095">
                <a:tc>
                  <a:txBody>
                    <a:bodyPr/>
                    <a:lstStyle/>
                    <a:p>
                      <a:pPr algn="ctr">
                        <a:lnSpc>
                          <a:spcPct val="150000"/>
                        </a:lnSpc>
                        <a:spcAft>
                          <a:spcPts val="0"/>
                        </a:spcAft>
                      </a:pPr>
                      <a:r>
                        <a:rPr lang="zh-CN" sz="1600" kern="100">
                          <a:effectLst/>
                        </a:rPr>
                        <a:t>选项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100">
                          <a:effectLst/>
                        </a:rPr>
                        <a:t>小计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100" dirty="0">
                          <a:effectLst/>
                        </a:rPr>
                        <a:t>比例</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213902986"/>
                  </a:ext>
                </a:extLst>
              </a:tr>
              <a:tr h="358095">
                <a:tc>
                  <a:txBody>
                    <a:bodyPr/>
                    <a:lstStyle/>
                    <a:p>
                      <a:pPr algn="just">
                        <a:lnSpc>
                          <a:spcPct val="150000"/>
                        </a:lnSpc>
                        <a:spcAft>
                          <a:spcPts val="0"/>
                        </a:spcAft>
                      </a:pPr>
                      <a:r>
                        <a:rPr lang="zh-CN" sz="1600" kern="100">
                          <a:effectLst/>
                        </a:rPr>
                        <a:t>完全能满足</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a:effectLst/>
                        </a:rPr>
                        <a:t>3.31%</a:t>
                      </a:r>
                      <a:endParaRPr lang="en-US"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31320121"/>
                  </a:ext>
                </a:extLst>
              </a:tr>
              <a:tr h="358095">
                <a:tc>
                  <a:txBody>
                    <a:bodyPr/>
                    <a:lstStyle/>
                    <a:p>
                      <a:pPr algn="just">
                        <a:lnSpc>
                          <a:spcPct val="150000"/>
                        </a:lnSpc>
                        <a:spcAft>
                          <a:spcPts val="0"/>
                        </a:spcAft>
                      </a:pPr>
                      <a:r>
                        <a:rPr lang="zh-CN" sz="1600" kern="100">
                          <a:effectLst/>
                        </a:rPr>
                        <a:t>基本能满足</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91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a:effectLst/>
                        </a:rPr>
                        <a:t>50.28%</a:t>
                      </a:r>
                      <a:endParaRPr lang="en-US"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16377923"/>
                  </a:ext>
                </a:extLst>
              </a:tr>
              <a:tr h="358095">
                <a:tc>
                  <a:txBody>
                    <a:bodyPr/>
                    <a:lstStyle/>
                    <a:p>
                      <a:pPr algn="just">
                        <a:lnSpc>
                          <a:spcPct val="150000"/>
                        </a:lnSpc>
                        <a:spcAft>
                          <a:spcPts val="0"/>
                        </a:spcAft>
                      </a:pPr>
                      <a:r>
                        <a:rPr lang="zh-CN" sz="1600" kern="100">
                          <a:effectLst/>
                        </a:rPr>
                        <a:t>一般</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dirty="0">
                          <a:effectLst/>
                        </a:rPr>
                        <a:t>60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a:effectLst/>
                        </a:rPr>
                        <a:t>33.15%</a:t>
                      </a:r>
                      <a:endParaRPr lang="en-US"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843340333"/>
                  </a:ext>
                </a:extLst>
              </a:tr>
              <a:tr h="358095">
                <a:tc>
                  <a:txBody>
                    <a:bodyPr/>
                    <a:lstStyle/>
                    <a:p>
                      <a:pPr algn="just">
                        <a:lnSpc>
                          <a:spcPct val="150000"/>
                        </a:lnSpc>
                        <a:spcAft>
                          <a:spcPts val="0"/>
                        </a:spcAft>
                      </a:pPr>
                      <a:r>
                        <a:rPr lang="zh-CN" sz="1600" kern="100">
                          <a:effectLst/>
                        </a:rPr>
                        <a:t>不能满足</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22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a:effectLst/>
                        </a:rPr>
                        <a:t>12.15%</a:t>
                      </a:r>
                      <a:endParaRPr lang="en-US"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669698476"/>
                  </a:ext>
                </a:extLst>
              </a:tr>
              <a:tr h="358095">
                <a:tc>
                  <a:txBody>
                    <a:bodyPr/>
                    <a:lstStyle/>
                    <a:p>
                      <a:pPr algn="just">
                        <a:lnSpc>
                          <a:spcPct val="150000"/>
                        </a:lnSpc>
                        <a:spcAft>
                          <a:spcPts val="0"/>
                        </a:spcAft>
                      </a:pPr>
                      <a:r>
                        <a:rPr lang="zh-CN" sz="1600" kern="100">
                          <a:effectLst/>
                        </a:rPr>
                        <a:t>完全不能满足</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a:effectLst/>
                        </a:rPr>
                        <a:t>1.1%</a:t>
                      </a:r>
                      <a:endParaRPr lang="en-US"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292239391"/>
                  </a:ext>
                </a:extLst>
              </a:tr>
              <a:tr h="358095">
                <a:tc>
                  <a:txBody>
                    <a:bodyPr/>
                    <a:lstStyle/>
                    <a:p>
                      <a:pPr algn="just">
                        <a:lnSpc>
                          <a:spcPct val="150000"/>
                        </a:lnSpc>
                        <a:spcAft>
                          <a:spcPts val="0"/>
                        </a:spcAft>
                      </a:pPr>
                      <a:r>
                        <a:rPr lang="zh-CN" sz="1600" kern="100" dirty="0">
                          <a:effectLst/>
                        </a:rPr>
                        <a:t>本题有效填写人次</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181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535191267"/>
                  </a:ext>
                </a:extLst>
              </a:tr>
            </a:tbl>
          </a:graphicData>
        </a:graphic>
      </p:graphicFrame>
      <p:sp>
        <p:nvSpPr>
          <p:cNvPr id="8" name="文本框 7">
            <a:extLst>
              <a:ext uri="{FF2B5EF4-FFF2-40B4-BE49-F238E27FC236}">
                <a16:creationId xmlns="" xmlns:a16="http://schemas.microsoft.com/office/drawing/2014/main" id="{271796A4-786B-264B-B09A-B9BBB2F8EAFE}"/>
              </a:ext>
            </a:extLst>
          </p:cNvPr>
          <p:cNvSpPr txBox="1"/>
          <p:nvPr/>
        </p:nvSpPr>
        <p:spPr>
          <a:xfrm>
            <a:off x="331785" y="2710852"/>
            <a:ext cx="5987537" cy="338554"/>
          </a:xfrm>
          <a:prstGeom prst="rect">
            <a:avLst/>
          </a:prstGeom>
          <a:noFill/>
        </p:spPr>
        <p:txBody>
          <a:bodyPr wrap="square" rtlCol="0">
            <a:spAutoFit/>
          </a:bodyPr>
          <a:lstStyle/>
          <a:p>
            <a:r>
              <a:rPr lang="zh-Hans" altLang="en-US" sz="1600" dirty="0"/>
              <a:t>调查：图书馆</a:t>
            </a:r>
            <a:r>
              <a:rPr lang="zh-CN" altLang="zh-CN" sz="1600" dirty="0"/>
              <a:t>资源建设满足用户的个性化知识需求</a:t>
            </a:r>
            <a:r>
              <a:rPr lang="zh-CN" altLang="en-US" sz="1600" dirty="0"/>
              <a:t>情况</a:t>
            </a:r>
            <a:endParaRPr kumimoji="1" lang="zh-CN" altLang="en-US" sz="1600" dirty="0"/>
          </a:p>
        </p:txBody>
      </p:sp>
    </p:spTree>
    <p:extLst>
      <p:ext uri="{BB962C8B-B14F-4D97-AF65-F5344CB8AC3E}">
        <p14:creationId xmlns="" xmlns:p14="http://schemas.microsoft.com/office/powerpoint/2010/main" val="3009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4"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alpha val="68000"/>
          </a:schemeClr>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F1ACCDE5-11F6-6F48-8AC8-BFE762818CA1}"/>
              </a:ext>
            </a:extLst>
          </p:cNvPr>
          <p:cNvGrpSpPr/>
          <p:nvPr/>
        </p:nvGrpSpPr>
        <p:grpSpPr>
          <a:xfrm>
            <a:off x="-3240990" y="2110056"/>
            <a:ext cx="9973578" cy="9278722"/>
            <a:chOff x="-3240990" y="2110056"/>
            <a:chExt cx="9973578" cy="9278722"/>
          </a:xfrm>
        </p:grpSpPr>
        <p:sp>
          <p:nvSpPr>
            <p:cNvPr id="3" name="椭圆 2">
              <a:extLst>
                <a:ext uri="{FF2B5EF4-FFF2-40B4-BE49-F238E27FC236}">
                  <a16:creationId xmlns="" xmlns:a16="http://schemas.microsoft.com/office/drawing/2014/main" id="{0F278D3D-32E4-4041-89AA-13A797A976D9}"/>
                </a:ext>
              </a:extLst>
            </p:cNvPr>
            <p:cNvSpPr/>
            <p:nvPr/>
          </p:nvSpPr>
          <p:spPr>
            <a:xfrm>
              <a:off x="-3240990" y="2110056"/>
              <a:ext cx="8759288" cy="8759288"/>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4" name="椭圆 3">
              <a:extLst>
                <a:ext uri="{FF2B5EF4-FFF2-40B4-BE49-F238E27FC236}">
                  <a16:creationId xmlns="" xmlns:a16="http://schemas.microsoft.com/office/drawing/2014/main" id="{E870388B-FB92-244F-9729-B5F02B6460C7}"/>
                </a:ext>
              </a:extLst>
            </p:cNvPr>
            <p:cNvSpPr/>
            <p:nvPr/>
          </p:nvSpPr>
          <p:spPr>
            <a:xfrm>
              <a:off x="480384" y="5136574"/>
              <a:ext cx="6252204" cy="6252204"/>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5" name="椭圆 4">
              <a:extLst>
                <a:ext uri="{FF2B5EF4-FFF2-40B4-BE49-F238E27FC236}">
                  <a16:creationId xmlns="" xmlns:a16="http://schemas.microsoft.com/office/drawing/2014/main" id="{4CC1AC42-15A2-CE4F-B993-76A2E15F3DDF}"/>
                </a:ext>
              </a:extLst>
            </p:cNvPr>
            <p:cNvSpPr/>
            <p:nvPr/>
          </p:nvSpPr>
          <p:spPr>
            <a:xfrm>
              <a:off x="2635760" y="3864934"/>
              <a:ext cx="3972440" cy="397244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sp>
        <p:nvSpPr>
          <p:cNvPr id="6" name="Freeform 101">
            <a:extLst>
              <a:ext uri="{FF2B5EF4-FFF2-40B4-BE49-F238E27FC236}">
                <a16:creationId xmlns="" xmlns:a16="http://schemas.microsoft.com/office/drawing/2014/main" id="{B73F306B-C106-A04D-B7D6-B3DB34D480CB}"/>
              </a:ext>
            </a:extLst>
          </p:cNvPr>
          <p:cNvSpPr>
            <a:spLocks noEditPoints="1"/>
          </p:cNvSpPr>
          <p:nvPr/>
        </p:nvSpPr>
        <p:spPr bwMode="auto">
          <a:xfrm>
            <a:off x="4184620" y="2342273"/>
            <a:ext cx="874720" cy="579634"/>
          </a:xfrm>
          <a:custGeom>
            <a:avLst/>
            <a:gdLst>
              <a:gd name="T0" fmla="*/ 263525 w 77"/>
              <a:gd name="T1" fmla="*/ 147233 h 51"/>
              <a:gd name="T2" fmla="*/ 263525 w 77"/>
              <a:gd name="T3" fmla="*/ 160929 h 51"/>
              <a:gd name="T4" fmla="*/ 239568 w 77"/>
              <a:gd name="T5" fmla="*/ 174625 h 51"/>
              <a:gd name="T6" fmla="*/ 20534 w 77"/>
              <a:gd name="T7" fmla="*/ 174625 h 51"/>
              <a:gd name="T8" fmla="*/ 0 w 77"/>
              <a:gd name="T9" fmla="*/ 160929 h 51"/>
              <a:gd name="T10" fmla="*/ 0 w 77"/>
              <a:gd name="T11" fmla="*/ 147233 h 51"/>
              <a:gd name="T12" fmla="*/ 20534 w 77"/>
              <a:gd name="T13" fmla="*/ 147233 h 51"/>
              <a:gd name="T14" fmla="*/ 239568 w 77"/>
              <a:gd name="T15" fmla="*/ 147233 h 51"/>
              <a:gd name="T16" fmla="*/ 263525 w 77"/>
              <a:gd name="T17" fmla="*/ 147233 h 51"/>
              <a:gd name="T18" fmla="*/ 34224 w 77"/>
              <a:gd name="T19" fmla="*/ 116417 h 51"/>
              <a:gd name="T20" fmla="*/ 34224 w 77"/>
              <a:gd name="T21" fmla="*/ 20544 h 51"/>
              <a:gd name="T22" fmla="*/ 54758 w 77"/>
              <a:gd name="T23" fmla="*/ 0 h 51"/>
              <a:gd name="T24" fmla="*/ 205344 w 77"/>
              <a:gd name="T25" fmla="*/ 0 h 51"/>
              <a:gd name="T26" fmla="*/ 229301 w 77"/>
              <a:gd name="T27" fmla="*/ 20544 h 51"/>
              <a:gd name="T28" fmla="*/ 229301 w 77"/>
              <a:gd name="T29" fmla="*/ 116417 h 51"/>
              <a:gd name="T30" fmla="*/ 205344 w 77"/>
              <a:gd name="T31" fmla="*/ 140385 h 51"/>
              <a:gd name="T32" fmla="*/ 54758 w 77"/>
              <a:gd name="T33" fmla="*/ 140385 h 51"/>
              <a:gd name="T34" fmla="*/ 34224 w 77"/>
              <a:gd name="T35" fmla="*/ 116417 h 51"/>
              <a:gd name="T36" fmla="*/ 51336 w 77"/>
              <a:gd name="T37" fmla="*/ 116417 h 51"/>
              <a:gd name="T38" fmla="*/ 54758 w 77"/>
              <a:gd name="T39" fmla="*/ 123265 h 51"/>
              <a:gd name="T40" fmla="*/ 205344 w 77"/>
              <a:gd name="T41" fmla="*/ 123265 h 51"/>
              <a:gd name="T42" fmla="*/ 208767 w 77"/>
              <a:gd name="T43" fmla="*/ 116417 h 51"/>
              <a:gd name="T44" fmla="*/ 208767 w 77"/>
              <a:gd name="T45" fmla="*/ 20544 h 51"/>
              <a:gd name="T46" fmla="*/ 205344 w 77"/>
              <a:gd name="T47" fmla="*/ 17120 h 51"/>
              <a:gd name="T48" fmla="*/ 54758 w 77"/>
              <a:gd name="T49" fmla="*/ 17120 h 51"/>
              <a:gd name="T50" fmla="*/ 51336 w 77"/>
              <a:gd name="T51" fmla="*/ 20544 h 51"/>
              <a:gd name="T52" fmla="*/ 51336 w 77"/>
              <a:gd name="T53" fmla="*/ 116417 h 51"/>
              <a:gd name="T54" fmla="*/ 143741 w 77"/>
              <a:gd name="T55" fmla="*/ 160929 h 51"/>
              <a:gd name="T56" fmla="*/ 143741 w 77"/>
              <a:gd name="T57" fmla="*/ 157505 h 51"/>
              <a:gd name="T58" fmla="*/ 119784 w 77"/>
              <a:gd name="T59" fmla="*/ 157505 h 51"/>
              <a:gd name="T60" fmla="*/ 116362 w 77"/>
              <a:gd name="T61" fmla="*/ 160929 h 51"/>
              <a:gd name="T62" fmla="*/ 119784 w 77"/>
              <a:gd name="T63" fmla="*/ 160929 h 51"/>
              <a:gd name="T64" fmla="*/ 143741 w 77"/>
              <a:gd name="T65" fmla="*/ 160929 h 51"/>
              <a:gd name="T66" fmla="*/ 143741 w 77"/>
              <a:gd name="T67" fmla="*/ 160929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3600">
              <a:latin typeface="Microsoft YaHei" charset="-122"/>
              <a:ea typeface="Microsoft YaHei" charset="-122"/>
              <a:cs typeface="Microsoft YaHei" charset="-122"/>
            </a:endParaRPr>
          </a:p>
        </p:txBody>
      </p:sp>
      <p:sp>
        <p:nvSpPr>
          <p:cNvPr id="7" name="标题 19">
            <a:extLst>
              <a:ext uri="{FF2B5EF4-FFF2-40B4-BE49-F238E27FC236}">
                <a16:creationId xmlns="" xmlns:a16="http://schemas.microsoft.com/office/drawing/2014/main" id="{AF810F3F-B7C4-414C-BA53-488A63344D92}"/>
              </a:ext>
            </a:extLst>
          </p:cNvPr>
          <p:cNvSpPr txBox="1">
            <a:spLocks/>
          </p:cNvSpPr>
          <p:nvPr/>
        </p:nvSpPr>
        <p:spPr>
          <a:xfrm>
            <a:off x="358774" y="3391575"/>
            <a:ext cx="8426451" cy="452059"/>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2800" b="1" i="0" kern="1200">
                <a:solidFill>
                  <a:schemeClr val="tx1"/>
                </a:solidFill>
                <a:latin typeface="Noto Sans CJK SC" charset="-122"/>
                <a:ea typeface="Noto Sans CJK SC" charset="-122"/>
                <a:cs typeface="Noto Sans CJK SC" charset="-122"/>
              </a:defRPr>
            </a:lvl1pPr>
          </a:lstStyle>
          <a:p>
            <a:r>
              <a:rPr kumimoji="1" lang="en-US" altLang="zh-Hans" dirty="0">
                <a:solidFill>
                  <a:srgbClr val="002060"/>
                </a:solidFill>
                <a:latin typeface="Microsoft YaHei" charset="-122"/>
                <a:ea typeface="Microsoft YaHei" charset="-122"/>
                <a:cs typeface="Microsoft YaHei" charset="-122"/>
              </a:rPr>
              <a:t>Part</a:t>
            </a:r>
            <a:r>
              <a:rPr kumimoji="1" lang="zh-Hans" altLang="en-US" dirty="0">
                <a:solidFill>
                  <a:srgbClr val="002060"/>
                </a:solidFill>
                <a:latin typeface="Microsoft YaHei" charset="-122"/>
                <a:ea typeface="Microsoft YaHei" charset="-122"/>
                <a:cs typeface="Microsoft YaHei" charset="-122"/>
              </a:rPr>
              <a:t> </a:t>
            </a:r>
            <a:r>
              <a:rPr kumimoji="1" lang="en-US" altLang="zh-Hans" dirty="0">
                <a:solidFill>
                  <a:srgbClr val="002060"/>
                </a:solidFill>
                <a:latin typeface="Microsoft YaHei" charset="-122"/>
                <a:ea typeface="Microsoft YaHei" charset="-122"/>
                <a:cs typeface="Microsoft YaHei" charset="-122"/>
              </a:rPr>
              <a:t>1</a:t>
            </a:r>
            <a:r>
              <a:rPr kumimoji="1" lang="zh-Hans" altLang="en-US" dirty="0">
                <a:solidFill>
                  <a:srgbClr val="002060"/>
                </a:solidFill>
                <a:latin typeface="Microsoft YaHei" charset="-122"/>
                <a:ea typeface="Microsoft YaHei" charset="-122"/>
                <a:cs typeface="Microsoft YaHei" charset="-122"/>
              </a:rPr>
              <a:t> </a:t>
            </a:r>
            <a:r>
              <a:rPr kumimoji="1" lang="zh-CN" altLang="en-US" dirty="0">
                <a:solidFill>
                  <a:srgbClr val="002060"/>
                </a:solidFill>
                <a:latin typeface="Microsoft YaHei" charset="-122"/>
                <a:ea typeface="Microsoft YaHei" charset="-122"/>
                <a:cs typeface="Microsoft YaHei" charset="-122"/>
              </a:rPr>
              <a:t>第一部分 </a:t>
            </a:r>
            <a:endParaRPr kumimoji="1" lang="en-US" altLang="zh-CN" dirty="0">
              <a:solidFill>
                <a:srgbClr val="002060"/>
              </a:solidFill>
              <a:latin typeface="Microsoft YaHei" charset="-122"/>
              <a:ea typeface="Microsoft YaHei" charset="-122"/>
              <a:cs typeface="Microsoft YaHei" charset="-122"/>
            </a:endParaRPr>
          </a:p>
        </p:txBody>
      </p:sp>
      <p:sp>
        <p:nvSpPr>
          <p:cNvPr id="8" name="TextBox 114">
            <a:extLst>
              <a:ext uri="{FF2B5EF4-FFF2-40B4-BE49-F238E27FC236}">
                <a16:creationId xmlns="" xmlns:a16="http://schemas.microsoft.com/office/drawing/2014/main" id="{A0633494-2072-C645-A7C4-A318A42A5248}"/>
              </a:ext>
            </a:extLst>
          </p:cNvPr>
          <p:cNvSpPr txBox="1"/>
          <p:nvPr/>
        </p:nvSpPr>
        <p:spPr>
          <a:xfrm>
            <a:off x="2830733" y="3962976"/>
            <a:ext cx="3232516" cy="2031289"/>
          </a:xfrm>
          <a:prstGeom prst="rect">
            <a:avLst/>
          </a:prstGeom>
          <a:noFill/>
        </p:spPr>
        <p:txBody>
          <a:bodyPr wrap="square" lIns="182843" tIns="91422" rIns="182843" bIns="91422" rtlCol="0">
            <a:spAutoFit/>
          </a:bodyPr>
          <a:lstStyle/>
          <a:p>
            <a:pPr algn="r"/>
            <a:r>
              <a:rPr lang="en-US" altLang="zh-Hans" sz="2400" b="1" dirty="0">
                <a:solidFill>
                  <a:schemeClr val="accent6"/>
                </a:solidFill>
                <a:latin typeface="Kaiti SC" panose="02010600040101010101" pitchFamily="2" charset="-122"/>
                <a:ea typeface="Kaiti SC" panose="02010600040101010101" pitchFamily="2" charset="-122"/>
                <a:cs typeface="Microsoft YaHei" charset="-122"/>
              </a:rPr>
              <a:t>Questions</a:t>
            </a:r>
            <a:r>
              <a:rPr lang="zh-Hans" altLang="en-US" sz="2400" b="1" dirty="0">
                <a:solidFill>
                  <a:schemeClr val="accent6"/>
                </a:solidFill>
                <a:latin typeface="Kaiti SC" panose="02010600040101010101" pitchFamily="2" charset="-122"/>
                <a:ea typeface="Kaiti SC" panose="02010600040101010101" pitchFamily="2" charset="-122"/>
                <a:cs typeface="Microsoft YaHei" charset="-122"/>
              </a:rPr>
              <a:t>：是什么</a:t>
            </a:r>
            <a:endParaRPr lang="en-US" altLang="zh-Hans" sz="2400" b="1" dirty="0">
              <a:solidFill>
                <a:schemeClr val="accent6"/>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Hans" altLang="en-US" sz="1600" dirty="0">
                <a:solidFill>
                  <a:schemeClr val="tx1"/>
                </a:solidFill>
                <a:latin typeface="Kaiti SC" panose="02010600040101010101" pitchFamily="2" charset="-122"/>
                <a:ea typeface="Kaiti SC" panose="02010600040101010101" pitchFamily="2" charset="-122"/>
                <a:cs typeface="Microsoft YaHei" charset="-122"/>
              </a:rPr>
              <a:t>智慧图书馆</a:t>
            </a:r>
            <a:endParaRPr lang="en-US" altLang="zh-Hans" sz="1600" dirty="0">
              <a:solidFill>
                <a:schemeClr val="tx1"/>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Hans" altLang="en-US" sz="1600" dirty="0">
                <a:solidFill>
                  <a:schemeClr val="tx1"/>
                </a:solidFill>
                <a:latin typeface="Kaiti SC" panose="02010600040101010101" pitchFamily="2" charset="-122"/>
                <a:ea typeface="Kaiti SC" panose="02010600040101010101" pitchFamily="2" charset="-122"/>
                <a:cs typeface="Microsoft YaHei" charset="-122"/>
              </a:rPr>
              <a:t>知识服务</a:t>
            </a:r>
            <a:endParaRPr lang="en-US" altLang="zh-Hans" sz="1600" dirty="0">
              <a:solidFill>
                <a:schemeClr val="tx1"/>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CN" altLang="en-US" sz="1600" dirty="0">
                <a:solidFill>
                  <a:schemeClr val="tx1"/>
                </a:solidFill>
                <a:latin typeface="Kaiti SC" panose="02010600040101010101" pitchFamily="2" charset="-122"/>
                <a:ea typeface="Kaiti SC" panose="02010600040101010101" pitchFamily="2" charset="-122"/>
                <a:cs typeface="Microsoft YaHei" charset="-122"/>
              </a:rPr>
              <a:t>面向</a:t>
            </a:r>
            <a:r>
              <a:rPr lang="zh-Hans" altLang="en-US" sz="1600" dirty="0">
                <a:solidFill>
                  <a:schemeClr val="tx1"/>
                </a:solidFill>
                <a:latin typeface="Kaiti SC" panose="02010600040101010101" pitchFamily="2" charset="-122"/>
                <a:ea typeface="Kaiti SC" panose="02010600040101010101" pitchFamily="2" charset="-122"/>
                <a:cs typeface="Microsoft YaHei" charset="-122"/>
              </a:rPr>
              <a:t>智慧图书馆知识服务</a:t>
            </a:r>
            <a:endParaRPr lang="en-US" altLang="zh-CN" sz="1600" dirty="0">
              <a:solidFill>
                <a:schemeClr val="tx1"/>
              </a:solidFill>
              <a:latin typeface="Kaiti SC" panose="02010600040101010101" pitchFamily="2" charset="-122"/>
              <a:ea typeface="Kaiti SC" panose="02010600040101010101" pitchFamily="2" charset="-122"/>
              <a:cs typeface="Microsoft YaHei" charset="-122"/>
            </a:endParaRPr>
          </a:p>
          <a:p>
            <a:pPr algn="r"/>
            <a:endParaRPr lang="en-US" sz="2400" b="1" dirty="0">
              <a:solidFill>
                <a:schemeClr val="accent6"/>
              </a:solidFill>
              <a:latin typeface="Kaiti SC" panose="02010600040101010101" pitchFamily="2" charset="-122"/>
              <a:ea typeface="Kaiti SC" panose="02010600040101010101" pitchFamily="2" charset="-122"/>
              <a:cs typeface="Microsoft YaHei" charset="-122"/>
            </a:endParaRPr>
          </a:p>
        </p:txBody>
      </p:sp>
    </p:spTree>
    <p:extLst>
      <p:ext uri="{BB962C8B-B14F-4D97-AF65-F5344CB8AC3E}">
        <p14:creationId xmlns="" xmlns:p14="http://schemas.microsoft.com/office/powerpoint/2010/main" val="31440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8580DF6A-0D6A-7D4C-B004-8B9B9776C707}"/>
              </a:ext>
            </a:extLst>
          </p:cNvPr>
          <p:cNvSpPr txBox="1"/>
          <p:nvPr/>
        </p:nvSpPr>
        <p:spPr>
          <a:xfrm>
            <a:off x="179512" y="1107799"/>
            <a:ext cx="7054451" cy="369332"/>
          </a:xfrm>
          <a:prstGeom prst="rect">
            <a:avLst/>
          </a:prstGeom>
          <a:noFill/>
        </p:spPr>
        <p:txBody>
          <a:bodyPr wrap="square" rtlCol="0">
            <a:spAutoFit/>
          </a:bodyPr>
          <a:lstStyle/>
          <a:p>
            <a:r>
              <a:rPr lang="zh-CN" altLang="zh-CN" sz="1800" b="1" dirty="0"/>
              <a:t>图书馆知识服务</a:t>
            </a:r>
            <a:r>
              <a:rPr lang="zh-Hans" altLang="en-US" sz="1800" b="1" dirty="0"/>
              <a:t>在</a:t>
            </a:r>
            <a:r>
              <a:rPr lang="zh-CN" altLang="zh-CN" sz="1800" b="1" dirty="0">
                <a:solidFill>
                  <a:srgbClr val="FF0000"/>
                </a:solidFill>
              </a:rPr>
              <a:t>资源情境建设</a:t>
            </a:r>
            <a:r>
              <a:rPr lang="zh-CN" altLang="en-US" sz="1800" b="1" dirty="0">
                <a:solidFill>
                  <a:srgbClr val="FF0000"/>
                </a:solidFill>
              </a:rPr>
              <a:t>的</a:t>
            </a:r>
            <a:r>
              <a:rPr lang="zh-CN" altLang="zh-CN" sz="1800" b="1" dirty="0"/>
              <a:t>提升空间</a:t>
            </a:r>
            <a:r>
              <a:rPr lang="zh-CN" altLang="en-US" sz="1800" b="1" dirty="0"/>
              <a:t>：</a:t>
            </a:r>
            <a:endParaRPr kumimoji="1" lang="zh-CN" altLang="en-US" sz="1800" b="1" dirty="0"/>
          </a:p>
        </p:txBody>
      </p:sp>
      <p:sp>
        <p:nvSpPr>
          <p:cNvPr id="6" name="矩形 5">
            <a:extLst>
              <a:ext uri="{FF2B5EF4-FFF2-40B4-BE49-F238E27FC236}">
                <a16:creationId xmlns="" xmlns:a16="http://schemas.microsoft.com/office/drawing/2014/main" id="{1B2B9C7F-2F05-8842-A823-8CA33A1F9B33}"/>
              </a:ext>
            </a:extLst>
          </p:cNvPr>
          <p:cNvSpPr/>
          <p:nvPr/>
        </p:nvSpPr>
        <p:spPr>
          <a:xfrm>
            <a:off x="438171" y="1614498"/>
            <a:ext cx="8382301" cy="2677656"/>
          </a:xfrm>
          <a:prstGeom prst="rect">
            <a:avLst/>
          </a:prstGeom>
        </p:spPr>
        <p:txBody>
          <a:bodyPr wrap="square">
            <a:spAutoFit/>
          </a:bodyPr>
          <a:lstStyle/>
          <a:p>
            <a:pPr algn="just">
              <a:lnSpc>
                <a:spcPct val="150000"/>
              </a:lnSpc>
            </a:pPr>
            <a:r>
              <a:rPr lang="en-US" altLang="zh-CN" sz="1600" kern="100" dirty="0">
                <a:latin typeface="SimSun" panose="02010600030101010101" pitchFamily="2" charset="-122"/>
                <a:ea typeface="SimSun" panose="02010600030101010101" pitchFamily="2" charset="-122"/>
                <a:cs typeface="宋体" panose="02010600030101010101" pitchFamily="2" charset="-122"/>
              </a:rPr>
              <a:t>    </a:t>
            </a:r>
            <a:r>
              <a:rPr lang="zh-CN" altLang="zh-CN" sz="1600" kern="100" dirty="0">
                <a:latin typeface="SimSun" panose="02010600030101010101" pitchFamily="2" charset="-122"/>
                <a:ea typeface="SimSun" panose="02010600030101010101" pitchFamily="2" charset="-122"/>
                <a:cs typeface="宋体" panose="02010600030101010101" pitchFamily="2" charset="-122"/>
              </a:rPr>
              <a:t>资源情境有用性功能有待提高。资源情境是</a:t>
            </a:r>
            <a:r>
              <a:rPr lang="zh-CN" altLang="en-US" sz="1600" kern="100" dirty="0">
                <a:latin typeface="SimSun" panose="02010600030101010101" pitchFamily="2" charset="-122"/>
                <a:ea typeface="SimSun" panose="02010600030101010101" pitchFamily="2" charset="-122"/>
                <a:cs typeface="宋体" panose="02010600030101010101" pitchFamily="2" charset="-122"/>
              </a:rPr>
              <a:t>面向</a:t>
            </a:r>
            <a:r>
              <a:rPr lang="zh-CN" altLang="zh-CN" sz="1600" kern="100" dirty="0">
                <a:latin typeface="SimSun" panose="02010600030101010101" pitchFamily="2" charset="-122"/>
                <a:ea typeface="SimSun" panose="02010600030101010101" pitchFamily="2" charset="-122"/>
                <a:cs typeface="宋体" panose="02010600030101010101" pitchFamily="2" charset="-122"/>
              </a:rPr>
              <a:t>智慧图书馆知识服务的基础，包括资源建设情境和资源再造情境。用户的信息行为，如信息获取、组织、共享与信息利用都离不开资源情境的支持。知识服务中信息来源的可靠性、资源的丰富程度、内容的准确度、权威度和新颖度等要求都依靠资源情境构建，资源建设情境还不能完全满足用户多元化、碎片化和个性化需求，在资源建设情境基础上的资源再造情境才决定着资源有用性功能在智慧图书馆知识服务中的最终价值。在用户需求主导的资源情境构建中，基础资源情境构建、重组与再造的知识化程度、精细化水平及可视化手段在智慧图书馆知识服务中都有新的要求。</a:t>
            </a:r>
            <a:r>
              <a:rPr lang="zh-CN" altLang="zh-CN" sz="1600" dirty="0">
                <a:latin typeface="SimSun" panose="02010600030101010101" pitchFamily="2" charset="-122"/>
                <a:ea typeface="SimSun" panose="02010600030101010101" pitchFamily="2" charset="-122"/>
              </a:rPr>
              <a:t> </a:t>
            </a:r>
            <a:endParaRPr lang="zh-CN" altLang="en-US" sz="1600" dirty="0">
              <a:latin typeface="SimSun" panose="02010600030101010101" pitchFamily="2" charset="-122"/>
              <a:ea typeface="SimSun" panose="02010600030101010101" pitchFamily="2" charset="-122"/>
            </a:endParaRPr>
          </a:p>
        </p:txBody>
      </p:sp>
      <p:grpSp>
        <p:nvGrpSpPr>
          <p:cNvPr id="7" name="组 1">
            <a:extLst>
              <a:ext uri="{FF2B5EF4-FFF2-40B4-BE49-F238E27FC236}">
                <a16:creationId xmlns="" xmlns:a16="http://schemas.microsoft.com/office/drawing/2014/main" id="{737740CF-FE95-3B42-8F6C-0B804B27F4F6}"/>
              </a:ext>
            </a:extLst>
          </p:cNvPr>
          <p:cNvGrpSpPr/>
          <p:nvPr/>
        </p:nvGrpSpPr>
        <p:grpSpPr>
          <a:xfrm>
            <a:off x="4577980" y="4133077"/>
            <a:ext cx="4420693" cy="2874287"/>
            <a:chOff x="-1790982" y="2274156"/>
            <a:chExt cx="9406636" cy="9460498"/>
          </a:xfrm>
        </p:grpSpPr>
        <p:grpSp>
          <p:nvGrpSpPr>
            <p:cNvPr id="8" name="Group 2">
              <a:extLst>
                <a:ext uri="{FF2B5EF4-FFF2-40B4-BE49-F238E27FC236}">
                  <a16:creationId xmlns="" xmlns:a16="http://schemas.microsoft.com/office/drawing/2014/main" id="{204F870B-2E4B-124F-B4ED-94D4D6826777}"/>
                </a:ext>
              </a:extLst>
            </p:cNvPr>
            <p:cNvGrpSpPr/>
            <p:nvPr/>
          </p:nvGrpSpPr>
          <p:grpSpPr>
            <a:xfrm>
              <a:off x="-1790982" y="2274156"/>
              <a:ext cx="9406636" cy="9460498"/>
              <a:chOff x="12927806" y="4486655"/>
              <a:chExt cx="7460986" cy="7503707"/>
            </a:xfrm>
          </p:grpSpPr>
          <p:sp>
            <p:nvSpPr>
              <p:cNvPr id="22" name="Freeform 767">
                <a:extLst>
                  <a:ext uri="{FF2B5EF4-FFF2-40B4-BE49-F238E27FC236}">
                    <a16:creationId xmlns="" xmlns:a16="http://schemas.microsoft.com/office/drawing/2014/main" id="{30C9B4C4-ADE6-E84A-A918-AA0EC73D4642}"/>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768">
                <a:extLst>
                  <a:ext uri="{FF2B5EF4-FFF2-40B4-BE49-F238E27FC236}">
                    <a16:creationId xmlns="" xmlns:a16="http://schemas.microsoft.com/office/drawing/2014/main" id="{C4EC476C-6CFC-6549-A53A-C47722A38A80}"/>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a:extLst/>
            </p:spPr>
            <p:txBody>
              <a:bodyPr wrap="none" anchor="ctr"/>
              <a:lstStyle/>
              <a:p>
                <a:endParaRPr lang="en-US"/>
              </a:p>
            </p:txBody>
          </p:sp>
          <p:sp>
            <p:nvSpPr>
              <p:cNvPr id="24" name="Freeform 769">
                <a:extLst>
                  <a:ext uri="{FF2B5EF4-FFF2-40B4-BE49-F238E27FC236}">
                    <a16:creationId xmlns="" xmlns:a16="http://schemas.microsoft.com/office/drawing/2014/main" id="{10EA6CAE-8229-1D4B-9DEE-7ACFD65A15A9}"/>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a:extLst/>
            </p:spPr>
            <p:txBody>
              <a:bodyPr wrap="none" anchor="ctr"/>
              <a:lstStyle/>
              <a:p>
                <a:endParaRPr lang="en-US"/>
              </a:p>
            </p:txBody>
          </p:sp>
          <p:sp>
            <p:nvSpPr>
              <p:cNvPr id="25" name="Freeform 770">
                <a:extLst>
                  <a:ext uri="{FF2B5EF4-FFF2-40B4-BE49-F238E27FC236}">
                    <a16:creationId xmlns="" xmlns:a16="http://schemas.microsoft.com/office/drawing/2014/main" id="{B15DC8B3-5AEE-3544-8400-D27423754AB0}"/>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a:extLst/>
            </p:spPr>
            <p:txBody>
              <a:bodyPr wrap="none" anchor="ctr"/>
              <a:lstStyle/>
              <a:p>
                <a:endParaRPr lang="en-US"/>
              </a:p>
            </p:txBody>
          </p:sp>
          <p:sp>
            <p:nvSpPr>
              <p:cNvPr id="26" name="Freeform 771">
                <a:extLst>
                  <a:ext uri="{FF2B5EF4-FFF2-40B4-BE49-F238E27FC236}">
                    <a16:creationId xmlns="" xmlns:a16="http://schemas.microsoft.com/office/drawing/2014/main" id="{4A4C8AA3-A6B8-B647-AEC6-E33941A5AAE6}"/>
                  </a:ext>
                </a:extLst>
              </p:cNvPr>
              <p:cNvSpPr>
                <a:spLocks noChangeArrowheads="1"/>
              </p:cNvSpPr>
              <p:nvPr/>
            </p:nvSpPr>
            <p:spPr bwMode="auto">
              <a:xfrm>
                <a:off x="17347770" y="6078792"/>
                <a:ext cx="3041022" cy="2275618"/>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a:extLst/>
            </p:spPr>
            <p:txBody>
              <a:bodyPr wrap="none" anchor="ctr"/>
              <a:lstStyle/>
              <a:p>
                <a:endParaRPr lang="en-US"/>
              </a:p>
            </p:txBody>
          </p:sp>
          <p:sp>
            <p:nvSpPr>
              <p:cNvPr id="27" name="Freeform 772">
                <a:extLst>
                  <a:ext uri="{FF2B5EF4-FFF2-40B4-BE49-F238E27FC236}">
                    <a16:creationId xmlns="" xmlns:a16="http://schemas.microsoft.com/office/drawing/2014/main" id="{7CBB3401-8B5E-5346-9807-2EBA13ADBDD6}"/>
                  </a:ext>
                </a:extLst>
              </p:cNvPr>
              <p:cNvSpPr>
                <a:spLocks noChangeArrowheads="1"/>
              </p:cNvSpPr>
              <p:nvPr/>
            </p:nvSpPr>
            <p:spPr bwMode="auto">
              <a:xfrm>
                <a:off x="18332974" y="7560513"/>
                <a:ext cx="1920506" cy="1499417"/>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a:extLst/>
            </p:spPr>
            <p:txBody>
              <a:bodyPr wrap="none" anchor="ctr"/>
              <a:lstStyle/>
              <a:p>
                <a:endParaRPr lang="en-US"/>
              </a:p>
            </p:txBody>
          </p:sp>
        </p:grpSp>
        <p:sp>
          <p:nvSpPr>
            <p:cNvPr id="9" name="Freeform 109">
              <a:extLst>
                <a:ext uri="{FF2B5EF4-FFF2-40B4-BE49-F238E27FC236}">
                  <a16:creationId xmlns="" xmlns:a16="http://schemas.microsoft.com/office/drawing/2014/main" id="{D59DAB19-DC9A-2B44-9815-3885BED67469}"/>
                </a:ext>
              </a:extLst>
            </p:cNvPr>
            <p:cNvSpPr>
              <a:spLocks noChangeArrowheads="1"/>
            </p:cNvSpPr>
            <p:nvPr/>
          </p:nvSpPr>
          <p:spPr bwMode="auto">
            <a:xfrm>
              <a:off x="3193644" y="3692965"/>
              <a:ext cx="1123869" cy="1124161"/>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a:extLst/>
          </p:spPr>
          <p:txBody>
            <a:bodyPr wrap="none" lIns="243797" tIns="121899" rIns="243797" bIns="121899" anchor="ctr"/>
            <a:lstStyle/>
            <a:p>
              <a:pPr>
                <a:defRPr/>
              </a:pPr>
              <a:endParaRPr lang="en-US">
                <a:latin typeface="+mn-lt"/>
                <a:ea typeface="+mn-ea"/>
                <a:cs typeface="+mn-cs"/>
              </a:endParaRPr>
            </a:p>
          </p:txBody>
        </p:sp>
        <p:sp>
          <p:nvSpPr>
            <p:cNvPr id="10" name="Freeform 136">
              <a:extLst>
                <a:ext uri="{FF2B5EF4-FFF2-40B4-BE49-F238E27FC236}">
                  <a16:creationId xmlns="" xmlns:a16="http://schemas.microsoft.com/office/drawing/2014/main" id="{125C306D-0DDA-3C41-912A-00B3FAC150A6}"/>
                </a:ext>
              </a:extLst>
            </p:cNvPr>
            <p:cNvSpPr>
              <a:spLocks noChangeArrowheads="1"/>
            </p:cNvSpPr>
            <p:nvPr/>
          </p:nvSpPr>
          <p:spPr bwMode="auto">
            <a:xfrm>
              <a:off x="-562022" y="6404547"/>
              <a:ext cx="1123869" cy="1124161"/>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chemeClr val="bg1"/>
            </a:solidFill>
            <a:ln>
              <a:noFill/>
            </a:ln>
            <a:effectLst/>
            <a:extLst/>
          </p:spPr>
          <p:txBody>
            <a:bodyPr wrap="none" lIns="243797" tIns="121899" rIns="243797" bIns="121899" anchor="ctr"/>
            <a:lstStyle/>
            <a:p>
              <a:pPr>
                <a:defRPr/>
              </a:pPr>
              <a:endParaRPr lang="en-US">
                <a:latin typeface="+mn-lt"/>
                <a:ea typeface="+mn-ea"/>
                <a:cs typeface="+mn-cs"/>
              </a:endParaRPr>
            </a:p>
          </p:txBody>
        </p:sp>
        <p:sp>
          <p:nvSpPr>
            <p:cNvPr id="13" name="Freeform 157">
              <a:extLst>
                <a:ext uri="{FF2B5EF4-FFF2-40B4-BE49-F238E27FC236}">
                  <a16:creationId xmlns="" xmlns:a16="http://schemas.microsoft.com/office/drawing/2014/main" id="{4C7EB55B-BF43-374A-9C1B-1E8D10A823C5}"/>
                </a:ext>
              </a:extLst>
            </p:cNvPr>
            <p:cNvSpPr>
              <a:spLocks noChangeArrowheads="1"/>
            </p:cNvSpPr>
            <p:nvPr/>
          </p:nvSpPr>
          <p:spPr bwMode="auto">
            <a:xfrm>
              <a:off x="5331882" y="5086910"/>
              <a:ext cx="1123869" cy="1091673"/>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a:extLst/>
          </p:spPr>
          <p:txBody>
            <a:bodyPr wrap="none" lIns="243797" tIns="121899" rIns="243797" bIns="121899" anchor="ctr"/>
            <a:lstStyle/>
            <a:p>
              <a:pPr>
                <a:defRPr/>
              </a:pPr>
              <a:endParaRPr lang="en-US">
                <a:latin typeface="+mn-lt"/>
                <a:ea typeface="+mn-ea"/>
                <a:cs typeface="+mn-cs"/>
              </a:endParaRPr>
            </a:p>
          </p:txBody>
        </p:sp>
        <p:sp>
          <p:nvSpPr>
            <p:cNvPr id="14" name="Freeform 158">
              <a:extLst>
                <a:ext uri="{FF2B5EF4-FFF2-40B4-BE49-F238E27FC236}">
                  <a16:creationId xmlns="" xmlns:a16="http://schemas.microsoft.com/office/drawing/2014/main" id="{29808BB6-5726-5948-8186-730208386B3F}"/>
                </a:ext>
              </a:extLst>
            </p:cNvPr>
            <p:cNvSpPr>
              <a:spLocks noChangeArrowheads="1"/>
            </p:cNvSpPr>
            <p:nvPr/>
          </p:nvSpPr>
          <p:spPr bwMode="auto">
            <a:xfrm>
              <a:off x="450630" y="3954650"/>
              <a:ext cx="1143360" cy="1046189"/>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a:extLst/>
          </p:spPr>
          <p:txBody>
            <a:bodyPr wrap="none" lIns="243797" tIns="121899" rIns="243797" bIns="121899" anchor="ctr"/>
            <a:lstStyle/>
            <a:p>
              <a:pPr>
                <a:defRPr/>
              </a:pPr>
              <a:endParaRPr lang="en-US">
                <a:latin typeface="+mn-lt"/>
                <a:ea typeface="+mn-ea"/>
                <a:cs typeface="+mn-cs"/>
              </a:endParaRPr>
            </a:p>
          </p:txBody>
        </p:sp>
        <p:grpSp>
          <p:nvGrpSpPr>
            <p:cNvPr id="15" name="Group 46">
              <a:extLst>
                <a:ext uri="{FF2B5EF4-FFF2-40B4-BE49-F238E27FC236}">
                  <a16:creationId xmlns="" xmlns:a16="http://schemas.microsoft.com/office/drawing/2014/main" id="{C7543FA6-D1D9-114D-8F60-1DD57C4AAE96}"/>
                </a:ext>
              </a:extLst>
            </p:cNvPr>
            <p:cNvGrpSpPr/>
            <p:nvPr/>
          </p:nvGrpSpPr>
          <p:grpSpPr>
            <a:xfrm>
              <a:off x="5743190" y="6715846"/>
              <a:ext cx="767050" cy="763964"/>
              <a:chOff x="-365126" y="-2462213"/>
              <a:chExt cx="4321176" cy="4302126"/>
            </a:xfrm>
            <a:solidFill>
              <a:schemeClr val="bg1"/>
            </a:solidFill>
          </p:grpSpPr>
          <p:sp>
            <p:nvSpPr>
              <p:cNvPr id="16" name="Freeform 5">
                <a:extLst>
                  <a:ext uri="{FF2B5EF4-FFF2-40B4-BE49-F238E27FC236}">
                    <a16:creationId xmlns="" xmlns:a16="http://schemas.microsoft.com/office/drawing/2014/main" id="{02CD6C40-87D3-DB4B-91FB-20830FF461F8}"/>
                  </a:ext>
                </a:extLst>
              </p:cNvPr>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sp>
            <p:nvSpPr>
              <p:cNvPr id="17" name="Freeform 6">
                <a:extLst>
                  <a:ext uri="{FF2B5EF4-FFF2-40B4-BE49-F238E27FC236}">
                    <a16:creationId xmlns="" xmlns:a16="http://schemas.microsoft.com/office/drawing/2014/main" id="{C105DB98-6E22-DB40-8F75-FE75AB550097}"/>
                  </a:ext>
                </a:extLst>
              </p:cNvPr>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sp>
            <p:nvSpPr>
              <p:cNvPr id="18" name="Freeform 7">
                <a:extLst>
                  <a:ext uri="{FF2B5EF4-FFF2-40B4-BE49-F238E27FC236}">
                    <a16:creationId xmlns="" xmlns:a16="http://schemas.microsoft.com/office/drawing/2014/main" id="{ADDE3060-77CE-EF4D-9803-9473E4C3E953}"/>
                  </a:ext>
                </a:extLst>
              </p:cNvPr>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sp>
            <p:nvSpPr>
              <p:cNvPr id="19" name="Freeform 8">
                <a:extLst>
                  <a:ext uri="{FF2B5EF4-FFF2-40B4-BE49-F238E27FC236}">
                    <a16:creationId xmlns="" xmlns:a16="http://schemas.microsoft.com/office/drawing/2014/main" id="{50A692C7-D315-6D46-A9E5-67CD6B3B9CA8}"/>
                  </a:ext>
                </a:extLst>
              </p:cNvPr>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sp>
            <p:nvSpPr>
              <p:cNvPr id="20" name="Oval 9">
                <a:extLst>
                  <a:ext uri="{FF2B5EF4-FFF2-40B4-BE49-F238E27FC236}">
                    <a16:creationId xmlns="" xmlns:a16="http://schemas.microsoft.com/office/drawing/2014/main" id="{1D9A03D0-3361-0A4E-9BAF-9B0B9A969220}"/>
                  </a:ext>
                </a:extLst>
              </p:cNvPr>
              <p:cNvSpPr>
                <a:spLocks noChangeArrowheads="1"/>
              </p:cNvSpPr>
              <p:nvPr/>
            </p:nvSpPr>
            <p:spPr bwMode="auto">
              <a:xfrm>
                <a:off x="1266825" y="496888"/>
                <a:ext cx="269875" cy="2667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sp>
            <p:nvSpPr>
              <p:cNvPr id="21" name="Oval 10">
                <a:extLst>
                  <a:ext uri="{FF2B5EF4-FFF2-40B4-BE49-F238E27FC236}">
                    <a16:creationId xmlns="" xmlns:a16="http://schemas.microsoft.com/office/drawing/2014/main" id="{F538FB09-7E64-D544-9BED-36AC942419C4}"/>
                  </a:ext>
                </a:extLst>
              </p:cNvPr>
              <p:cNvSpPr>
                <a:spLocks noChangeArrowheads="1"/>
              </p:cNvSpPr>
              <p:nvPr/>
            </p:nvSpPr>
            <p:spPr bwMode="auto">
              <a:xfrm>
                <a:off x="3417887" y="-1522413"/>
                <a:ext cx="269875" cy="2714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endParaRPr>
              </a:p>
            </p:txBody>
          </p:sp>
        </p:grpSp>
      </p:grpSp>
      <p:sp>
        <p:nvSpPr>
          <p:cNvPr id="29" name="文本框 28">
            <a:extLst>
              <a:ext uri="{FF2B5EF4-FFF2-40B4-BE49-F238E27FC236}">
                <a16:creationId xmlns="" xmlns:a16="http://schemas.microsoft.com/office/drawing/2014/main" id="{7F5C7009-13E4-B04D-AA11-7118AF3794BA}"/>
              </a:ext>
            </a:extLst>
          </p:cNvPr>
          <p:cNvSpPr txBox="1"/>
          <p:nvPr/>
        </p:nvSpPr>
        <p:spPr>
          <a:xfrm>
            <a:off x="438171" y="332656"/>
            <a:ext cx="5038174" cy="400110"/>
          </a:xfrm>
          <a:prstGeom prst="rect">
            <a:avLst/>
          </a:prstGeom>
          <a:noFill/>
        </p:spPr>
        <p:txBody>
          <a:bodyPr wrap="square" rtlCol="0">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研究面向</a:t>
            </a:r>
            <a:r>
              <a:rPr lang="zh-Hans" altLang="en-US" sz="2000" b="1" dirty="0">
                <a:solidFill>
                  <a:schemeClr val="bg1"/>
                </a:solidFill>
                <a:latin typeface="微软雅黑" panose="020B0503020204020204" pitchFamily="34" charset="-122"/>
                <a:ea typeface="微软雅黑" panose="020B0503020204020204" pitchFamily="34" charset="-122"/>
              </a:rPr>
              <a:t>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8812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8580DF6A-0D6A-7D4C-B004-8B9B9776C707}"/>
              </a:ext>
            </a:extLst>
          </p:cNvPr>
          <p:cNvSpPr txBox="1"/>
          <p:nvPr/>
        </p:nvSpPr>
        <p:spPr>
          <a:xfrm>
            <a:off x="323528" y="1198885"/>
            <a:ext cx="4104456" cy="338554"/>
          </a:xfrm>
          <a:prstGeom prst="rect">
            <a:avLst/>
          </a:prstGeom>
          <a:noFill/>
        </p:spPr>
        <p:txBody>
          <a:bodyPr wrap="square" rtlCol="0">
            <a:spAutoFit/>
          </a:bodyPr>
          <a:lstStyle/>
          <a:p>
            <a:r>
              <a:rPr lang="zh-Hans" altLang="en-US" sz="1600" b="1" dirty="0"/>
              <a:t>二、</a:t>
            </a:r>
            <a:r>
              <a:rPr lang="zh-Hans" altLang="en-US" sz="1600" b="1" dirty="0">
                <a:solidFill>
                  <a:srgbClr val="FF0000"/>
                </a:solidFill>
              </a:rPr>
              <a:t>互联</a:t>
            </a:r>
            <a:r>
              <a:rPr lang="zh-CN" altLang="zh-CN" sz="1600" b="1" dirty="0">
                <a:solidFill>
                  <a:srgbClr val="FF0000"/>
                </a:solidFill>
              </a:rPr>
              <a:t>情境建设</a:t>
            </a:r>
            <a:endParaRPr lang="zh-CN" altLang="en-US" sz="1600" dirty="0"/>
          </a:p>
        </p:txBody>
      </p:sp>
      <p:graphicFrame>
        <p:nvGraphicFramePr>
          <p:cNvPr id="14" name="表格 13">
            <a:extLst>
              <a:ext uri="{FF2B5EF4-FFF2-40B4-BE49-F238E27FC236}">
                <a16:creationId xmlns="" xmlns:a16="http://schemas.microsoft.com/office/drawing/2014/main" id="{C26746D9-2B8B-464F-986E-89C0C5E5F2C6}"/>
              </a:ext>
            </a:extLst>
          </p:cNvPr>
          <p:cNvGraphicFramePr>
            <a:graphicFrameLocks noGrp="1"/>
          </p:cNvGraphicFramePr>
          <p:nvPr>
            <p:extLst>
              <p:ext uri="{D42A27DB-BD31-4B8C-83A1-F6EECF244321}">
                <p14:modId xmlns="" xmlns:p14="http://schemas.microsoft.com/office/powerpoint/2010/main" val="1480573904"/>
              </p:ext>
            </p:extLst>
          </p:nvPr>
        </p:nvGraphicFramePr>
        <p:xfrm>
          <a:off x="444762" y="2101968"/>
          <a:ext cx="4278387" cy="1920240"/>
        </p:xfrm>
        <a:graphic>
          <a:graphicData uri="http://schemas.openxmlformats.org/drawingml/2006/table">
            <a:tbl>
              <a:tblPr/>
              <a:tblGrid>
                <a:gridCol w="1426129">
                  <a:extLst>
                    <a:ext uri="{9D8B030D-6E8A-4147-A177-3AD203B41FA5}">
                      <a16:colId xmlns="" xmlns:a16="http://schemas.microsoft.com/office/drawing/2014/main" val="20000"/>
                    </a:ext>
                  </a:extLst>
                </a:gridCol>
                <a:gridCol w="1426129">
                  <a:extLst>
                    <a:ext uri="{9D8B030D-6E8A-4147-A177-3AD203B41FA5}">
                      <a16:colId xmlns="" xmlns:a16="http://schemas.microsoft.com/office/drawing/2014/main" val="20001"/>
                    </a:ext>
                  </a:extLst>
                </a:gridCol>
                <a:gridCol w="1426129">
                  <a:extLst>
                    <a:ext uri="{9D8B030D-6E8A-4147-A177-3AD203B41FA5}">
                      <a16:colId xmlns="" xmlns:a16="http://schemas.microsoft.com/office/drawing/2014/main" val="20002"/>
                    </a:ext>
                  </a:extLst>
                </a:gridCol>
              </a:tblGrid>
              <a:tr h="274320">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选项</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小计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比例</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0"/>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很满意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14</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7.73%</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78</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43.09%</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2"/>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一般</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dirty="0">
                          <a:latin typeface="Calibri" panose="020F0502020204030204"/>
                          <a:ea typeface="宋体" panose="02010600030101010101" pitchFamily="2" charset="-122"/>
                          <a:cs typeface="Times New Roman" panose="02020603050405020304"/>
                        </a:rPr>
                        <a:t>68</a:t>
                      </a:r>
                      <a:endParaRPr lang="zh-CN"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37.57%</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不满意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18</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9.94%</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4"/>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极不满意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1.66%</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43161">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本题有效填写人次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181</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just">
                        <a:lnSpc>
                          <a:spcPct val="150000"/>
                        </a:lnSpc>
                        <a:spcAft>
                          <a:spcPts val="0"/>
                        </a:spcAft>
                      </a:pPr>
                      <a:endParaRPr lang="en-US"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6"/>
                  </a:ext>
                </a:extLst>
              </a:tr>
            </a:tbl>
          </a:graphicData>
        </a:graphic>
      </p:graphicFrame>
      <p:graphicFrame>
        <p:nvGraphicFramePr>
          <p:cNvPr id="19" name="表格 18">
            <a:extLst>
              <a:ext uri="{FF2B5EF4-FFF2-40B4-BE49-F238E27FC236}">
                <a16:creationId xmlns="" xmlns:a16="http://schemas.microsoft.com/office/drawing/2014/main" id="{0E7BCD40-E833-7B4D-9E7B-E34FBCF1CD38}"/>
              </a:ext>
            </a:extLst>
          </p:cNvPr>
          <p:cNvGraphicFramePr>
            <a:graphicFrameLocks noGrp="1"/>
          </p:cNvGraphicFramePr>
          <p:nvPr>
            <p:extLst>
              <p:ext uri="{D42A27DB-BD31-4B8C-83A1-F6EECF244321}">
                <p14:modId xmlns="" xmlns:p14="http://schemas.microsoft.com/office/powerpoint/2010/main" val="1835931495"/>
              </p:ext>
            </p:extLst>
          </p:nvPr>
        </p:nvGraphicFramePr>
        <p:xfrm>
          <a:off x="400533" y="4529084"/>
          <a:ext cx="4245759" cy="1920240"/>
        </p:xfrm>
        <a:graphic>
          <a:graphicData uri="http://schemas.openxmlformats.org/drawingml/2006/table">
            <a:tbl>
              <a:tblPr/>
              <a:tblGrid>
                <a:gridCol w="1415253">
                  <a:extLst>
                    <a:ext uri="{9D8B030D-6E8A-4147-A177-3AD203B41FA5}">
                      <a16:colId xmlns="" xmlns:a16="http://schemas.microsoft.com/office/drawing/2014/main" val="20000"/>
                    </a:ext>
                  </a:extLst>
                </a:gridCol>
                <a:gridCol w="1415253">
                  <a:extLst>
                    <a:ext uri="{9D8B030D-6E8A-4147-A177-3AD203B41FA5}">
                      <a16:colId xmlns="" xmlns:a16="http://schemas.microsoft.com/office/drawing/2014/main" val="20001"/>
                    </a:ext>
                  </a:extLst>
                </a:gridCol>
                <a:gridCol w="1415253">
                  <a:extLst>
                    <a:ext uri="{9D8B030D-6E8A-4147-A177-3AD203B41FA5}">
                      <a16:colId xmlns="" xmlns:a16="http://schemas.microsoft.com/office/drawing/2014/main" val="20002"/>
                    </a:ext>
                  </a:extLst>
                </a:gridCol>
              </a:tblGrid>
              <a:tr h="195224">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选项</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小计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比例</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0"/>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很满意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9</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6.57%</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49</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35.77%</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2"/>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一般</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41.61%</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不满意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12.41%</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4"/>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极不满意</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3.65%</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9522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本题有效填写人次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137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just">
                        <a:lnSpc>
                          <a:spcPct val="150000"/>
                        </a:lnSpc>
                        <a:spcAft>
                          <a:spcPts val="0"/>
                        </a:spcAft>
                      </a:pPr>
                      <a:endParaRPr lang="en-US"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6"/>
                  </a:ext>
                </a:extLst>
              </a:tr>
            </a:tbl>
          </a:graphicData>
        </a:graphic>
      </p:graphicFrame>
      <p:sp>
        <p:nvSpPr>
          <p:cNvPr id="20" name="Rectangle 48">
            <a:extLst>
              <a:ext uri="{FF2B5EF4-FFF2-40B4-BE49-F238E27FC236}">
                <a16:creationId xmlns="" xmlns:a16="http://schemas.microsoft.com/office/drawing/2014/main" id="{C3F1AE65-98BF-E74E-9CCA-E46016096D4F}"/>
              </a:ext>
            </a:extLst>
          </p:cNvPr>
          <p:cNvSpPr>
            <a:spLocks noChangeArrowheads="1"/>
          </p:cNvSpPr>
          <p:nvPr/>
        </p:nvSpPr>
        <p:spPr bwMode="auto">
          <a:xfrm>
            <a:off x="469930" y="1785111"/>
            <a:ext cx="438185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Hans" altLang="en-US" sz="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调查：</a:t>
            </a: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图书馆学习科研设施、设备等硬件环境的满意度</a:t>
            </a:r>
            <a:r>
              <a:rPr kumimoji="0" lang="zh-Hans"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49">
            <a:extLst>
              <a:ext uri="{FF2B5EF4-FFF2-40B4-BE49-F238E27FC236}">
                <a16:creationId xmlns="" xmlns:a16="http://schemas.microsoft.com/office/drawing/2014/main" id="{8DFBF7F4-3D86-8D48-B83E-23F562D3B942}"/>
              </a:ext>
            </a:extLst>
          </p:cNvPr>
          <p:cNvSpPr>
            <a:spLocks noChangeArrowheads="1"/>
          </p:cNvSpPr>
          <p:nvPr/>
        </p:nvSpPr>
        <p:spPr bwMode="auto">
          <a:xfrm>
            <a:off x="311516" y="4137842"/>
            <a:ext cx="4423794"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lang="zh-Hans" altLang="en-US" sz="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调查：</a:t>
            </a: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图书馆文体、娱乐等文化空间建设的满意度</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文本框 8">
            <a:extLst>
              <a:ext uri="{FF2B5EF4-FFF2-40B4-BE49-F238E27FC236}">
                <a16:creationId xmlns="" xmlns:a16="http://schemas.microsoft.com/office/drawing/2014/main" id="{140579F2-96B2-5143-B9A4-2DEAF791F1DA}"/>
              </a:ext>
            </a:extLst>
          </p:cNvPr>
          <p:cNvSpPr txBox="1"/>
          <p:nvPr/>
        </p:nvSpPr>
        <p:spPr>
          <a:xfrm>
            <a:off x="438170" y="332656"/>
            <a:ext cx="5790013" cy="400110"/>
          </a:xfrm>
          <a:prstGeom prst="rect">
            <a:avLst/>
          </a:prstGeom>
          <a:noFill/>
        </p:spPr>
        <p:txBody>
          <a:bodyPr wrap="square" rtlCol="0">
            <a:spAutoFit/>
          </a:bodyPr>
          <a:lstStyle/>
          <a:p>
            <a:pPr algn="dist"/>
            <a:r>
              <a:rPr lang="zh-Hans" altLang="en-US" sz="2000" b="1" dirty="0">
                <a:solidFill>
                  <a:schemeClr val="bg1"/>
                </a:solidFill>
                <a:latin typeface="微软雅黑" panose="020B0503020204020204" pitchFamily="34" charset="-122"/>
                <a:ea typeface="微软雅黑" panose="020B0503020204020204" pitchFamily="34" charset="-122"/>
              </a:rPr>
              <a:t>进一步发展</a:t>
            </a:r>
            <a:r>
              <a:rPr lang="zh-CN" altLang="en-US" sz="2000" b="1" dirty="0">
                <a:solidFill>
                  <a:schemeClr val="bg1"/>
                </a:solidFill>
                <a:latin typeface="微软雅黑" panose="020B0503020204020204" pitchFamily="34" charset="-122"/>
                <a:ea typeface="微软雅黑" panose="020B0503020204020204" pitchFamily="34" charset="-122"/>
              </a:rPr>
              <a:t>面向</a:t>
            </a:r>
            <a:r>
              <a:rPr lang="zh-Hans" altLang="en-US" sz="2000" b="1" dirty="0">
                <a:solidFill>
                  <a:schemeClr val="bg1"/>
                </a:solidFill>
                <a:latin typeface="微软雅黑" panose="020B0503020204020204" pitchFamily="34" charset="-122"/>
                <a:ea typeface="微软雅黑" panose="020B0503020204020204" pitchFamily="34" charset="-122"/>
              </a:rPr>
              <a:t>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196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childTnLst>
                          </p:cTn>
                        </p:par>
                        <p:par>
                          <p:cTn id="13" fill="hold">
                            <p:stCondLst>
                              <p:cond delay="1500"/>
                            </p:stCondLst>
                            <p:childTnLst>
                              <p:par>
                                <p:cTn id="14" presetID="9"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10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8580DF6A-0D6A-7D4C-B004-8B9B9776C707}"/>
              </a:ext>
            </a:extLst>
          </p:cNvPr>
          <p:cNvSpPr txBox="1"/>
          <p:nvPr/>
        </p:nvSpPr>
        <p:spPr>
          <a:xfrm>
            <a:off x="910242" y="1446943"/>
            <a:ext cx="7054451" cy="369332"/>
          </a:xfrm>
          <a:prstGeom prst="rect">
            <a:avLst/>
          </a:prstGeom>
          <a:noFill/>
        </p:spPr>
        <p:txBody>
          <a:bodyPr wrap="square" rtlCol="0">
            <a:spAutoFit/>
          </a:bodyPr>
          <a:lstStyle/>
          <a:p>
            <a:r>
              <a:rPr lang="zh-Hans" altLang="en-US" sz="1800" b="1" dirty="0"/>
              <a:t>当前</a:t>
            </a:r>
            <a:r>
              <a:rPr lang="zh-CN" altLang="zh-CN" sz="1800" b="1" dirty="0"/>
              <a:t>图书馆知识服务</a:t>
            </a:r>
            <a:r>
              <a:rPr lang="zh-Hans" altLang="en-US" sz="1800" b="1" dirty="0"/>
              <a:t>在</a:t>
            </a:r>
            <a:r>
              <a:rPr lang="zh-Hans" altLang="en-US" sz="1800" b="1" dirty="0">
                <a:solidFill>
                  <a:srgbClr val="FF0000"/>
                </a:solidFill>
              </a:rPr>
              <a:t>互联</a:t>
            </a:r>
            <a:r>
              <a:rPr lang="zh-CN" altLang="zh-CN" sz="1800" b="1" dirty="0">
                <a:solidFill>
                  <a:srgbClr val="FF0000"/>
                </a:solidFill>
              </a:rPr>
              <a:t>情境建设</a:t>
            </a:r>
            <a:r>
              <a:rPr lang="zh-Hans" altLang="en-US" sz="1800" b="1" dirty="0"/>
              <a:t>方面</a:t>
            </a:r>
            <a:r>
              <a:rPr lang="zh-CN" altLang="zh-CN" sz="1800" b="1" dirty="0"/>
              <a:t>还有很大提升空间</a:t>
            </a:r>
            <a:r>
              <a:rPr lang="zh-CN" altLang="en-US" sz="1800" b="1" dirty="0"/>
              <a:t>：</a:t>
            </a:r>
            <a:endParaRPr kumimoji="1" lang="zh-CN" altLang="en-US" sz="1800" b="1" dirty="0"/>
          </a:p>
        </p:txBody>
      </p:sp>
      <p:sp>
        <p:nvSpPr>
          <p:cNvPr id="6" name="矩形 5">
            <a:extLst>
              <a:ext uri="{FF2B5EF4-FFF2-40B4-BE49-F238E27FC236}">
                <a16:creationId xmlns="" xmlns:a16="http://schemas.microsoft.com/office/drawing/2014/main" id="{1B2B9C7F-2F05-8842-A823-8CA33A1F9B33}"/>
              </a:ext>
            </a:extLst>
          </p:cNvPr>
          <p:cNvSpPr/>
          <p:nvPr/>
        </p:nvSpPr>
        <p:spPr>
          <a:xfrm>
            <a:off x="746300" y="2114191"/>
            <a:ext cx="7560840" cy="1815882"/>
          </a:xfrm>
          <a:prstGeom prst="rect">
            <a:avLst/>
          </a:prstGeom>
        </p:spPr>
        <p:txBody>
          <a:bodyPr wrap="square">
            <a:spAutoFit/>
          </a:bodyPr>
          <a:lstStyle/>
          <a:p>
            <a:pPr algn="just"/>
            <a:r>
              <a:rPr lang="zh-CN" altLang="zh-CN" sz="1600" kern="100" dirty="0">
                <a:latin typeface="SimSun" panose="02010600030101010101" pitchFamily="2" charset="-122"/>
                <a:ea typeface="SimSun" panose="02010600030101010101" pitchFamily="2" charset="-122"/>
              </a:rPr>
              <a:t>互联情境易用性功能有待提高。智慧图书馆知识服务主体范围不再只是学生、馆员、教师、专家学者，还有社会群体也不断成为新的服务主体或新的服务对象，这都得益于智能手机、平板电脑等互联设备终端对互联情境的普适应用，扩大了智慧图书馆知识服务群体，而且知识服务过程也不再局限于时间、空间场所、平台等的限制。随着智慧图书馆知识服务主体、客体、服务对象的延伸这对互联情境的易用性提出了更高的要求，在时空场所、设备、方法等方面更应该注重灵活性、易用性、多样性、互联性、感知性及适应性的提高。 </a:t>
            </a:r>
            <a:endParaRPr lang="zh-CN" altLang="en-US" sz="1600" kern="100" dirty="0">
              <a:latin typeface="SimSun" panose="02010600030101010101" pitchFamily="2" charset="-122"/>
              <a:ea typeface="SimSun" panose="02010600030101010101" pitchFamily="2" charset="-122"/>
            </a:endParaRPr>
          </a:p>
        </p:txBody>
      </p:sp>
      <p:grpSp>
        <p:nvGrpSpPr>
          <p:cNvPr id="28" name="组 56">
            <a:extLst>
              <a:ext uri="{FF2B5EF4-FFF2-40B4-BE49-F238E27FC236}">
                <a16:creationId xmlns="" xmlns:a16="http://schemas.microsoft.com/office/drawing/2014/main" id="{D9FD8447-D36E-F142-B612-C1CF702788EB}"/>
              </a:ext>
            </a:extLst>
          </p:cNvPr>
          <p:cNvGrpSpPr/>
          <p:nvPr/>
        </p:nvGrpSpPr>
        <p:grpSpPr>
          <a:xfrm>
            <a:off x="2601281" y="4221088"/>
            <a:ext cx="3482887" cy="2636911"/>
            <a:chOff x="12425163" y="3354677"/>
            <a:chExt cx="8477113" cy="8620406"/>
          </a:xfrm>
        </p:grpSpPr>
        <p:sp>
          <p:nvSpPr>
            <p:cNvPr id="29" name="Freeform 22">
              <a:extLst>
                <a:ext uri="{FF2B5EF4-FFF2-40B4-BE49-F238E27FC236}">
                  <a16:creationId xmlns="" xmlns:a16="http://schemas.microsoft.com/office/drawing/2014/main" id="{3AAF0171-4FCF-544E-9A60-E734A834A3D7}"/>
                </a:ext>
              </a:extLst>
            </p:cNvPr>
            <p:cNvSpPr>
              <a:spLocks/>
            </p:cNvSpPr>
            <p:nvPr/>
          </p:nvSpPr>
          <p:spPr bwMode="auto">
            <a:xfrm>
              <a:off x="16607299" y="3354677"/>
              <a:ext cx="1851283" cy="1449667"/>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30" name="Freeform 23">
              <a:extLst>
                <a:ext uri="{FF2B5EF4-FFF2-40B4-BE49-F238E27FC236}">
                  <a16:creationId xmlns="" xmlns:a16="http://schemas.microsoft.com/office/drawing/2014/main" id="{37507708-D298-374D-BEAE-C814818CCD64}"/>
                </a:ext>
              </a:extLst>
            </p:cNvPr>
            <p:cNvSpPr>
              <a:spLocks/>
            </p:cNvSpPr>
            <p:nvPr/>
          </p:nvSpPr>
          <p:spPr bwMode="auto">
            <a:xfrm>
              <a:off x="14392812" y="3746193"/>
              <a:ext cx="1572709" cy="1160439"/>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31" name="Freeform 24">
              <a:extLst>
                <a:ext uri="{FF2B5EF4-FFF2-40B4-BE49-F238E27FC236}">
                  <a16:creationId xmlns="" xmlns:a16="http://schemas.microsoft.com/office/drawing/2014/main" id="{6842A025-7028-594C-80D4-41DF44382A28}"/>
                </a:ext>
              </a:extLst>
            </p:cNvPr>
            <p:cNvSpPr>
              <a:spLocks/>
            </p:cNvSpPr>
            <p:nvPr/>
          </p:nvSpPr>
          <p:spPr bwMode="auto">
            <a:xfrm>
              <a:off x="13839191" y="4423410"/>
              <a:ext cx="5592638" cy="755167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32" name="Freeform 25">
              <a:extLst>
                <a:ext uri="{FF2B5EF4-FFF2-40B4-BE49-F238E27FC236}">
                  <a16:creationId xmlns="" xmlns:a16="http://schemas.microsoft.com/office/drawing/2014/main" id="{DB7C78A1-B93E-DF49-99AE-D98DED6E3188}"/>
                </a:ext>
              </a:extLst>
            </p:cNvPr>
            <p:cNvSpPr>
              <a:spLocks/>
            </p:cNvSpPr>
            <p:nvPr/>
          </p:nvSpPr>
          <p:spPr bwMode="auto">
            <a:xfrm>
              <a:off x="15041643" y="4850198"/>
              <a:ext cx="504254" cy="828885"/>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33" name="Freeform 26">
              <a:extLst>
                <a:ext uri="{FF2B5EF4-FFF2-40B4-BE49-F238E27FC236}">
                  <a16:creationId xmlns="" xmlns:a16="http://schemas.microsoft.com/office/drawing/2014/main" id="{9FAA5B18-7532-3244-A677-BCC188BD7CE7}"/>
                </a:ext>
              </a:extLst>
            </p:cNvPr>
            <p:cNvSpPr>
              <a:spLocks/>
            </p:cNvSpPr>
            <p:nvPr/>
          </p:nvSpPr>
          <p:spPr bwMode="auto">
            <a:xfrm>
              <a:off x="12425163" y="5985947"/>
              <a:ext cx="1692602" cy="1075787"/>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34" name="Freeform 27">
              <a:extLst>
                <a:ext uri="{FF2B5EF4-FFF2-40B4-BE49-F238E27FC236}">
                  <a16:creationId xmlns="" xmlns:a16="http://schemas.microsoft.com/office/drawing/2014/main" id="{9A6F9C4B-87F6-C34F-96C2-F84CCACAD625}"/>
                </a:ext>
              </a:extLst>
            </p:cNvPr>
            <p:cNvSpPr>
              <a:spLocks/>
            </p:cNvSpPr>
            <p:nvPr/>
          </p:nvSpPr>
          <p:spPr bwMode="auto">
            <a:xfrm>
              <a:off x="13846243" y="6790142"/>
              <a:ext cx="476044" cy="74776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35" name="Freeform 28">
              <a:extLst>
                <a:ext uri="{FF2B5EF4-FFF2-40B4-BE49-F238E27FC236}">
                  <a16:creationId xmlns="" xmlns:a16="http://schemas.microsoft.com/office/drawing/2014/main" id="{DBB5C9DE-2687-2640-932E-5816B7126E4F}"/>
                </a:ext>
              </a:extLst>
            </p:cNvPr>
            <p:cNvSpPr>
              <a:spLocks/>
            </p:cNvSpPr>
            <p:nvPr/>
          </p:nvSpPr>
          <p:spPr bwMode="auto">
            <a:xfrm>
              <a:off x="12823630" y="8335042"/>
              <a:ext cx="1347029" cy="1802384"/>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36" name="Freeform 29">
              <a:extLst>
                <a:ext uri="{FF2B5EF4-FFF2-40B4-BE49-F238E27FC236}">
                  <a16:creationId xmlns="" xmlns:a16="http://schemas.microsoft.com/office/drawing/2014/main" id="{0A8F46E6-B75E-1045-B450-09307478BFBD}"/>
                </a:ext>
              </a:extLst>
            </p:cNvPr>
            <p:cNvSpPr>
              <a:spLocks/>
            </p:cNvSpPr>
            <p:nvPr/>
          </p:nvSpPr>
          <p:spPr bwMode="auto">
            <a:xfrm>
              <a:off x="16289937" y="6014164"/>
              <a:ext cx="528938" cy="405625"/>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37" name="Freeform 30">
              <a:extLst>
                <a:ext uri="{FF2B5EF4-FFF2-40B4-BE49-F238E27FC236}">
                  <a16:creationId xmlns="" xmlns:a16="http://schemas.microsoft.com/office/drawing/2014/main" id="{BA7FFA03-EFF6-4442-8624-49D1E003BA44}"/>
                </a:ext>
              </a:extLst>
            </p:cNvPr>
            <p:cNvSpPr>
              <a:spLocks/>
            </p:cNvSpPr>
            <p:nvPr/>
          </p:nvSpPr>
          <p:spPr bwMode="auto">
            <a:xfrm>
              <a:off x="16631983" y="5075936"/>
              <a:ext cx="959141" cy="670162"/>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38" name="Freeform 31">
              <a:extLst>
                <a:ext uri="{FF2B5EF4-FFF2-40B4-BE49-F238E27FC236}">
                  <a16:creationId xmlns="" xmlns:a16="http://schemas.microsoft.com/office/drawing/2014/main" id="{08C08CB5-0509-4348-AA8E-0B3E2078E6E9}"/>
                </a:ext>
              </a:extLst>
            </p:cNvPr>
            <p:cNvSpPr>
              <a:spLocks/>
            </p:cNvSpPr>
            <p:nvPr/>
          </p:nvSpPr>
          <p:spPr bwMode="auto">
            <a:xfrm>
              <a:off x="18218797" y="4874888"/>
              <a:ext cx="1332924" cy="913537"/>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39" name="Freeform 32">
              <a:extLst>
                <a:ext uri="{FF2B5EF4-FFF2-40B4-BE49-F238E27FC236}">
                  <a16:creationId xmlns="" xmlns:a16="http://schemas.microsoft.com/office/drawing/2014/main" id="{5BB19040-3054-2B42-95D0-1B77E3B4E9CD}"/>
                </a:ext>
              </a:extLst>
            </p:cNvPr>
            <p:cNvSpPr>
              <a:spLocks/>
            </p:cNvSpPr>
            <p:nvPr/>
          </p:nvSpPr>
          <p:spPr bwMode="auto">
            <a:xfrm>
              <a:off x="19040414" y="5904822"/>
              <a:ext cx="1861862" cy="1111059"/>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40" name="Freeform 33">
              <a:extLst>
                <a:ext uri="{FF2B5EF4-FFF2-40B4-BE49-F238E27FC236}">
                  <a16:creationId xmlns="" xmlns:a16="http://schemas.microsoft.com/office/drawing/2014/main" id="{DA180EF4-A486-3548-A905-A80987E1DB17}"/>
                </a:ext>
              </a:extLst>
            </p:cNvPr>
            <p:cNvSpPr>
              <a:spLocks/>
            </p:cNvSpPr>
            <p:nvPr/>
          </p:nvSpPr>
          <p:spPr bwMode="auto">
            <a:xfrm>
              <a:off x="19072151" y="7065261"/>
              <a:ext cx="324415" cy="479695"/>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bg-BG"/>
            </a:p>
          </p:txBody>
        </p:sp>
        <p:sp>
          <p:nvSpPr>
            <p:cNvPr id="41" name="Freeform 34">
              <a:extLst>
                <a:ext uri="{FF2B5EF4-FFF2-40B4-BE49-F238E27FC236}">
                  <a16:creationId xmlns="" xmlns:a16="http://schemas.microsoft.com/office/drawing/2014/main" id="{D7144885-A5CA-B647-9C4D-85CB708DA330}"/>
                </a:ext>
              </a:extLst>
            </p:cNvPr>
            <p:cNvSpPr>
              <a:spLocks/>
            </p:cNvSpPr>
            <p:nvPr/>
          </p:nvSpPr>
          <p:spPr bwMode="auto">
            <a:xfrm>
              <a:off x="18846470" y="8723031"/>
              <a:ext cx="1146032" cy="177064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grpSp>
      <p:sp>
        <p:nvSpPr>
          <p:cNvPr id="19" name="文本框 18">
            <a:extLst>
              <a:ext uri="{FF2B5EF4-FFF2-40B4-BE49-F238E27FC236}">
                <a16:creationId xmlns="" xmlns:a16="http://schemas.microsoft.com/office/drawing/2014/main" id="{36BCE39D-F480-8E4F-9A21-FA1DD6A060A5}"/>
              </a:ext>
            </a:extLst>
          </p:cNvPr>
          <p:cNvSpPr txBox="1"/>
          <p:nvPr/>
        </p:nvSpPr>
        <p:spPr>
          <a:xfrm>
            <a:off x="438171" y="332656"/>
            <a:ext cx="5038174" cy="400110"/>
          </a:xfrm>
          <a:prstGeom prst="rect">
            <a:avLst/>
          </a:prstGeom>
          <a:noFill/>
        </p:spPr>
        <p:txBody>
          <a:bodyPr wrap="square" rtlCol="0">
            <a:spAutoFit/>
          </a:bodyPr>
          <a:lstStyle/>
          <a:p>
            <a:pPr algn="dist"/>
            <a:r>
              <a:rPr lang="zh-Hans" altLang="en-US" sz="2000" b="1" dirty="0">
                <a:solidFill>
                  <a:schemeClr val="bg1"/>
                </a:solidFill>
                <a:latin typeface="微软雅黑" panose="020B0503020204020204" pitchFamily="34" charset="-122"/>
                <a:ea typeface="微软雅黑" panose="020B0503020204020204" pitchFamily="34" charset="-122"/>
              </a:rPr>
              <a:t>进一步发展智慧图书馆知识服务的必要性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9653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childTnLst>
                          </p:cTn>
                        </p:par>
                        <p:par>
                          <p:cTn id="17" fill="hold">
                            <p:stCondLst>
                              <p:cond delay="1000"/>
                            </p:stCondLst>
                            <p:childTnLst>
                              <p:par>
                                <p:cTn id="18" presetID="9"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8580DF6A-0D6A-7D4C-B004-8B9B9776C707}"/>
              </a:ext>
            </a:extLst>
          </p:cNvPr>
          <p:cNvSpPr txBox="1"/>
          <p:nvPr/>
        </p:nvSpPr>
        <p:spPr>
          <a:xfrm>
            <a:off x="323528" y="1198885"/>
            <a:ext cx="5562454" cy="338554"/>
          </a:xfrm>
          <a:prstGeom prst="rect">
            <a:avLst/>
          </a:prstGeom>
          <a:noFill/>
        </p:spPr>
        <p:txBody>
          <a:bodyPr wrap="square" rtlCol="0">
            <a:spAutoFit/>
          </a:bodyPr>
          <a:lstStyle/>
          <a:p>
            <a:r>
              <a:rPr lang="zh-Hans" altLang="en-US" sz="1600" b="1" dirty="0"/>
              <a:t>三、</a:t>
            </a:r>
            <a:r>
              <a:rPr lang="zh-Hans" altLang="en-US" sz="1600" b="1" dirty="0">
                <a:solidFill>
                  <a:srgbClr val="FF0000"/>
                </a:solidFill>
              </a:rPr>
              <a:t>服务</a:t>
            </a:r>
            <a:r>
              <a:rPr lang="zh-CN" altLang="zh-CN" sz="1600" b="1" dirty="0">
                <a:solidFill>
                  <a:srgbClr val="FF0000"/>
                </a:solidFill>
              </a:rPr>
              <a:t>情境建设</a:t>
            </a:r>
            <a:endParaRPr lang="zh-CN" altLang="en-US" sz="1600" dirty="0"/>
          </a:p>
        </p:txBody>
      </p:sp>
      <p:graphicFrame>
        <p:nvGraphicFramePr>
          <p:cNvPr id="10" name="表格 9">
            <a:extLst>
              <a:ext uri="{FF2B5EF4-FFF2-40B4-BE49-F238E27FC236}">
                <a16:creationId xmlns="" xmlns:a16="http://schemas.microsoft.com/office/drawing/2014/main" id="{D7F534DF-2A36-5C4D-9E0A-20AF222EB391}"/>
              </a:ext>
            </a:extLst>
          </p:cNvPr>
          <p:cNvGraphicFramePr>
            <a:graphicFrameLocks noGrp="1"/>
          </p:cNvGraphicFramePr>
          <p:nvPr>
            <p:extLst>
              <p:ext uri="{D42A27DB-BD31-4B8C-83A1-F6EECF244321}">
                <p14:modId xmlns="" xmlns:p14="http://schemas.microsoft.com/office/powerpoint/2010/main" val="213189521"/>
              </p:ext>
            </p:extLst>
          </p:nvPr>
        </p:nvGraphicFramePr>
        <p:xfrm>
          <a:off x="324096" y="1952072"/>
          <a:ext cx="4102071" cy="1920240"/>
        </p:xfrm>
        <a:graphic>
          <a:graphicData uri="http://schemas.openxmlformats.org/drawingml/2006/table">
            <a:tbl>
              <a:tblPr/>
              <a:tblGrid>
                <a:gridCol w="2015100">
                  <a:extLst>
                    <a:ext uri="{9D8B030D-6E8A-4147-A177-3AD203B41FA5}">
                      <a16:colId xmlns="" xmlns:a16="http://schemas.microsoft.com/office/drawing/2014/main" val="20000"/>
                    </a:ext>
                  </a:extLst>
                </a:gridCol>
                <a:gridCol w="973920">
                  <a:extLst>
                    <a:ext uri="{9D8B030D-6E8A-4147-A177-3AD203B41FA5}">
                      <a16:colId xmlns="" xmlns:a16="http://schemas.microsoft.com/office/drawing/2014/main" val="20001"/>
                    </a:ext>
                  </a:extLst>
                </a:gridCol>
                <a:gridCol w="1113051">
                  <a:extLst>
                    <a:ext uri="{9D8B030D-6E8A-4147-A177-3AD203B41FA5}">
                      <a16:colId xmlns="" xmlns:a16="http://schemas.microsoft.com/office/drawing/2014/main" val="20002"/>
                    </a:ext>
                  </a:extLst>
                </a:gridCol>
              </a:tblGrid>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选项</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小计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比例</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0"/>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人事处或校领导安排</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70</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42.94%</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其他部门调入</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35</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21.47%</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2"/>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没有人事变动</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dirty="0">
                          <a:latin typeface="Calibri" panose="020F0502020204030204"/>
                          <a:ea typeface="宋体" panose="02010600030101010101" pitchFamily="2" charset="-122"/>
                          <a:cs typeface="Times New Roman" panose="02020603050405020304"/>
                        </a:rPr>
                        <a:t>4.29%</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正常招聘</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78</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47.85%</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4"/>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按岗需求向外引进急需人才</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23</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14.11%</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56721">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本题有效填写人次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US" sz="1200" kern="100" dirty="0">
                          <a:latin typeface="Calibri" panose="020F0502020204030204"/>
                          <a:ea typeface="宋体" panose="02010600030101010101" pitchFamily="2" charset="-122"/>
                          <a:cs typeface="Times New Roman" panose="02020603050405020304"/>
                        </a:rPr>
                        <a:t>163</a:t>
                      </a:r>
                      <a:endParaRPr lang="zh-CN"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endParaRPr lang="en-US"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6"/>
                  </a:ext>
                </a:extLst>
              </a:tr>
            </a:tbl>
          </a:graphicData>
        </a:graphic>
      </p:graphicFrame>
      <p:sp>
        <p:nvSpPr>
          <p:cNvPr id="12" name="Rectangle 42">
            <a:extLst>
              <a:ext uri="{FF2B5EF4-FFF2-40B4-BE49-F238E27FC236}">
                <a16:creationId xmlns="" xmlns:a16="http://schemas.microsoft.com/office/drawing/2014/main" id="{9738860A-A553-8F40-9FCB-63F6340016BE}"/>
              </a:ext>
            </a:extLst>
          </p:cNvPr>
          <p:cNvSpPr>
            <a:spLocks noChangeArrowheads="1"/>
          </p:cNvSpPr>
          <p:nvPr/>
        </p:nvSpPr>
        <p:spPr bwMode="auto">
          <a:xfrm>
            <a:off x="-324544" y="1574801"/>
            <a:ext cx="3819787"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Hans"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调查：</a:t>
            </a: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图书馆人才引进主要方式</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Rectangle 31">
            <a:extLst>
              <a:ext uri="{FF2B5EF4-FFF2-40B4-BE49-F238E27FC236}">
                <a16:creationId xmlns="" xmlns:a16="http://schemas.microsoft.com/office/drawing/2014/main" id="{D3E68B8D-25AE-BF4F-8665-2F3CBCF41512}"/>
              </a:ext>
            </a:extLst>
          </p:cNvPr>
          <p:cNvSpPr>
            <a:spLocks noChangeArrowheads="1"/>
          </p:cNvSpPr>
          <p:nvPr/>
        </p:nvSpPr>
        <p:spPr bwMode="auto">
          <a:xfrm>
            <a:off x="-540568" y="3974989"/>
            <a:ext cx="4591574" cy="553998"/>
          </a:xfrm>
          <a:prstGeom prst="rect">
            <a:avLst/>
          </a:prstGeom>
          <a:noFill/>
          <a:ln w="9525">
            <a:noFill/>
            <a:miter lim="800000"/>
          </a:ln>
          <a:effectLst/>
        </p:spPr>
        <p:txBody>
          <a:bodyPr vert="horz" wrap="square" lIns="91440" tIns="45720" rIns="91440" bIns="45720" numCol="1" anchor="ctr" anchorCtr="0" compatLnSpc="1">
            <a:spAutoFit/>
          </a:bodyPr>
          <a:lstStyle/>
          <a:p>
            <a:pPr algn="ctr" eaLnBrk="1" hangingPunct="1"/>
            <a:r>
              <a:rPr kumimoji="0" lang="zh-Hans"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调查：</a:t>
            </a:r>
            <a:r>
              <a:rPr lang="zh-CN" altLang="en-US" sz="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图书馆知识服务的岗位聘任方式</a:t>
            </a:r>
            <a:endParaRPr lang="zh-CN" altLang="en-US" sz="1800" dirty="0">
              <a:solidFill>
                <a:schemeClr val="tx1"/>
              </a:solidFill>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16" name="表格 15">
            <a:extLst>
              <a:ext uri="{FF2B5EF4-FFF2-40B4-BE49-F238E27FC236}">
                <a16:creationId xmlns="" xmlns:a16="http://schemas.microsoft.com/office/drawing/2014/main" id="{42A64EAF-E6B7-B140-852F-FD61594D519E}"/>
              </a:ext>
            </a:extLst>
          </p:cNvPr>
          <p:cNvGraphicFramePr>
            <a:graphicFrameLocks noGrp="1"/>
          </p:cNvGraphicFramePr>
          <p:nvPr>
            <p:extLst>
              <p:ext uri="{D42A27DB-BD31-4B8C-83A1-F6EECF244321}">
                <p14:modId xmlns="" xmlns:p14="http://schemas.microsoft.com/office/powerpoint/2010/main" val="137687529"/>
              </p:ext>
            </p:extLst>
          </p:nvPr>
        </p:nvGraphicFramePr>
        <p:xfrm>
          <a:off x="322331" y="4349856"/>
          <a:ext cx="4062735" cy="2194560"/>
        </p:xfrm>
        <a:graphic>
          <a:graphicData uri="http://schemas.openxmlformats.org/drawingml/2006/table">
            <a:tbl>
              <a:tblPr/>
              <a:tblGrid>
                <a:gridCol w="1625094">
                  <a:extLst>
                    <a:ext uri="{9D8B030D-6E8A-4147-A177-3AD203B41FA5}">
                      <a16:colId xmlns="" xmlns:a16="http://schemas.microsoft.com/office/drawing/2014/main" val="20000"/>
                    </a:ext>
                  </a:extLst>
                </a:gridCol>
                <a:gridCol w="963879">
                  <a:extLst>
                    <a:ext uri="{9D8B030D-6E8A-4147-A177-3AD203B41FA5}">
                      <a16:colId xmlns="" xmlns:a16="http://schemas.microsoft.com/office/drawing/2014/main" val="20001"/>
                    </a:ext>
                  </a:extLst>
                </a:gridCol>
                <a:gridCol w="1473762">
                  <a:extLst>
                    <a:ext uri="{9D8B030D-6E8A-4147-A177-3AD203B41FA5}">
                      <a16:colId xmlns="" xmlns:a16="http://schemas.microsoft.com/office/drawing/2014/main" val="20002"/>
                    </a:ext>
                  </a:extLst>
                </a:gridCol>
              </a:tblGrid>
              <a:tr h="208822">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选项</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小计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比例</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0"/>
                  </a:ext>
                </a:extLst>
              </a:tr>
              <a:tr h="208822">
                <a:tc>
                  <a:txBody>
                    <a:bodyPr/>
                    <a:lstStyle/>
                    <a:p>
                      <a:pPr algn="just">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按职称</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40</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dirty="0">
                          <a:latin typeface="Calibri" panose="020F0502020204030204"/>
                          <a:ea typeface="宋体" panose="02010600030101010101" pitchFamily="2" charset="-122"/>
                          <a:cs typeface="Times New Roman" panose="02020603050405020304"/>
                        </a:rPr>
                        <a:t>29.2%</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按工龄</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6</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4.38%</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2"/>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按学历</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50</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36.5%</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按岗位业绩</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29</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21.17%</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4"/>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竞聘上岗</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53</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38.69%</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领导安排</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75</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54.74%</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6"/>
                  </a:ext>
                </a:extLst>
              </a:tr>
              <a:tr h="208822">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本题有效填写人次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137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just">
                        <a:lnSpc>
                          <a:spcPct val="150000"/>
                        </a:lnSpc>
                        <a:spcAft>
                          <a:spcPts val="0"/>
                        </a:spcAft>
                      </a:pPr>
                      <a:endParaRPr lang="en-US"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7"/>
                  </a:ext>
                </a:extLst>
              </a:tr>
            </a:tbl>
          </a:graphicData>
        </a:graphic>
      </p:graphicFrame>
      <p:graphicFrame>
        <p:nvGraphicFramePr>
          <p:cNvPr id="17" name="表格 16">
            <a:extLst>
              <a:ext uri="{FF2B5EF4-FFF2-40B4-BE49-F238E27FC236}">
                <a16:creationId xmlns="" xmlns:a16="http://schemas.microsoft.com/office/drawing/2014/main" id="{C0ED4257-47A5-CB44-82E1-007CA9B66C6E}"/>
              </a:ext>
            </a:extLst>
          </p:cNvPr>
          <p:cNvGraphicFramePr>
            <a:graphicFrameLocks noGrp="1"/>
          </p:cNvGraphicFramePr>
          <p:nvPr>
            <p:extLst>
              <p:ext uri="{D42A27DB-BD31-4B8C-83A1-F6EECF244321}">
                <p14:modId xmlns="" xmlns:p14="http://schemas.microsoft.com/office/powerpoint/2010/main" val="205529539"/>
              </p:ext>
            </p:extLst>
          </p:nvPr>
        </p:nvGraphicFramePr>
        <p:xfrm>
          <a:off x="4761959" y="1728402"/>
          <a:ext cx="3960441" cy="1920240"/>
        </p:xfrm>
        <a:graphic>
          <a:graphicData uri="http://schemas.openxmlformats.org/drawingml/2006/table">
            <a:tbl>
              <a:tblPr/>
              <a:tblGrid>
                <a:gridCol w="1584177">
                  <a:extLst>
                    <a:ext uri="{9D8B030D-6E8A-4147-A177-3AD203B41FA5}">
                      <a16:colId xmlns="" xmlns:a16="http://schemas.microsoft.com/office/drawing/2014/main" val="20000"/>
                    </a:ext>
                  </a:extLst>
                </a:gridCol>
                <a:gridCol w="1056117">
                  <a:extLst>
                    <a:ext uri="{9D8B030D-6E8A-4147-A177-3AD203B41FA5}">
                      <a16:colId xmlns="" xmlns:a16="http://schemas.microsoft.com/office/drawing/2014/main" val="20001"/>
                    </a:ext>
                  </a:extLst>
                </a:gridCol>
                <a:gridCol w="1320147">
                  <a:extLst>
                    <a:ext uri="{9D8B030D-6E8A-4147-A177-3AD203B41FA5}">
                      <a16:colId xmlns="" xmlns:a16="http://schemas.microsoft.com/office/drawing/2014/main" val="20002"/>
                    </a:ext>
                  </a:extLst>
                </a:gridCol>
              </a:tblGrid>
              <a:tr h="236064">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选项</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dirty="0">
                          <a:latin typeface="Calibri" panose="020F0502020204030204"/>
                          <a:ea typeface="宋体" panose="02010600030101010101" pitchFamily="2" charset="-122"/>
                          <a:cs typeface="Times New Roman" panose="02020603050405020304"/>
                        </a:rPr>
                        <a:t>小计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比例</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0"/>
                  </a:ext>
                </a:extLst>
              </a:tr>
              <a:tr h="236064">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a:t>
                      </a:r>
                      <a:r>
                        <a:rPr lang="zh-CN" sz="1200" kern="100">
                          <a:latin typeface="Calibri" panose="020F0502020204030204"/>
                          <a:ea typeface="宋体" panose="02010600030101010101" pitchFamily="2" charset="-122"/>
                          <a:cs typeface="Times New Roman" panose="02020603050405020304"/>
                        </a:rPr>
                        <a:t>分（ 确实能）</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5.11%</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36064">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a:t>
                      </a:r>
                      <a:r>
                        <a:rPr lang="zh-CN" sz="1200" kern="100">
                          <a:latin typeface="Calibri" panose="020F0502020204030204"/>
                          <a:ea typeface="宋体" panose="02010600030101010101" pitchFamily="2" charset="-122"/>
                          <a:cs typeface="Times New Roman" panose="02020603050405020304"/>
                        </a:rPr>
                        <a:t>分</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15</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10.95%</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2"/>
                  </a:ext>
                </a:extLst>
              </a:tr>
              <a:tr h="236064">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3</a:t>
                      </a:r>
                      <a:r>
                        <a:rPr lang="zh-CN" sz="1200" kern="100">
                          <a:latin typeface="Calibri" panose="020F0502020204030204"/>
                          <a:ea typeface="宋体" panose="02010600030101010101" pitchFamily="2" charset="-122"/>
                          <a:cs typeface="Times New Roman" panose="02020603050405020304"/>
                        </a:rPr>
                        <a:t>分</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65</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47.45%</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36064">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a:t>
                      </a:r>
                      <a:r>
                        <a:rPr lang="zh-CN" sz="1200" kern="100">
                          <a:latin typeface="Calibri" panose="020F0502020204030204"/>
                          <a:ea typeface="宋体" panose="02010600030101010101" pitchFamily="2" charset="-122"/>
                          <a:cs typeface="Times New Roman" panose="02020603050405020304"/>
                        </a:rPr>
                        <a:t>分</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19.71%</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9F9F9"/>
                    </a:solidFill>
                  </a:tcPr>
                </a:tc>
                <a:extLst>
                  <a:ext uri="{0D108BD9-81ED-4DB2-BD59-A6C34878D82A}">
                    <a16:rowId xmlns="" xmlns:a16="http://schemas.microsoft.com/office/drawing/2014/main" val="10004"/>
                  </a:ext>
                </a:extLst>
              </a:tr>
              <a:tr h="236064">
                <a:tc>
                  <a:txBody>
                    <a:bodyPr/>
                    <a:lstStyle/>
                    <a:p>
                      <a:pPr algn="just">
                        <a:lnSpc>
                          <a:spcPct val="150000"/>
                        </a:lnSpc>
                        <a:spcAft>
                          <a:spcPts val="0"/>
                        </a:spcAft>
                      </a:pPr>
                      <a:r>
                        <a:rPr lang="en-US" sz="1200" kern="100" dirty="0">
                          <a:latin typeface="Calibri" panose="020F0502020204030204"/>
                          <a:ea typeface="宋体" panose="02010600030101010101" pitchFamily="2" charset="-122"/>
                          <a:cs typeface="Times New Roman" panose="02020603050405020304"/>
                        </a:rPr>
                        <a:t>1</a:t>
                      </a:r>
                      <a:r>
                        <a:rPr lang="zh-CN" sz="1200" kern="100" dirty="0">
                          <a:latin typeface="Calibri" panose="020F0502020204030204"/>
                          <a:ea typeface="宋体" panose="02010600030101010101" pitchFamily="2" charset="-122"/>
                          <a:cs typeface="Times New Roman" panose="02020603050405020304"/>
                        </a:rPr>
                        <a:t>分（决不可能）</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23</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16.79%</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36064">
                <a:tc>
                  <a:txBody>
                    <a:bodyPr/>
                    <a:lstStyle/>
                    <a:p>
                      <a:pPr algn="just">
                        <a:lnSpc>
                          <a:spcPct val="150000"/>
                        </a:lnSpc>
                        <a:spcAft>
                          <a:spcPts val="0"/>
                        </a:spcAft>
                      </a:pPr>
                      <a:r>
                        <a:rPr lang="zh-CN" sz="1200" kern="100">
                          <a:latin typeface="Calibri" panose="020F0502020204030204"/>
                          <a:ea typeface="宋体" panose="02010600030101010101" pitchFamily="2" charset="-122"/>
                          <a:cs typeface="Times New Roman" panose="02020603050405020304"/>
                        </a:rPr>
                        <a:t>本题有效填写人次</a:t>
                      </a: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US" sz="1200" kern="100">
                          <a:latin typeface="Calibri" panose="020F0502020204030204"/>
                          <a:ea typeface="宋体" panose="02010600030101010101" pitchFamily="2" charset="-122"/>
                          <a:cs typeface="Times New Roman" panose="02020603050405020304"/>
                        </a:rPr>
                        <a:t>137</a:t>
                      </a:r>
                      <a:endParaRPr lang="zh-CN" sz="12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tc>
                  <a:txBody>
                    <a:bodyPr/>
                    <a:lstStyle/>
                    <a:p>
                      <a:pPr algn="just">
                        <a:lnSpc>
                          <a:spcPct val="150000"/>
                        </a:lnSpc>
                        <a:spcAft>
                          <a:spcPts val="0"/>
                        </a:spcAft>
                      </a:pPr>
                      <a:endParaRPr lang="en-US" sz="12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E0E0E0"/>
                    </a:solidFill>
                  </a:tcPr>
                </a:tc>
                <a:extLst>
                  <a:ext uri="{0D108BD9-81ED-4DB2-BD59-A6C34878D82A}">
                    <a16:rowId xmlns="" xmlns:a16="http://schemas.microsoft.com/office/drawing/2014/main" val="10006"/>
                  </a:ext>
                </a:extLst>
              </a:tr>
            </a:tbl>
          </a:graphicData>
        </a:graphic>
      </p:graphicFrame>
      <p:sp>
        <p:nvSpPr>
          <p:cNvPr id="18" name="Rectangle 31">
            <a:extLst>
              <a:ext uri="{FF2B5EF4-FFF2-40B4-BE49-F238E27FC236}">
                <a16:creationId xmlns="" xmlns:a16="http://schemas.microsoft.com/office/drawing/2014/main" id="{58ED9C1F-F199-3F46-B81A-5005D548C70F}"/>
              </a:ext>
            </a:extLst>
          </p:cNvPr>
          <p:cNvSpPr>
            <a:spLocks noChangeArrowheads="1"/>
          </p:cNvSpPr>
          <p:nvPr/>
        </p:nvSpPr>
        <p:spPr bwMode="auto">
          <a:xfrm>
            <a:off x="4446393" y="1310919"/>
            <a:ext cx="4591574" cy="553998"/>
          </a:xfrm>
          <a:prstGeom prst="rect">
            <a:avLst/>
          </a:prstGeom>
          <a:noFill/>
          <a:ln w="9525">
            <a:noFill/>
            <a:miter lim="800000"/>
          </a:ln>
          <a:effectLst/>
        </p:spPr>
        <p:txBody>
          <a:bodyPr vert="horz" wrap="square" lIns="91440" tIns="45720" rIns="91440" bIns="45720" numCol="1" anchor="ctr" anchorCtr="0" compatLnSpc="1">
            <a:spAutoFit/>
          </a:bodyPr>
          <a:lstStyle/>
          <a:p>
            <a:pPr algn="ctr" eaLnBrk="1" hangingPunct="1"/>
            <a:r>
              <a:rPr kumimoji="0" lang="zh-Hans"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调查：</a:t>
            </a:r>
            <a:r>
              <a:rPr lang="zh-CN" altLang="en-US" sz="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图书馆激励考核与奖励制度是否能起到激励效果</a:t>
            </a:r>
            <a:endParaRPr lang="zh-CN" altLang="en-US" sz="1800" dirty="0">
              <a:solidFill>
                <a:schemeClr val="tx1"/>
              </a:solidFill>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文本框 10">
            <a:extLst>
              <a:ext uri="{FF2B5EF4-FFF2-40B4-BE49-F238E27FC236}">
                <a16:creationId xmlns="" xmlns:a16="http://schemas.microsoft.com/office/drawing/2014/main" id="{15F3F8A8-DFDF-0A45-BC16-DA318F4BC494}"/>
              </a:ext>
            </a:extLst>
          </p:cNvPr>
          <p:cNvSpPr txBox="1"/>
          <p:nvPr/>
        </p:nvSpPr>
        <p:spPr>
          <a:xfrm>
            <a:off x="438170" y="332656"/>
            <a:ext cx="5645997" cy="400110"/>
          </a:xfrm>
          <a:prstGeom prst="rect">
            <a:avLst/>
          </a:prstGeom>
          <a:noFill/>
        </p:spPr>
        <p:txBody>
          <a:bodyPr wrap="square" rtlCol="0">
            <a:spAutoFit/>
          </a:bodyPr>
          <a:lstStyle/>
          <a:p>
            <a:pPr algn="dist"/>
            <a:r>
              <a:rPr lang="zh-Hans" altLang="en-US" sz="2000" b="1" dirty="0">
                <a:solidFill>
                  <a:schemeClr val="bg1"/>
                </a:solidFill>
                <a:latin typeface="微软雅黑" panose="020B0503020204020204" pitchFamily="34" charset="-122"/>
                <a:ea typeface="微软雅黑" panose="020B0503020204020204" pitchFamily="34" charset="-122"/>
              </a:rPr>
              <a:t>进一步发展</a:t>
            </a:r>
            <a:r>
              <a:rPr lang="zh-CN" altLang="en-US" sz="2000" b="1" dirty="0">
                <a:solidFill>
                  <a:schemeClr val="bg1"/>
                </a:solidFill>
                <a:latin typeface="微软雅黑" panose="020B0503020204020204" pitchFamily="34" charset="-122"/>
                <a:ea typeface="微软雅黑" panose="020B0503020204020204" pitchFamily="34" charset="-122"/>
              </a:rPr>
              <a:t>面向</a:t>
            </a:r>
            <a:r>
              <a:rPr lang="zh-Hans" altLang="en-US" sz="2000" b="1" dirty="0">
                <a:solidFill>
                  <a:schemeClr val="bg1"/>
                </a:solidFill>
                <a:latin typeface="微软雅黑" panose="020B0503020204020204" pitchFamily="34" charset="-122"/>
                <a:ea typeface="微软雅黑" panose="020B0503020204020204" pitchFamily="34" charset="-122"/>
              </a:rPr>
              <a:t>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8223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10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10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3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10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8580DF6A-0D6A-7D4C-B004-8B9B9776C707}"/>
              </a:ext>
            </a:extLst>
          </p:cNvPr>
          <p:cNvSpPr txBox="1"/>
          <p:nvPr/>
        </p:nvSpPr>
        <p:spPr>
          <a:xfrm>
            <a:off x="836908" y="1104769"/>
            <a:ext cx="7054451" cy="369332"/>
          </a:xfrm>
          <a:prstGeom prst="rect">
            <a:avLst/>
          </a:prstGeom>
          <a:noFill/>
        </p:spPr>
        <p:txBody>
          <a:bodyPr wrap="square" rtlCol="0">
            <a:spAutoFit/>
          </a:bodyPr>
          <a:lstStyle/>
          <a:p>
            <a:r>
              <a:rPr lang="zh-CN" altLang="zh-CN" sz="1800" b="1" dirty="0"/>
              <a:t>图书馆知识服务</a:t>
            </a:r>
            <a:r>
              <a:rPr lang="zh-Hans" altLang="en-US" sz="1800" b="1" dirty="0"/>
              <a:t>在</a:t>
            </a:r>
            <a:r>
              <a:rPr lang="zh-Hans" altLang="en-US" sz="1800" b="1" dirty="0">
                <a:solidFill>
                  <a:srgbClr val="FF0000"/>
                </a:solidFill>
              </a:rPr>
              <a:t>服务</a:t>
            </a:r>
            <a:r>
              <a:rPr lang="zh-CN" altLang="zh-CN" sz="1800" b="1" dirty="0">
                <a:solidFill>
                  <a:srgbClr val="FF0000"/>
                </a:solidFill>
              </a:rPr>
              <a:t>情境建设</a:t>
            </a:r>
            <a:r>
              <a:rPr lang="zh-Hans" altLang="en-US" sz="1800" b="1" dirty="0"/>
              <a:t>方面</a:t>
            </a:r>
            <a:r>
              <a:rPr lang="zh-CN" altLang="en-US" sz="1800" b="1" dirty="0"/>
              <a:t>的</a:t>
            </a:r>
            <a:r>
              <a:rPr lang="zh-CN" altLang="zh-CN" sz="1800" b="1" dirty="0"/>
              <a:t>提升空间</a:t>
            </a:r>
            <a:r>
              <a:rPr lang="zh-CN" altLang="en-US" sz="1800" b="1" dirty="0"/>
              <a:t>：</a:t>
            </a:r>
            <a:endParaRPr kumimoji="1" lang="zh-CN" altLang="en-US" sz="1800" b="1" dirty="0"/>
          </a:p>
        </p:txBody>
      </p:sp>
      <p:sp>
        <p:nvSpPr>
          <p:cNvPr id="6" name="矩形 5">
            <a:extLst>
              <a:ext uri="{FF2B5EF4-FFF2-40B4-BE49-F238E27FC236}">
                <a16:creationId xmlns="" xmlns:a16="http://schemas.microsoft.com/office/drawing/2014/main" id="{1B2B9C7F-2F05-8842-A823-8CA33A1F9B33}"/>
              </a:ext>
            </a:extLst>
          </p:cNvPr>
          <p:cNvSpPr/>
          <p:nvPr/>
        </p:nvSpPr>
        <p:spPr>
          <a:xfrm>
            <a:off x="363437" y="1628800"/>
            <a:ext cx="5332593" cy="5139869"/>
          </a:xfrm>
          <a:prstGeom prst="rect">
            <a:avLst/>
          </a:prstGeom>
        </p:spPr>
        <p:txBody>
          <a:bodyPr wrap="square">
            <a:spAutoFit/>
          </a:bodyPr>
          <a:lstStyle/>
          <a:p>
            <a:pPr algn="just">
              <a:lnSpc>
                <a:spcPct val="150000"/>
              </a:lnSpc>
            </a:pPr>
            <a:r>
              <a:rPr lang="en-US" altLang="zh-CN" sz="1600" kern="100" dirty="0">
                <a:latin typeface="Calibri" panose="020F0502020204030204" pitchFamily="34" charset="0"/>
                <a:ea typeface="宋体" panose="02010600030101010101" pitchFamily="2" charset="-122"/>
                <a:cs typeface="宋体" panose="02010600030101010101" pitchFamily="2" charset="-122"/>
              </a:rPr>
              <a:t>         </a:t>
            </a:r>
            <a:r>
              <a:rPr lang="zh-CN" altLang="zh-CN" sz="1600" kern="100" dirty="0">
                <a:latin typeface="Calibri" panose="020F0502020204030204" pitchFamily="34" charset="0"/>
                <a:ea typeface="宋体" panose="02010600030101010101" pitchFamily="2" charset="-122"/>
                <a:cs typeface="宋体" panose="02010600030101010101" pitchFamily="2" charset="-122"/>
              </a:rPr>
              <a:t>服务情境激励性功能有待提高。从服务内容到形式、手段的细化要求服务情境功能的激励应更趋于流程标准化和情境个性化方向发展，为用户提供更具适时性、有效性、针对性、友好性、灵活性、便捷性的服务，在知识服务过程中能够真正满足用户需求并增强其持续使用意愿。</a:t>
            </a:r>
            <a:endParaRPr lang="en-US" altLang="zh-CN" sz="1600" kern="100" dirty="0">
              <a:latin typeface="Calibri" panose="020F0502020204030204" pitchFamily="34" charset="0"/>
              <a:ea typeface="宋体" panose="02010600030101010101" pitchFamily="2" charset="-122"/>
              <a:cs typeface="宋体" panose="02010600030101010101" pitchFamily="2" charset="-122"/>
            </a:endParaRPr>
          </a:p>
          <a:p>
            <a:pPr algn="just">
              <a:lnSpc>
                <a:spcPct val="150000"/>
              </a:lnSpc>
            </a:pPr>
            <a:r>
              <a:rPr lang="en-US" altLang="zh-CN" sz="1600" kern="100" dirty="0">
                <a:latin typeface="Calibri" panose="020F0502020204030204" pitchFamily="34" charset="0"/>
                <a:ea typeface="宋体" panose="02010600030101010101" pitchFamily="2" charset="-122"/>
                <a:cs typeface="宋体" panose="02010600030101010101" pitchFamily="2" charset="-122"/>
              </a:rPr>
              <a:t>          </a:t>
            </a:r>
            <a:r>
              <a:rPr lang="zh-CN" altLang="zh-CN" sz="1600" kern="100" dirty="0">
                <a:latin typeface="Calibri" panose="020F0502020204030204" pitchFamily="34" charset="0"/>
                <a:ea typeface="宋体" panose="02010600030101010101" pitchFamily="2" charset="-122"/>
                <a:cs typeface="宋体" panose="02010600030101010101" pitchFamily="2" charset="-122"/>
              </a:rPr>
              <a:t>在互联、情境感知技术平台的支持下，各服务情境依托于知识服务平台围绕着个性化需求和用户体验形成了层次多样的服务产品，用户多元化、碎片化的信息需求使知识服务的每个环节不断细化，服务功能水平化和服务内容显性化使得智慧图书馆知识服务方式单一、服务信息粒度较粗、服务内容深度不够，这些现实问题对智慧图书馆知识服务延伸提出了新的挑战，也是智慧图书馆知识服务需要</a:t>
            </a:r>
            <a:r>
              <a:rPr lang="zh-Hans" altLang="en-US" sz="1600" kern="100" dirty="0">
                <a:latin typeface="Calibri" panose="020F0502020204030204" pitchFamily="34" charset="0"/>
                <a:ea typeface="宋体" panose="02010600030101010101" pitchFamily="2" charset="-122"/>
                <a:cs typeface="宋体" panose="02010600030101010101" pitchFamily="2" charset="-122"/>
              </a:rPr>
              <a:t>发展</a:t>
            </a:r>
            <a:r>
              <a:rPr lang="zh-CN" altLang="zh-CN" sz="1600" kern="100" dirty="0">
                <a:latin typeface="Calibri" panose="020F0502020204030204" pitchFamily="34" charset="0"/>
                <a:ea typeface="宋体" panose="02010600030101010101" pitchFamily="2" charset="-122"/>
                <a:cs typeface="宋体" panose="02010600030101010101" pitchFamily="2" charset="-122"/>
              </a:rPr>
              <a:t>的方向。</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algn="just"/>
            <a:endParaRPr lang="zh-CN" altLang="en-US" sz="1600" dirty="0">
              <a:latin typeface="SimSun" panose="02010600030101010101" pitchFamily="2" charset="-122"/>
              <a:ea typeface="SimSun" panose="02010600030101010101" pitchFamily="2" charset="-122"/>
            </a:endParaRPr>
          </a:p>
        </p:txBody>
      </p:sp>
      <p:grpSp>
        <p:nvGrpSpPr>
          <p:cNvPr id="19" name="组 1">
            <a:extLst>
              <a:ext uri="{FF2B5EF4-FFF2-40B4-BE49-F238E27FC236}">
                <a16:creationId xmlns="" xmlns:a16="http://schemas.microsoft.com/office/drawing/2014/main" id="{55B10BB5-D489-1442-A34F-09A4FFA04A6C}"/>
              </a:ext>
            </a:extLst>
          </p:cNvPr>
          <p:cNvGrpSpPr/>
          <p:nvPr/>
        </p:nvGrpSpPr>
        <p:grpSpPr>
          <a:xfrm>
            <a:off x="5868144" y="2562764"/>
            <a:ext cx="2573511" cy="2524921"/>
            <a:chOff x="3314415" y="3366426"/>
            <a:chExt cx="7007268" cy="8326707"/>
          </a:xfrm>
        </p:grpSpPr>
        <p:sp>
          <p:nvSpPr>
            <p:cNvPr id="20" name="Freeform 32">
              <a:extLst>
                <a:ext uri="{FF2B5EF4-FFF2-40B4-BE49-F238E27FC236}">
                  <a16:creationId xmlns="" xmlns:a16="http://schemas.microsoft.com/office/drawing/2014/main" id="{A4A5773D-E44A-944F-91BD-1BD471BCB004}"/>
                </a:ext>
              </a:extLst>
            </p:cNvPr>
            <p:cNvSpPr>
              <a:spLocks noChangeArrowheads="1"/>
            </p:cNvSpPr>
            <p:nvPr/>
          </p:nvSpPr>
          <p:spPr bwMode="auto">
            <a:xfrm>
              <a:off x="5239979" y="3742594"/>
              <a:ext cx="3149764" cy="7950539"/>
            </a:xfrm>
            <a:custGeom>
              <a:avLst/>
              <a:gdLst>
                <a:gd name="G0" fmla="+- 1 0 0"/>
                <a:gd name="G1" fmla="+- 1 0 0"/>
                <a:gd name="G2" fmla="+- 1 0 0"/>
                <a:gd name="G3" fmla="*/ 1 0 0"/>
                <a:gd name="G4" fmla="+- 1 0 0"/>
                <a:gd name="G5" fmla="+- 1 0 0"/>
                <a:gd name="G6" fmla="+- 3483 0 0"/>
                <a:gd name="G7" fmla="+- 2754 0 0"/>
                <a:gd name="G8" fmla="+- 2025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T0" fmla="*/ 4652 256 1"/>
                <a:gd name="T1" fmla="*/ 0 256 1"/>
                <a:gd name="G43" fmla="+- 0 T0 T1"/>
                <a:gd name="G44" fmla="sin G42 G43"/>
                <a:gd name="G45" fmla="+- 1 0 0"/>
                <a:gd name="G46" fmla="+- 1 0 0"/>
                <a:gd name="G47" fmla="+- 1 0 0"/>
                <a:gd name="G48" fmla="+- 1 0 0"/>
                <a:gd name="G49" fmla="+- 1 0 0"/>
                <a:gd name="G50" fmla="*/ 1 0 0"/>
                <a:gd name="T2" fmla="*/ 856 256 1"/>
                <a:gd name="T3" fmla="*/ 0 256 1"/>
                <a:gd name="G51" fmla="+- 0 T2 T3"/>
                <a:gd name="G52" fmla="sin G50 G51"/>
                <a:gd name="G53" fmla="+- 1 0 0"/>
                <a:gd name="G54" fmla="+- 1 0 0"/>
                <a:gd name="G55" fmla="+- 1 0 0"/>
                <a:gd name="T4" fmla="*/ 248 w 2197"/>
                <a:gd name="T5" fmla="*/ 1248 h 5509"/>
                <a:gd name="T6" fmla="*/ 248 w 2197"/>
                <a:gd name="T7" fmla="*/ 1248 h 5509"/>
                <a:gd name="T8" fmla="*/ 70 w 2197"/>
                <a:gd name="T9" fmla="*/ 1062 h 5509"/>
                <a:gd name="T10" fmla="*/ 0 w 2197"/>
                <a:gd name="T11" fmla="*/ 624 h 5509"/>
                <a:gd name="T12" fmla="*/ 70 w 2197"/>
                <a:gd name="T13" fmla="*/ 186 h 5509"/>
                <a:gd name="T14" fmla="*/ 248 w 2197"/>
                <a:gd name="T15" fmla="*/ 0 h 5509"/>
                <a:gd name="T16" fmla="*/ 427 w 2197"/>
                <a:gd name="T17" fmla="*/ 186 h 5509"/>
                <a:gd name="T18" fmla="*/ 497 w 2197"/>
                <a:gd name="T19" fmla="*/ 624 h 5509"/>
                <a:gd name="T20" fmla="*/ 427 w 2197"/>
                <a:gd name="T21" fmla="*/ 1062 h 5509"/>
                <a:gd name="T22" fmla="*/ 248 w 2197"/>
                <a:gd name="T23" fmla="*/ 1248 h 5509"/>
                <a:gd name="T24" fmla="*/ 248 w 2197"/>
                <a:gd name="T25" fmla="*/ 21 h 5509"/>
                <a:gd name="T26" fmla="*/ 248 w 2197"/>
                <a:gd name="T27" fmla="*/ 21 h 5509"/>
                <a:gd name="T28" fmla="*/ 90 w 2197"/>
                <a:gd name="T29" fmla="*/ 194 h 5509"/>
                <a:gd name="T30" fmla="*/ 21 w 2197"/>
                <a:gd name="T31" fmla="*/ 624 h 5509"/>
                <a:gd name="T32" fmla="*/ 90 w 2197"/>
                <a:gd name="T33" fmla="*/ 1054 h 5509"/>
                <a:gd name="T34" fmla="*/ 248 w 2197"/>
                <a:gd name="T35" fmla="*/ 1227 h 5509"/>
                <a:gd name="T36" fmla="*/ 407 w 2197"/>
                <a:gd name="T37" fmla="*/ 1054 h 5509"/>
                <a:gd name="T38" fmla="*/ 476 w 2197"/>
                <a:gd name="T39" fmla="*/ 624 h 5509"/>
                <a:gd name="T40" fmla="*/ 407 w 2197"/>
                <a:gd name="T41" fmla="*/ 194 h 5509"/>
                <a:gd name="T42" fmla="*/ 248 w 2197"/>
                <a:gd name="T43" fmla="*/ 21 h 5509"/>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7" h="5509">
                  <a:moveTo>
                    <a:pt x="1097" y="5508"/>
                  </a:moveTo>
                  <a:lnTo>
                    <a:pt x="1097" y="5508"/>
                  </a:lnTo>
                  <a:cubicBezTo>
                    <a:pt x="797" y="5508"/>
                    <a:pt x="518" y="5216"/>
                    <a:pt x="311" y="4686"/>
                  </a:cubicBezTo>
                  <a:cubicBezTo>
                    <a:pt x="110" y="4168"/>
                    <a:pt x="0" y="3483"/>
                    <a:pt x="0" y="2754"/>
                  </a:cubicBezTo>
                  <a:cubicBezTo>
                    <a:pt x="0" y="2025"/>
                    <a:pt x="110" y="1338"/>
                    <a:pt x="311" y="822"/>
                  </a:cubicBezTo>
                  <a:cubicBezTo>
                    <a:pt x="518" y="292"/>
                    <a:pt x="797" y="0"/>
                    <a:pt x="1097" y="0"/>
                  </a:cubicBezTo>
                  <a:cubicBezTo>
                    <a:pt x="1400" y="0"/>
                    <a:pt x="1679" y="292"/>
                    <a:pt x="1886" y="822"/>
                  </a:cubicBezTo>
                  <a:cubicBezTo>
                    <a:pt x="2086" y="1338"/>
                    <a:pt x="2196" y="2025"/>
                    <a:pt x="2196" y="2754"/>
                  </a:cubicBezTo>
                  <a:cubicBezTo>
                    <a:pt x="2196" y="3483"/>
                    <a:pt x="2086" y="4168"/>
                    <a:pt x="1886" y="4686"/>
                  </a:cubicBezTo>
                  <a:cubicBezTo>
                    <a:pt x="1679" y="5216"/>
                    <a:pt x="1400" y="5508"/>
                    <a:pt x="1097" y="5508"/>
                  </a:cubicBezTo>
                  <a:close/>
                  <a:moveTo>
                    <a:pt x="1097" y="91"/>
                  </a:moveTo>
                  <a:lnTo>
                    <a:pt x="1097" y="91"/>
                  </a:lnTo>
                  <a:cubicBezTo>
                    <a:pt x="842" y="91"/>
                    <a:pt x="584" y="370"/>
                    <a:pt x="396" y="856"/>
                  </a:cubicBezTo>
                  <a:cubicBezTo>
                    <a:pt x="199" y="1361"/>
                    <a:pt x="91" y="2035"/>
                    <a:pt x="91" y="2754"/>
                  </a:cubicBezTo>
                  <a:cubicBezTo>
                    <a:pt x="91" y="3473"/>
                    <a:pt x="199" y="4147"/>
                    <a:pt x="396" y="4652"/>
                  </a:cubicBezTo>
                  <a:cubicBezTo>
                    <a:pt x="584" y="5138"/>
                    <a:pt x="842" y="5417"/>
                    <a:pt x="1097" y="5417"/>
                  </a:cubicBezTo>
                  <a:cubicBezTo>
                    <a:pt x="1355" y="5417"/>
                    <a:pt x="1611" y="5138"/>
                    <a:pt x="1801" y="4652"/>
                  </a:cubicBezTo>
                  <a:cubicBezTo>
                    <a:pt x="1998" y="4147"/>
                    <a:pt x="2106" y="3473"/>
                    <a:pt x="2106" y="2754"/>
                  </a:cubicBezTo>
                  <a:cubicBezTo>
                    <a:pt x="2106" y="2035"/>
                    <a:pt x="1998" y="1361"/>
                    <a:pt x="1801" y="856"/>
                  </a:cubicBezTo>
                  <a:cubicBezTo>
                    <a:pt x="1611" y="370"/>
                    <a:pt x="1355" y="91"/>
                    <a:pt x="1097" y="91"/>
                  </a:cubicBezTo>
                  <a:close/>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 name="Freeform 33">
              <a:extLst>
                <a:ext uri="{FF2B5EF4-FFF2-40B4-BE49-F238E27FC236}">
                  <a16:creationId xmlns="" xmlns:a16="http://schemas.microsoft.com/office/drawing/2014/main" id="{1CE882B2-ACE5-6547-848E-5F9BE5B87626}"/>
                </a:ext>
              </a:extLst>
            </p:cNvPr>
            <p:cNvSpPr>
              <a:spLocks noChangeArrowheads="1"/>
            </p:cNvSpPr>
            <p:nvPr/>
          </p:nvSpPr>
          <p:spPr bwMode="auto">
            <a:xfrm>
              <a:off x="3314415" y="5055995"/>
              <a:ext cx="7007268" cy="501770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505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T0" fmla="*/ 940 w 4877"/>
                <a:gd name="T1" fmla="*/ 788 h 3478"/>
                <a:gd name="T2" fmla="*/ 940 w 4877"/>
                <a:gd name="T3" fmla="*/ 788 h 3478"/>
                <a:gd name="T4" fmla="*/ 419 w 4877"/>
                <a:gd name="T5" fmla="*/ 596 h 3478"/>
                <a:gd name="T6" fmla="*/ 139 w 4877"/>
                <a:gd name="T7" fmla="*/ 367 h 3478"/>
                <a:gd name="T8" fmla="*/ 8 w 4877"/>
                <a:gd name="T9" fmla="*/ 153 h 3478"/>
                <a:gd name="T10" fmla="*/ 21 w 4877"/>
                <a:gd name="T11" fmla="*/ 56 h 3478"/>
                <a:gd name="T12" fmla="*/ 165 w 4877"/>
                <a:gd name="T13" fmla="*/ 0 h 3478"/>
                <a:gd name="T14" fmla="*/ 686 w 4877"/>
                <a:gd name="T15" fmla="*/ 191 h 3478"/>
                <a:gd name="T16" fmla="*/ 965 w 4877"/>
                <a:gd name="T17" fmla="*/ 420 h 3478"/>
                <a:gd name="T18" fmla="*/ 1097 w 4877"/>
                <a:gd name="T19" fmla="*/ 635 h 3478"/>
                <a:gd name="T20" fmla="*/ 1084 w 4877"/>
                <a:gd name="T21" fmla="*/ 731 h 3478"/>
                <a:gd name="T22" fmla="*/ 940 w 4877"/>
                <a:gd name="T23" fmla="*/ 788 h 3478"/>
                <a:gd name="T24" fmla="*/ 165 w 4877"/>
                <a:gd name="T25" fmla="*/ 13 h 3478"/>
                <a:gd name="T26" fmla="*/ 165 w 4877"/>
                <a:gd name="T27" fmla="*/ 13 h 3478"/>
                <a:gd name="T28" fmla="*/ 33 w 4877"/>
                <a:gd name="T29" fmla="*/ 64 h 3478"/>
                <a:gd name="T30" fmla="*/ 22 w 4877"/>
                <a:gd name="T31" fmla="*/ 150 h 3478"/>
                <a:gd name="T32" fmla="*/ 426 w 4877"/>
                <a:gd name="T33" fmla="*/ 584 h 3478"/>
                <a:gd name="T34" fmla="*/ 940 w 4877"/>
                <a:gd name="T35" fmla="*/ 774 h 3478"/>
                <a:gd name="T36" fmla="*/ 1072 w 4877"/>
                <a:gd name="T37" fmla="*/ 723 h 3478"/>
                <a:gd name="T38" fmla="*/ 1083 w 4877"/>
                <a:gd name="T39" fmla="*/ 638 h 3478"/>
                <a:gd name="T40" fmla="*/ 679 w 4877"/>
                <a:gd name="T41" fmla="*/ 203 h 3478"/>
                <a:gd name="T42" fmla="*/ 165 w 4877"/>
                <a:gd name="T43" fmla="*/ 13 h 3478"/>
                <a:gd name="T44" fmla="*/ 940 w 4877"/>
                <a:gd name="T45" fmla="*/ 788 h 3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77" h="3478">
                  <a:moveTo>
                    <a:pt x="4147" y="3477"/>
                  </a:moveTo>
                  <a:lnTo>
                    <a:pt x="4147" y="3477"/>
                  </a:lnTo>
                  <a:cubicBezTo>
                    <a:pt x="3553" y="3477"/>
                    <a:pt x="2672" y="3151"/>
                    <a:pt x="1850" y="2629"/>
                  </a:cubicBezTo>
                  <a:cubicBezTo>
                    <a:pt x="1368" y="2325"/>
                    <a:pt x="941" y="1976"/>
                    <a:pt x="615" y="1621"/>
                  </a:cubicBezTo>
                  <a:cubicBezTo>
                    <a:pt x="294" y="1274"/>
                    <a:pt x="95" y="947"/>
                    <a:pt x="36" y="674"/>
                  </a:cubicBezTo>
                  <a:cubicBezTo>
                    <a:pt x="0" y="505"/>
                    <a:pt x="19" y="361"/>
                    <a:pt x="94" y="249"/>
                  </a:cubicBezTo>
                  <a:cubicBezTo>
                    <a:pt x="201" y="86"/>
                    <a:pt x="421" y="0"/>
                    <a:pt x="728" y="0"/>
                  </a:cubicBezTo>
                  <a:cubicBezTo>
                    <a:pt x="1323" y="0"/>
                    <a:pt x="2205" y="323"/>
                    <a:pt x="3027" y="845"/>
                  </a:cubicBezTo>
                  <a:cubicBezTo>
                    <a:pt x="3509" y="1152"/>
                    <a:pt x="3936" y="1500"/>
                    <a:pt x="4261" y="1853"/>
                  </a:cubicBezTo>
                  <a:cubicBezTo>
                    <a:pt x="4583" y="2200"/>
                    <a:pt x="4781" y="2530"/>
                    <a:pt x="4840" y="2802"/>
                  </a:cubicBezTo>
                  <a:cubicBezTo>
                    <a:pt x="4876" y="2972"/>
                    <a:pt x="4857" y="3113"/>
                    <a:pt x="4783" y="3225"/>
                  </a:cubicBezTo>
                  <a:cubicBezTo>
                    <a:pt x="4676" y="3390"/>
                    <a:pt x="4456" y="3477"/>
                    <a:pt x="4147" y="3477"/>
                  </a:cubicBezTo>
                  <a:lnTo>
                    <a:pt x="728" y="59"/>
                  </a:lnTo>
                  <a:cubicBezTo>
                    <a:pt x="442" y="59"/>
                    <a:pt x="241" y="137"/>
                    <a:pt x="144" y="283"/>
                  </a:cubicBezTo>
                  <a:cubicBezTo>
                    <a:pt x="79" y="380"/>
                    <a:pt x="62" y="509"/>
                    <a:pt x="95" y="661"/>
                  </a:cubicBezTo>
                  <a:cubicBezTo>
                    <a:pt x="212" y="1204"/>
                    <a:pt x="931" y="1974"/>
                    <a:pt x="1882" y="2578"/>
                  </a:cubicBezTo>
                  <a:cubicBezTo>
                    <a:pt x="2695" y="3094"/>
                    <a:pt x="3564" y="3415"/>
                    <a:pt x="4147" y="3415"/>
                  </a:cubicBezTo>
                  <a:cubicBezTo>
                    <a:pt x="4435" y="3415"/>
                    <a:pt x="4635" y="3339"/>
                    <a:pt x="4733" y="3193"/>
                  </a:cubicBezTo>
                  <a:cubicBezTo>
                    <a:pt x="4798" y="3094"/>
                    <a:pt x="4813" y="2967"/>
                    <a:pt x="4781" y="2815"/>
                  </a:cubicBezTo>
                  <a:cubicBezTo>
                    <a:pt x="4665" y="2272"/>
                    <a:pt x="3947" y="1500"/>
                    <a:pt x="2995" y="896"/>
                  </a:cubicBezTo>
                  <a:cubicBezTo>
                    <a:pt x="2182" y="380"/>
                    <a:pt x="1313" y="59"/>
                    <a:pt x="728" y="59"/>
                  </a:cubicBezTo>
                  <a:lnTo>
                    <a:pt x="4147" y="3477"/>
                  </a:ln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2" name="Freeform 34">
              <a:extLst>
                <a:ext uri="{FF2B5EF4-FFF2-40B4-BE49-F238E27FC236}">
                  <a16:creationId xmlns="" xmlns:a16="http://schemas.microsoft.com/office/drawing/2014/main" id="{950667E0-C1A3-C64E-8CC6-ED4897075E6E}"/>
                </a:ext>
              </a:extLst>
            </p:cNvPr>
            <p:cNvSpPr>
              <a:spLocks noChangeArrowheads="1"/>
            </p:cNvSpPr>
            <p:nvPr/>
          </p:nvSpPr>
          <p:spPr bwMode="auto">
            <a:xfrm>
              <a:off x="3314415" y="5055995"/>
              <a:ext cx="7007268" cy="5017702"/>
            </a:xfrm>
            <a:custGeom>
              <a:avLst/>
              <a:gdLst>
                <a:gd name="G0" fmla="+- 1 0 0"/>
                <a:gd name="G1" fmla="+- 1 0 0"/>
                <a:gd name="G2" fmla="+- 1 0 0"/>
                <a:gd name="G3" fmla="+- 1 0 0"/>
                <a:gd name="G4" fmla="+- 1 0 0"/>
                <a:gd name="G5" fmla="+- 1 0 0"/>
                <a:gd name="G6" fmla="+- 1 0 0"/>
                <a:gd name="G7" fmla="+- 1 0 0"/>
                <a:gd name="G8" fmla="+- 1 0 0"/>
                <a:gd name="G9" fmla="+- 2972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T0" fmla="*/ 165 w 4877"/>
                <a:gd name="T1" fmla="*/ 788 h 3478"/>
                <a:gd name="T2" fmla="*/ 165 w 4877"/>
                <a:gd name="T3" fmla="*/ 788 h 3478"/>
                <a:gd name="T4" fmla="*/ 165 w 4877"/>
                <a:gd name="T5" fmla="*/ 788 h 3478"/>
                <a:gd name="T6" fmla="*/ 21 w 4877"/>
                <a:gd name="T7" fmla="*/ 731 h 3478"/>
                <a:gd name="T8" fmla="*/ 8 w 4877"/>
                <a:gd name="T9" fmla="*/ 635 h 3478"/>
                <a:gd name="T10" fmla="*/ 139 w 4877"/>
                <a:gd name="T11" fmla="*/ 420 h 3478"/>
                <a:gd name="T12" fmla="*/ 419 w 4877"/>
                <a:gd name="T13" fmla="*/ 191 h 3478"/>
                <a:gd name="T14" fmla="*/ 940 w 4877"/>
                <a:gd name="T15" fmla="*/ 0 h 3478"/>
                <a:gd name="T16" fmla="*/ 1084 w 4877"/>
                <a:gd name="T17" fmla="*/ 56 h 3478"/>
                <a:gd name="T18" fmla="*/ 1097 w 4877"/>
                <a:gd name="T19" fmla="*/ 153 h 3478"/>
                <a:gd name="T20" fmla="*/ 965 w 4877"/>
                <a:gd name="T21" fmla="*/ 367 h 3478"/>
                <a:gd name="T22" fmla="*/ 686 w 4877"/>
                <a:gd name="T23" fmla="*/ 596 h 3478"/>
                <a:gd name="T24" fmla="*/ 165 w 4877"/>
                <a:gd name="T25" fmla="*/ 788 h 3478"/>
                <a:gd name="T26" fmla="*/ 940 w 4877"/>
                <a:gd name="T27" fmla="*/ 13 h 3478"/>
                <a:gd name="T28" fmla="*/ 940 w 4877"/>
                <a:gd name="T29" fmla="*/ 13 h 3478"/>
                <a:gd name="T30" fmla="*/ 426 w 4877"/>
                <a:gd name="T31" fmla="*/ 203 h 3478"/>
                <a:gd name="T32" fmla="*/ 22 w 4877"/>
                <a:gd name="T33" fmla="*/ 638 h 3478"/>
                <a:gd name="T34" fmla="*/ 33 w 4877"/>
                <a:gd name="T35" fmla="*/ 723 h 3478"/>
                <a:gd name="T36" fmla="*/ 165 w 4877"/>
                <a:gd name="T37" fmla="*/ 774 h 3478"/>
                <a:gd name="T38" fmla="*/ 165 w 4877"/>
                <a:gd name="T39" fmla="*/ 774 h 3478"/>
                <a:gd name="T40" fmla="*/ 678 w 4877"/>
                <a:gd name="T41" fmla="*/ 584 h 3478"/>
                <a:gd name="T42" fmla="*/ 1083 w 4877"/>
                <a:gd name="T43" fmla="*/ 150 h 3478"/>
                <a:gd name="T44" fmla="*/ 1072 w 4877"/>
                <a:gd name="T45" fmla="*/ 64 h 3478"/>
                <a:gd name="T46" fmla="*/ 940 w 4877"/>
                <a:gd name="T47" fmla="*/ 13 h 3478"/>
                <a:gd name="T48" fmla="*/ 165 w 4877"/>
                <a:gd name="T49" fmla="*/ 788 h 3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7" h="3478">
                  <a:moveTo>
                    <a:pt x="730" y="3477"/>
                  </a:moveTo>
                  <a:lnTo>
                    <a:pt x="730" y="3477"/>
                  </a:lnTo>
                  <a:cubicBezTo>
                    <a:pt x="728" y="3477"/>
                    <a:pt x="728" y="3477"/>
                    <a:pt x="728" y="3477"/>
                  </a:cubicBezTo>
                  <a:cubicBezTo>
                    <a:pt x="421" y="3477"/>
                    <a:pt x="201" y="3390"/>
                    <a:pt x="94" y="3225"/>
                  </a:cubicBezTo>
                  <a:cubicBezTo>
                    <a:pt x="19" y="3113"/>
                    <a:pt x="0" y="2972"/>
                    <a:pt x="36" y="2802"/>
                  </a:cubicBezTo>
                  <a:cubicBezTo>
                    <a:pt x="95" y="2530"/>
                    <a:pt x="294" y="2200"/>
                    <a:pt x="615" y="1853"/>
                  </a:cubicBezTo>
                  <a:cubicBezTo>
                    <a:pt x="941" y="1500"/>
                    <a:pt x="1368" y="1152"/>
                    <a:pt x="1850" y="845"/>
                  </a:cubicBezTo>
                  <a:cubicBezTo>
                    <a:pt x="2672" y="323"/>
                    <a:pt x="3553" y="0"/>
                    <a:pt x="4147" y="0"/>
                  </a:cubicBezTo>
                  <a:cubicBezTo>
                    <a:pt x="4456" y="0"/>
                    <a:pt x="4676" y="86"/>
                    <a:pt x="4783" y="249"/>
                  </a:cubicBezTo>
                  <a:cubicBezTo>
                    <a:pt x="4857" y="361"/>
                    <a:pt x="4876" y="505"/>
                    <a:pt x="4840" y="674"/>
                  </a:cubicBezTo>
                  <a:cubicBezTo>
                    <a:pt x="4781" y="947"/>
                    <a:pt x="4583" y="1274"/>
                    <a:pt x="4261" y="1621"/>
                  </a:cubicBezTo>
                  <a:cubicBezTo>
                    <a:pt x="3936" y="1976"/>
                    <a:pt x="3509" y="2325"/>
                    <a:pt x="3027" y="2629"/>
                  </a:cubicBezTo>
                  <a:cubicBezTo>
                    <a:pt x="2205" y="3151"/>
                    <a:pt x="1323" y="3477"/>
                    <a:pt x="730" y="3477"/>
                  </a:cubicBezTo>
                  <a:lnTo>
                    <a:pt x="4147" y="59"/>
                  </a:lnTo>
                  <a:cubicBezTo>
                    <a:pt x="3564" y="59"/>
                    <a:pt x="2695" y="380"/>
                    <a:pt x="1882" y="896"/>
                  </a:cubicBezTo>
                  <a:cubicBezTo>
                    <a:pt x="931" y="1500"/>
                    <a:pt x="212" y="2272"/>
                    <a:pt x="95" y="2815"/>
                  </a:cubicBezTo>
                  <a:cubicBezTo>
                    <a:pt x="62" y="2967"/>
                    <a:pt x="79" y="3094"/>
                    <a:pt x="144" y="3193"/>
                  </a:cubicBezTo>
                  <a:cubicBezTo>
                    <a:pt x="241" y="3339"/>
                    <a:pt x="442" y="3415"/>
                    <a:pt x="728" y="3415"/>
                  </a:cubicBezTo>
                  <a:cubicBezTo>
                    <a:pt x="730" y="3415"/>
                    <a:pt x="730" y="3415"/>
                    <a:pt x="730" y="3415"/>
                  </a:cubicBezTo>
                  <a:cubicBezTo>
                    <a:pt x="1313" y="3415"/>
                    <a:pt x="2182" y="3094"/>
                    <a:pt x="2993" y="2578"/>
                  </a:cubicBezTo>
                  <a:cubicBezTo>
                    <a:pt x="3947" y="1974"/>
                    <a:pt x="4665" y="1204"/>
                    <a:pt x="4781" y="661"/>
                  </a:cubicBezTo>
                  <a:cubicBezTo>
                    <a:pt x="4813" y="509"/>
                    <a:pt x="4798" y="380"/>
                    <a:pt x="4733" y="283"/>
                  </a:cubicBezTo>
                  <a:cubicBezTo>
                    <a:pt x="4635" y="137"/>
                    <a:pt x="4435" y="59"/>
                    <a:pt x="4147" y="59"/>
                  </a:cubicBezTo>
                  <a:lnTo>
                    <a:pt x="730" y="3477"/>
                  </a:ln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3" name="Freeform 36">
              <a:extLst>
                <a:ext uri="{FF2B5EF4-FFF2-40B4-BE49-F238E27FC236}">
                  <a16:creationId xmlns="" xmlns:a16="http://schemas.microsoft.com/office/drawing/2014/main" id="{F8A2BAA3-0198-D640-BF6F-04D88A80F916}"/>
                </a:ext>
              </a:extLst>
            </p:cNvPr>
            <p:cNvSpPr>
              <a:spLocks noChangeArrowheads="1"/>
            </p:cNvSpPr>
            <p:nvPr/>
          </p:nvSpPr>
          <p:spPr bwMode="auto">
            <a:xfrm>
              <a:off x="6177257" y="6802946"/>
              <a:ext cx="1281584" cy="1262395"/>
            </a:xfrm>
            <a:custGeom>
              <a:avLst/>
              <a:gdLst>
                <a:gd name="G0" fmla="+- 439 0 0"/>
                <a:gd name="G1" fmla="+- 439 0 0"/>
                <a:gd name="G2" fmla="+- 196 0 0"/>
                <a:gd name="G3" fmla="+- 1 0 0"/>
                <a:gd name="G4" fmla="+- 1 0 0"/>
                <a:gd name="G5" fmla="+- 1 0 0"/>
                <a:gd name="G6" fmla="+- 1 0 0"/>
                <a:gd name="G7" fmla="+- 1 0 0"/>
                <a:gd name="G8" fmla="+- 1 0 0"/>
                <a:gd name="G9" fmla="+- 1 0 0"/>
                <a:gd name="G10" fmla="+- 1 0 0"/>
                <a:gd name="G11" fmla="+- 1 0 0"/>
                <a:gd name="G12" fmla="+- 682 0 0"/>
                <a:gd name="G13" fmla="+- 439 0 0"/>
                <a:gd name="T0" fmla="*/ 0 w 900"/>
                <a:gd name="T1" fmla="*/ 99 h 880"/>
                <a:gd name="T2" fmla="*/ 0 w 900"/>
                <a:gd name="T3" fmla="*/ 99 h 880"/>
                <a:gd name="T4" fmla="*/ 101 w 900"/>
                <a:gd name="T5" fmla="*/ 0 h 880"/>
                <a:gd name="T6" fmla="*/ 203 w 900"/>
                <a:gd name="T7" fmla="*/ 99 h 880"/>
                <a:gd name="T8" fmla="*/ 101 w 900"/>
                <a:gd name="T9" fmla="*/ 199 h 880"/>
                <a:gd name="T10" fmla="*/ 0 w 900"/>
                <a:gd name="T11" fmla="*/ 99 h 880"/>
              </a:gdLst>
              <a:ahLst/>
              <a:cxnLst>
                <a:cxn ang="0">
                  <a:pos x="T0" y="T1"/>
                </a:cxn>
                <a:cxn ang="0">
                  <a:pos x="T2" y="T3"/>
                </a:cxn>
                <a:cxn ang="0">
                  <a:pos x="T4" y="T5"/>
                </a:cxn>
                <a:cxn ang="0">
                  <a:pos x="T6" y="T7"/>
                </a:cxn>
                <a:cxn ang="0">
                  <a:pos x="T8" y="T9"/>
                </a:cxn>
                <a:cxn ang="0">
                  <a:pos x="T10" y="T11"/>
                </a:cxn>
              </a:cxnLst>
              <a:rect l="0" t="0" r="r" b="b"/>
              <a:pathLst>
                <a:path w="900" h="880">
                  <a:moveTo>
                    <a:pt x="0" y="439"/>
                  </a:moveTo>
                  <a:lnTo>
                    <a:pt x="0" y="439"/>
                  </a:lnTo>
                  <a:cubicBezTo>
                    <a:pt x="0" y="196"/>
                    <a:pt x="201" y="0"/>
                    <a:pt x="448" y="0"/>
                  </a:cubicBezTo>
                  <a:cubicBezTo>
                    <a:pt x="698" y="0"/>
                    <a:pt x="899" y="196"/>
                    <a:pt x="899" y="439"/>
                  </a:cubicBezTo>
                  <a:cubicBezTo>
                    <a:pt x="899" y="682"/>
                    <a:pt x="698" y="879"/>
                    <a:pt x="448" y="879"/>
                  </a:cubicBezTo>
                  <a:cubicBezTo>
                    <a:pt x="201" y="879"/>
                    <a:pt x="0" y="682"/>
                    <a:pt x="0" y="439"/>
                  </a:cubicBez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4" name="Freeform 38">
              <a:extLst>
                <a:ext uri="{FF2B5EF4-FFF2-40B4-BE49-F238E27FC236}">
                  <a16:creationId xmlns="" xmlns:a16="http://schemas.microsoft.com/office/drawing/2014/main" id="{5B95E6F5-6C35-5E4A-97D1-656C8FCAAE3D}"/>
                </a:ext>
              </a:extLst>
            </p:cNvPr>
            <p:cNvSpPr>
              <a:spLocks noChangeArrowheads="1"/>
            </p:cNvSpPr>
            <p:nvPr/>
          </p:nvSpPr>
          <p:spPr bwMode="auto">
            <a:xfrm>
              <a:off x="9926368" y="6254633"/>
              <a:ext cx="267794" cy="427174"/>
            </a:xfrm>
            <a:custGeom>
              <a:avLst/>
              <a:gdLst>
                <a:gd name="G0" fmla="+- 1 0 0"/>
                <a:gd name="G1" fmla="+- 1 0 0"/>
                <a:gd name="G2" fmla="+- 1 0 0"/>
                <a:gd name="G3" fmla="+- 1 0 0"/>
                <a:gd name="G4" fmla="+- 1 0 0"/>
                <a:gd name="G5" fmla="+- 1 0 0"/>
                <a:gd name="G6" fmla="+- 1 0 0"/>
                <a:gd name="G7" fmla="+- 260 0 0"/>
                <a:gd name="G8" fmla="*/ 1 0 0"/>
                <a:gd name="G9" fmla="+- 1 0 0"/>
                <a:gd name="G10" fmla="+- 1 0 0"/>
                <a:gd name="G11" fmla="+- 1 0 0"/>
                <a:gd name="G12" fmla="+- 1 0 0"/>
                <a:gd name="G13" fmla="+- 1 0 0"/>
                <a:gd name="G14" fmla="+- 1 0 0"/>
                <a:gd name="G15" fmla="+- 1 0 0"/>
                <a:gd name="G16" fmla="+- 1 0 0"/>
                <a:gd name="T0" fmla="*/ 31 w 196"/>
                <a:gd name="T1" fmla="*/ 0 h 306"/>
                <a:gd name="T2" fmla="*/ 31 w 196"/>
                <a:gd name="T3" fmla="*/ 0 h 306"/>
                <a:gd name="T4" fmla="*/ 29 w 196"/>
                <a:gd name="T5" fmla="*/ 0 h 306"/>
                <a:gd name="T6" fmla="*/ 0 w 196"/>
                <a:gd name="T7" fmla="*/ 58 h 306"/>
                <a:gd name="T8" fmla="*/ 10 w 196"/>
                <a:gd name="T9" fmla="*/ 68 h 306"/>
                <a:gd name="T10" fmla="*/ 43 w 196"/>
                <a:gd name="T11" fmla="*/ 2 h 306"/>
                <a:gd name="T12" fmla="*/ 31 w 196"/>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96" h="306">
                  <a:moveTo>
                    <a:pt x="140" y="0"/>
                  </a:moveTo>
                  <a:lnTo>
                    <a:pt x="140" y="0"/>
                  </a:lnTo>
                  <a:cubicBezTo>
                    <a:pt x="138" y="0"/>
                    <a:pt x="136" y="0"/>
                    <a:pt x="133" y="0"/>
                  </a:cubicBezTo>
                  <a:cubicBezTo>
                    <a:pt x="100" y="85"/>
                    <a:pt x="55" y="172"/>
                    <a:pt x="0" y="260"/>
                  </a:cubicBezTo>
                  <a:cubicBezTo>
                    <a:pt x="13" y="277"/>
                    <a:pt x="28" y="292"/>
                    <a:pt x="45" y="305"/>
                  </a:cubicBezTo>
                  <a:cubicBezTo>
                    <a:pt x="108" y="201"/>
                    <a:pt x="159" y="104"/>
                    <a:pt x="195" y="11"/>
                  </a:cubicBezTo>
                  <a:cubicBezTo>
                    <a:pt x="178" y="5"/>
                    <a:pt x="159" y="0"/>
                    <a:pt x="140" y="0"/>
                  </a:cubicBezTo>
                </a:path>
              </a:pathLst>
            </a:custGeom>
            <a:ln/>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5" name="Freeform 39">
              <a:extLst>
                <a:ext uri="{FF2B5EF4-FFF2-40B4-BE49-F238E27FC236}">
                  <a16:creationId xmlns="" xmlns:a16="http://schemas.microsoft.com/office/drawing/2014/main" id="{8813B16E-EA17-7042-9C24-025A60932458}"/>
                </a:ext>
              </a:extLst>
            </p:cNvPr>
            <p:cNvSpPr>
              <a:spLocks noChangeArrowheads="1"/>
            </p:cNvSpPr>
            <p:nvPr/>
          </p:nvSpPr>
          <p:spPr bwMode="auto">
            <a:xfrm>
              <a:off x="9786095" y="6184500"/>
              <a:ext cx="465451" cy="465428"/>
            </a:xfrm>
            <a:custGeom>
              <a:avLst/>
              <a:gdLst>
                <a:gd name="G0" fmla="+- 164 0 0"/>
                <a:gd name="G1" fmla="+- 164 0 0"/>
                <a:gd name="G2" fmla="+- 74 0 0"/>
                <a:gd name="G3" fmla="+- 1 0 0"/>
                <a:gd name="G4" fmla="+- 1 0 0"/>
                <a:gd name="G5" fmla="*/ 1 0 0"/>
                <a:gd name="G6" fmla="+- 1 0 0"/>
                <a:gd name="G7" fmla="+- 1 0 0"/>
                <a:gd name="G8" fmla="+- 1 0 0"/>
                <a:gd name="G9" fmla="*/ 1 0 0"/>
                <a:gd name="G10" fmla="+- 1 0 0"/>
                <a:gd name="G11" fmla="+- 1 0 0"/>
                <a:gd name="G12" fmla="+- 255 0 0"/>
                <a:gd name="G13" fmla="+- 164 0 0"/>
                <a:gd name="T0" fmla="*/ 0 w 337"/>
                <a:gd name="T1" fmla="*/ 37 h 330"/>
                <a:gd name="T2" fmla="*/ 0 w 337"/>
                <a:gd name="T3" fmla="*/ 37 h 330"/>
                <a:gd name="T4" fmla="*/ 37 w 337"/>
                <a:gd name="T5" fmla="*/ 0 h 330"/>
                <a:gd name="T6" fmla="*/ 75 w 337"/>
                <a:gd name="T7" fmla="*/ 37 h 330"/>
                <a:gd name="T8" fmla="*/ 37 w 337"/>
                <a:gd name="T9" fmla="*/ 74 h 330"/>
                <a:gd name="T10" fmla="*/ 0 w 337"/>
                <a:gd name="T11" fmla="*/ 37 h 330"/>
              </a:gdLst>
              <a:ahLst/>
              <a:cxnLst>
                <a:cxn ang="0">
                  <a:pos x="T0" y="T1"/>
                </a:cxn>
                <a:cxn ang="0">
                  <a:pos x="T2" y="T3"/>
                </a:cxn>
                <a:cxn ang="0">
                  <a:pos x="T4" y="T5"/>
                </a:cxn>
                <a:cxn ang="0">
                  <a:pos x="T6" y="T7"/>
                </a:cxn>
                <a:cxn ang="0">
                  <a:pos x="T8" y="T9"/>
                </a:cxn>
                <a:cxn ang="0">
                  <a:pos x="T10" y="T11"/>
                </a:cxn>
              </a:cxnLst>
              <a:rect l="0" t="0" r="r" b="b"/>
              <a:pathLst>
                <a:path w="337" h="330">
                  <a:moveTo>
                    <a:pt x="0" y="164"/>
                  </a:moveTo>
                  <a:lnTo>
                    <a:pt x="0" y="164"/>
                  </a:lnTo>
                  <a:cubicBezTo>
                    <a:pt x="0" y="74"/>
                    <a:pt x="74" y="0"/>
                    <a:pt x="167" y="0"/>
                  </a:cubicBezTo>
                  <a:cubicBezTo>
                    <a:pt x="260" y="0"/>
                    <a:pt x="336" y="74"/>
                    <a:pt x="336" y="164"/>
                  </a:cubicBezTo>
                  <a:cubicBezTo>
                    <a:pt x="336" y="255"/>
                    <a:pt x="260" y="329"/>
                    <a:pt x="167" y="329"/>
                  </a:cubicBezTo>
                  <a:cubicBezTo>
                    <a:pt x="74" y="329"/>
                    <a:pt x="0" y="255"/>
                    <a:pt x="0" y="164"/>
                  </a:cubicBez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6" name="Freeform 41">
              <a:extLst>
                <a:ext uri="{FF2B5EF4-FFF2-40B4-BE49-F238E27FC236}">
                  <a16:creationId xmlns="" xmlns:a16="http://schemas.microsoft.com/office/drawing/2014/main" id="{140A54D7-01DE-BD4D-9F0D-DB1E2B30F77B}"/>
                </a:ext>
              </a:extLst>
            </p:cNvPr>
            <p:cNvSpPr>
              <a:spLocks noChangeArrowheads="1"/>
            </p:cNvSpPr>
            <p:nvPr/>
          </p:nvSpPr>
          <p:spPr bwMode="auto">
            <a:xfrm>
              <a:off x="8561896" y="9907928"/>
              <a:ext cx="439947" cy="146642"/>
            </a:xfrm>
            <a:custGeom>
              <a:avLst/>
              <a:gdLst>
                <a:gd name="G0" fmla="*/ 1 0 0"/>
                <a:gd name="G1" fmla="*/ 1 0 0"/>
                <a:gd name="G2" fmla="+- 9 0 0"/>
                <a:gd name="G3" fmla="+- 17 0 0"/>
                <a:gd name="G4" fmla="+- 25 0 0"/>
                <a:gd name="G5" fmla="+- 38 0 0"/>
                <a:gd name="G6" fmla="+- 51 0 0"/>
                <a:gd name="G7" fmla="*/ 1 0 0"/>
                <a:gd name="G8" fmla="+- 1 0 0"/>
                <a:gd name="G9" fmla="+- 1 0 0"/>
                <a:gd name="G10" fmla="+- 1 0 0"/>
                <a:gd name="G11" fmla="+- 1 0 0"/>
                <a:gd name="G12" fmla="+- 1 0 0"/>
                <a:gd name="G13" fmla="+- 1 0 0"/>
                <a:gd name="G14" fmla="+- 1 0 0"/>
                <a:gd name="G15" fmla="+- 1 0 0"/>
                <a:gd name="G16" fmla="*/ 1 0 0"/>
                <a:gd name="T0" fmla="*/ 0 w 312"/>
                <a:gd name="T1" fmla="*/ 0 h 111"/>
                <a:gd name="T2" fmla="*/ 0 w 312"/>
                <a:gd name="T3" fmla="*/ 0 h 111"/>
                <a:gd name="T4" fmla="*/ 0 w 312"/>
                <a:gd name="T5" fmla="*/ 5 h 111"/>
                <a:gd name="T6" fmla="*/ 1 w 312"/>
                <a:gd name="T7" fmla="*/ 13 h 111"/>
                <a:gd name="T8" fmla="*/ 64 w 312"/>
                <a:gd name="T9" fmla="*/ 24 h 111"/>
                <a:gd name="T10" fmla="*/ 70 w 312"/>
                <a:gd name="T11" fmla="*/ 11 h 111"/>
                <a:gd name="T12" fmla="*/ 0 w 31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312" h="111">
                  <a:moveTo>
                    <a:pt x="2" y="0"/>
                  </a:moveTo>
                  <a:lnTo>
                    <a:pt x="2" y="0"/>
                  </a:lnTo>
                  <a:cubicBezTo>
                    <a:pt x="0" y="9"/>
                    <a:pt x="0" y="17"/>
                    <a:pt x="0" y="25"/>
                  </a:cubicBezTo>
                  <a:cubicBezTo>
                    <a:pt x="0" y="38"/>
                    <a:pt x="0" y="51"/>
                    <a:pt x="4" y="61"/>
                  </a:cubicBezTo>
                  <a:cubicBezTo>
                    <a:pt x="102" y="83"/>
                    <a:pt x="197" y="100"/>
                    <a:pt x="286" y="110"/>
                  </a:cubicBezTo>
                  <a:cubicBezTo>
                    <a:pt x="298" y="93"/>
                    <a:pt x="307" y="72"/>
                    <a:pt x="311" y="51"/>
                  </a:cubicBezTo>
                  <a:cubicBezTo>
                    <a:pt x="214" y="40"/>
                    <a:pt x="110" y="23"/>
                    <a:pt x="2" y="0"/>
                  </a:cubicBezTo>
                </a:path>
              </a:pathLst>
            </a:custGeom>
            <a:ln/>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7" name="Freeform 42">
              <a:extLst>
                <a:ext uri="{FF2B5EF4-FFF2-40B4-BE49-F238E27FC236}">
                  <a16:creationId xmlns="" xmlns:a16="http://schemas.microsoft.com/office/drawing/2014/main" id="{31B932CE-7D4E-AF4E-A311-071CACB0B98A}"/>
                </a:ext>
              </a:extLst>
            </p:cNvPr>
            <p:cNvSpPr>
              <a:spLocks noChangeArrowheads="1"/>
            </p:cNvSpPr>
            <p:nvPr/>
          </p:nvSpPr>
          <p:spPr bwMode="auto">
            <a:xfrm>
              <a:off x="8600152" y="9691153"/>
              <a:ext cx="446323" cy="414423"/>
            </a:xfrm>
            <a:custGeom>
              <a:avLst/>
              <a:gdLst>
                <a:gd name="G0" fmla="+- 148 0 0"/>
                <a:gd name="G1" fmla="+- 148 0 0"/>
                <a:gd name="G2" fmla="+- 68 0 0"/>
                <a:gd name="G3" fmla="+- 1 0 0"/>
                <a:gd name="G4" fmla="+- 1 0 0"/>
                <a:gd name="G5" fmla="+- 1 0 0"/>
                <a:gd name="G6" fmla="+- 1 0 0"/>
                <a:gd name="G7" fmla="+- 1 0 0"/>
                <a:gd name="G8" fmla="+- 1 0 0"/>
                <a:gd name="G9" fmla="+- 1 0 0"/>
                <a:gd name="G10" fmla="+- 1 0 0"/>
                <a:gd name="G11" fmla="+- 1 0 0"/>
                <a:gd name="G12" fmla="+- 230 0 0"/>
                <a:gd name="G13" fmla="+- 148 0 0"/>
                <a:gd name="T0" fmla="*/ 0 w 316"/>
                <a:gd name="T1" fmla="*/ 33 h 297"/>
                <a:gd name="T2" fmla="*/ 0 w 316"/>
                <a:gd name="T3" fmla="*/ 33 h 297"/>
                <a:gd name="T4" fmla="*/ 35 w 316"/>
                <a:gd name="T5" fmla="*/ 0 h 297"/>
                <a:gd name="T6" fmla="*/ 71 w 316"/>
                <a:gd name="T7" fmla="*/ 33 h 297"/>
                <a:gd name="T8" fmla="*/ 35 w 316"/>
                <a:gd name="T9" fmla="*/ 66 h 297"/>
                <a:gd name="T10" fmla="*/ 0 w 316"/>
                <a:gd name="T11" fmla="*/ 33 h 297"/>
              </a:gdLst>
              <a:ahLst/>
              <a:cxnLst>
                <a:cxn ang="0">
                  <a:pos x="T0" y="T1"/>
                </a:cxn>
                <a:cxn ang="0">
                  <a:pos x="T2" y="T3"/>
                </a:cxn>
                <a:cxn ang="0">
                  <a:pos x="T4" y="T5"/>
                </a:cxn>
                <a:cxn ang="0">
                  <a:pos x="T6" y="T7"/>
                </a:cxn>
                <a:cxn ang="0">
                  <a:pos x="T8" y="T9"/>
                </a:cxn>
                <a:cxn ang="0">
                  <a:pos x="T10" y="T11"/>
                </a:cxn>
              </a:cxnLst>
              <a:rect l="0" t="0" r="r" b="b"/>
              <a:pathLst>
                <a:path w="316" h="297">
                  <a:moveTo>
                    <a:pt x="0" y="148"/>
                  </a:moveTo>
                  <a:lnTo>
                    <a:pt x="0" y="148"/>
                  </a:lnTo>
                  <a:cubicBezTo>
                    <a:pt x="0" y="68"/>
                    <a:pt x="70" y="0"/>
                    <a:pt x="156" y="0"/>
                  </a:cubicBezTo>
                  <a:cubicBezTo>
                    <a:pt x="245" y="0"/>
                    <a:pt x="315" y="68"/>
                    <a:pt x="315" y="148"/>
                  </a:cubicBezTo>
                  <a:cubicBezTo>
                    <a:pt x="315" y="230"/>
                    <a:pt x="245" y="296"/>
                    <a:pt x="156" y="296"/>
                  </a:cubicBezTo>
                  <a:cubicBezTo>
                    <a:pt x="70" y="296"/>
                    <a:pt x="0" y="230"/>
                    <a:pt x="0" y="148"/>
                  </a:cubicBez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2" name="Freeform 44">
              <a:extLst>
                <a:ext uri="{FF2B5EF4-FFF2-40B4-BE49-F238E27FC236}">
                  <a16:creationId xmlns="" xmlns:a16="http://schemas.microsoft.com/office/drawing/2014/main" id="{C72FF42C-FB1A-0D41-BA37-810248BBF6B5}"/>
                </a:ext>
              </a:extLst>
            </p:cNvPr>
            <p:cNvSpPr>
              <a:spLocks noChangeArrowheads="1"/>
            </p:cNvSpPr>
            <p:nvPr/>
          </p:nvSpPr>
          <p:spPr bwMode="auto">
            <a:xfrm>
              <a:off x="6445051" y="3366426"/>
              <a:ext cx="758749" cy="758712"/>
            </a:xfrm>
            <a:custGeom>
              <a:avLst/>
              <a:gdLst>
                <a:gd name="G0" fmla="+- 264 0 0"/>
                <a:gd name="G1" fmla="+- 264 0 0"/>
                <a:gd name="G2" fmla="+- 118 0 0"/>
                <a:gd name="G3" fmla="+- 1 0 0"/>
                <a:gd name="G4" fmla="*/ 1 0 0"/>
                <a:gd name="G5" fmla="+- 1 0 0"/>
                <a:gd name="G6" fmla="+- 1 0 0"/>
                <a:gd name="G7" fmla="+- 1 0 0"/>
                <a:gd name="G8" fmla="+- 1 0 0"/>
                <a:gd name="G9" fmla="+- 1 0 0"/>
                <a:gd name="G10" fmla="*/ 1 0 0"/>
                <a:gd name="G11" fmla="+- 1 0 0"/>
                <a:gd name="G12" fmla="+- 412 0 0"/>
                <a:gd name="G13" fmla="+- 264 0 0"/>
                <a:gd name="T0" fmla="*/ 0 w 540"/>
                <a:gd name="T1" fmla="*/ 60 h 532"/>
                <a:gd name="T2" fmla="*/ 0 w 540"/>
                <a:gd name="T3" fmla="*/ 60 h 532"/>
                <a:gd name="T4" fmla="*/ 60 w 540"/>
                <a:gd name="T5" fmla="*/ 0 h 532"/>
                <a:gd name="T6" fmla="*/ 121 w 540"/>
                <a:gd name="T7" fmla="*/ 60 h 532"/>
                <a:gd name="T8" fmla="*/ 60 w 540"/>
                <a:gd name="T9" fmla="*/ 120 h 532"/>
                <a:gd name="T10" fmla="*/ 0 w 540"/>
                <a:gd name="T11" fmla="*/ 60 h 532"/>
              </a:gdLst>
              <a:ahLst/>
              <a:cxnLst>
                <a:cxn ang="0">
                  <a:pos x="T0" y="T1"/>
                </a:cxn>
                <a:cxn ang="0">
                  <a:pos x="T2" y="T3"/>
                </a:cxn>
                <a:cxn ang="0">
                  <a:pos x="T4" y="T5"/>
                </a:cxn>
                <a:cxn ang="0">
                  <a:pos x="T6" y="T7"/>
                </a:cxn>
                <a:cxn ang="0">
                  <a:pos x="T8" y="T9"/>
                </a:cxn>
                <a:cxn ang="0">
                  <a:pos x="T10" y="T11"/>
                </a:cxn>
              </a:cxnLst>
              <a:rect l="0" t="0" r="r" b="b"/>
              <a:pathLst>
                <a:path w="540" h="532">
                  <a:moveTo>
                    <a:pt x="0" y="264"/>
                  </a:moveTo>
                  <a:lnTo>
                    <a:pt x="0" y="264"/>
                  </a:lnTo>
                  <a:cubicBezTo>
                    <a:pt x="0" y="118"/>
                    <a:pt x="120" y="0"/>
                    <a:pt x="268" y="0"/>
                  </a:cubicBezTo>
                  <a:cubicBezTo>
                    <a:pt x="418" y="0"/>
                    <a:pt x="539" y="118"/>
                    <a:pt x="539" y="264"/>
                  </a:cubicBezTo>
                  <a:cubicBezTo>
                    <a:pt x="539" y="412"/>
                    <a:pt x="418" y="531"/>
                    <a:pt x="268" y="531"/>
                  </a:cubicBezTo>
                  <a:cubicBezTo>
                    <a:pt x="120" y="531"/>
                    <a:pt x="0" y="412"/>
                    <a:pt x="0" y="264"/>
                  </a:cubicBezTo>
                </a:path>
              </a:pathLst>
            </a:cu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sp>
        <p:nvSpPr>
          <p:cNvPr id="15" name="文本框 14">
            <a:extLst>
              <a:ext uri="{FF2B5EF4-FFF2-40B4-BE49-F238E27FC236}">
                <a16:creationId xmlns="" xmlns:a16="http://schemas.microsoft.com/office/drawing/2014/main" id="{D082EBFB-AD34-CA4E-B1D3-5F3F761331F2}"/>
              </a:ext>
            </a:extLst>
          </p:cNvPr>
          <p:cNvSpPr txBox="1"/>
          <p:nvPr/>
        </p:nvSpPr>
        <p:spPr>
          <a:xfrm>
            <a:off x="438170" y="332656"/>
            <a:ext cx="5357965" cy="400110"/>
          </a:xfrm>
          <a:prstGeom prst="rect">
            <a:avLst/>
          </a:prstGeom>
          <a:noFill/>
        </p:spPr>
        <p:txBody>
          <a:bodyPr wrap="square" rtlCol="0">
            <a:spAutoFit/>
          </a:bodyPr>
          <a:lstStyle/>
          <a:p>
            <a:pPr algn="dist"/>
            <a:r>
              <a:rPr lang="zh-Hans" altLang="en-US" sz="2000" b="1" dirty="0">
                <a:solidFill>
                  <a:schemeClr val="bg1"/>
                </a:solidFill>
                <a:latin typeface="微软雅黑" panose="020B0503020204020204" pitchFamily="34" charset="-122"/>
                <a:ea typeface="微软雅黑" panose="020B0503020204020204" pitchFamily="34" charset="-122"/>
              </a:rPr>
              <a:t>进一步发展</a:t>
            </a:r>
            <a:r>
              <a:rPr lang="zh-CN" altLang="en-US" sz="2000" b="1" dirty="0">
                <a:solidFill>
                  <a:schemeClr val="bg1"/>
                </a:solidFill>
                <a:latin typeface="微软雅黑" panose="020B0503020204020204" pitchFamily="34" charset="-122"/>
                <a:ea typeface="微软雅黑" panose="020B0503020204020204" pitchFamily="34" charset="-122"/>
              </a:rPr>
              <a:t>面向</a:t>
            </a:r>
            <a:r>
              <a:rPr lang="zh-Hans" altLang="en-US" sz="2000" b="1" dirty="0">
                <a:solidFill>
                  <a:schemeClr val="bg1"/>
                </a:solidFill>
                <a:latin typeface="微软雅黑" panose="020B0503020204020204" pitchFamily="34" charset="-122"/>
                <a:ea typeface="微软雅黑" panose="020B0503020204020204" pitchFamily="34" charset="-122"/>
              </a:rPr>
              <a:t>智慧图书馆知识服务的必要性</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3037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ppt_y</p:attrName>
                                        </p:attrNameLst>
                                      </p:cBhvr>
                                      <p:tavLst>
                                        <p:tav tm="0">
                                          <p:val>
                                            <p:strVal val="#ppt_y+#ppt_h*1.125000"/>
                                          </p:val>
                                        </p:tav>
                                        <p:tav tm="100000">
                                          <p:val>
                                            <p:strVal val="#ppt_y"/>
                                          </p:val>
                                        </p:tav>
                                      </p:tavLst>
                                    </p:anim>
                                    <p:animEffect transition="in" filter="wipe(up)">
                                      <p:cBhvr>
                                        <p:cTn id="17" dur="500"/>
                                        <p:tgtEl>
                                          <p:spTgt spid="19"/>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alpha val="68000"/>
          </a:schemeClr>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F1ACCDE5-11F6-6F48-8AC8-BFE762818CA1}"/>
              </a:ext>
            </a:extLst>
          </p:cNvPr>
          <p:cNvGrpSpPr/>
          <p:nvPr/>
        </p:nvGrpSpPr>
        <p:grpSpPr>
          <a:xfrm>
            <a:off x="-3240990" y="2110056"/>
            <a:ext cx="9973578" cy="9278722"/>
            <a:chOff x="-3240990" y="2110056"/>
            <a:chExt cx="9973578" cy="9278722"/>
          </a:xfrm>
        </p:grpSpPr>
        <p:sp>
          <p:nvSpPr>
            <p:cNvPr id="3" name="椭圆 2">
              <a:extLst>
                <a:ext uri="{FF2B5EF4-FFF2-40B4-BE49-F238E27FC236}">
                  <a16:creationId xmlns="" xmlns:a16="http://schemas.microsoft.com/office/drawing/2014/main" id="{0F278D3D-32E4-4041-89AA-13A797A976D9}"/>
                </a:ext>
              </a:extLst>
            </p:cNvPr>
            <p:cNvSpPr/>
            <p:nvPr/>
          </p:nvSpPr>
          <p:spPr>
            <a:xfrm>
              <a:off x="-3240990" y="2110056"/>
              <a:ext cx="8759288" cy="8759288"/>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4" name="椭圆 3">
              <a:extLst>
                <a:ext uri="{FF2B5EF4-FFF2-40B4-BE49-F238E27FC236}">
                  <a16:creationId xmlns="" xmlns:a16="http://schemas.microsoft.com/office/drawing/2014/main" id="{E870388B-FB92-244F-9729-B5F02B6460C7}"/>
                </a:ext>
              </a:extLst>
            </p:cNvPr>
            <p:cNvSpPr/>
            <p:nvPr/>
          </p:nvSpPr>
          <p:spPr>
            <a:xfrm>
              <a:off x="480384" y="5136574"/>
              <a:ext cx="6252204" cy="6252204"/>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5" name="椭圆 4">
              <a:extLst>
                <a:ext uri="{FF2B5EF4-FFF2-40B4-BE49-F238E27FC236}">
                  <a16:creationId xmlns="" xmlns:a16="http://schemas.microsoft.com/office/drawing/2014/main" id="{4CC1AC42-15A2-CE4F-B993-76A2E15F3DDF}"/>
                </a:ext>
              </a:extLst>
            </p:cNvPr>
            <p:cNvSpPr/>
            <p:nvPr/>
          </p:nvSpPr>
          <p:spPr>
            <a:xfrm>
              <a:off x="2635760" y="3864934"/>
              <a:ext cx="3972440" cy="397244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sp>
        <p:nvSpPr>
          <p:cNvPr id="6" name="Freeform 101">
            <a:extLst>
              <a:ext uri="{FF2B5EF4-FFF2-40B4-BE49-F238E27FC236}">
                <a16:creationId xmlns="" xmlns:a16="http://schemas.microsoft.com/office/drawing/2014/main" id="{B73F306B-C106-A04D-B7D6-B3DB34D480CB}"/>
              </a:ext>
            </a:extLst>
          </p:cNvPr>
          <p:cNvSpPr>
            <a:spLocks noEditPoints="1"/>
          </p:cNvSpPr>
          <p:nvPr/>
        </p:nvSpPr>
        <p:spPr bwMode="auto">
          <a:xfrm>
            <a:off x="4184620" y="2342273"/>
            <a:ext cx="874720" cy="579634"/>
          </a:xfrm>
          <a:custGeom>
            <a:avLst/>
            <a:gdLst>
              <a:gd name="T0" fmla="*/ 263525 w 77"/>
              <a:gd name="T1" fmla="*/ 147233 h 51"/>
              <a:gd name="T2" fmla="*/ 263525 w 77"/>
              <a:gd name="T3" fmla="*/ 160929 h 51"/>
              <a:gd name="T4" fmla="*/ 239568 w 77"/>
              <a:gd name="T5" fmla="*/ 174625 h 51"/>
              <a:gd name="T6" fmla="*/ 20534 w 77"/>
              <a:gd name="T7" fmla="*/ 174625 h 51"/>
              <a:gd name="T8" fmla="*/ 0 w 77"/>
              <a:gd name="T9" fmla="*/ 160929 h 51"/>
              <a:gd name="T10" fmla="*/ 0 w 77"/>
              <a:gd name="T11" fmla="*/ 147233 h 51"/>
              <a:gd name="T12" fmla="*/ 20534 w 77"/>
              <a:gd name="T13" fmla="*/ 147233 h 51"/>
              <a:gd name="T14" fmla="*/ 239568 w 77"/>
              <a:gd name="T15" fmla="*/ 147233 h 51"/>
              <a:gd name="T16" fmla="*/ 263525 w 77"/>
              <a:gd name="T17" fmla="*/ 147233 h 51"/>
              <a:gd name="T18" fmla="*/ 34224 w 77"/>
              <a:gd name="T19" fmla="*/ 116417 h 51"/>
              <a:gd name="T20" fmla="*/ 34224 w 77"/>
              <a:gd name="T21" fmla="*/ 20544 h 51"/>
              <a:gd name="T22" fmla="*/ 54758 w 77"/>
              <a:gd name="T23" fmla="*/ 0 h 51"/>
              <a:gd name="T24" fmla="*/ 205344 w 77"/>
              <a:gd name="T25" fmla="*/ 0 h 51"/>
              <a:gd name="T26" fmla="*/ 229301 w 77"/>
              <a:gd name="T27" fmla="*/ 20544 h 51"/>
              <a:gd name="T28" fmla="*/ 229301 w 77"/>
              <a:gd name="T29" fmla="*/ 116417 h 51"/>
              <a:gd name="T30" fmla="*/ 205344 w 77"/>
              <a:gd name="T31" fmla="*/ 140385 h 51"/>
              <a:gd name="T32" fmla="*/ 54758 w 77"/>
              <a:gd name="T33" fmla="*/ 140385 h 51"/>
              <a:gd name="T34" fmla="*/ 34224 w 77"/>
              <a:gd name="T35" fmla="*/ 116417 h 51"/>
              <a:gd name="T36" fmla="*/ 51336 w 77"/>
              <a:gd name="T37" fmla="*/ 116417 h 51"/>
              <a:gd name="T38" fmla="*/ 54758 w 77"/>
              <a:gd name="T39" fmla="*/ 123265 h 51"/>
              <a:gd name="T40" fmla="*/ 205344 w 77"/>
              <a:gd name="T41" fmla="*/ 123265 h 51"/>
              <a:gd name="T42" fmla="*/ 208767 w 77"/>
              <a:gd name="T43" fmla="*/ 116417 h 51"/>
              <a:gd name="T44" fmla="*/ 208767 w 77"/>
              <a:gd name="T45" fmla="*/ 20544 h 51"/>
              <a:gd name="T46" fmla="*/ 205344 w 77"/>
              <a:gd name="T47" fmla="*/ 17120 h 51"/>
              <a:gd name="T48" fmla="*/ 54758 w 77"/>
              <a:gd name="T49" fmla="*/ 17120 h 51"/>
              <a:gd name="T50" fmla="*/ 51336 w 77"/>
              <a:gd name="T51" fmla="*/ 20544 h 51"/>
              <a:gd name="T52" fmla="*/ 51336 w 77"/>
              <a:gd name="T53" fmla="*/ 116417 h 51"/>
              <a:gd name="T54" fmla="*/ 143741 w 77"/>
              <a:gd name="T55" fmla="*/ 160929 h 51"/>
              <a:gd name="T56" fmla="*/ 143741 w 77"/>
              <a:gd name="T57" fmla="*/ 157505 h 51"/>
              <a:gd name="T58" fmla="*/ 119784 w 77"/>
              <a:gd name="T59" fmla="*/ 157505 h 51"/>
              <a:gd name="T60" fmla="*/ 116362 w 77"/>
              <a:gd name="T61" fmla="*/ 160929 h 51"/>
              <a:gd name="T62" fmla="*/ 119784 w 77"/>
              <a:gd name="T63" fmla="*/ 160929 h 51"/>
              <a:gd name="T64" fmla="*/ 143741 w 77"/>
              <a:gd name="T65" fmla="*/ 160929 h 51"/>
              <a:gd name="T66" fmla="*/ 143741 w 77"/>
              <a:gd name="T67" fmla="*/ 160929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3600">
              <a:latin typeface="Microsoft YaHei" charset="-122"/>
              <a:ea typeface="Microsoft YaHei" charset="-122"/>
              <a:cs typeface="Microsoft YaHei" charset="-122"/>
            </a:endParaRPr>
          </a:p>
        </p:txBody>
      </p:sp>
      <p:sp>
        <p:nvSpPr>
          <p:cNvPr id="7" name="标题 19">
            <a:extLst>
              <a:ext uri="{FF2B5EF4-FFF2-40B4-BE49-F238E27FC236}">
                <a16:creationId xmlns="" xmlns:a16="http://schemas.microsoft.com/office/drawing/2014/main" id="{AF810F3F-B7C4-414C-BA53-488A63344D92}"/>
              </a:ext>
            </a:extLst>
          </p:cNvPr>
          <p:cNvSpPr txBox="1">
            <a:spLocks/>
          </p:cNvSpPr>
          <p:nvPr/>
        </p:nvSpPr>
        <p:spPr>
          <a:xfrm>
            <a:off x="358774" y="3391575"/>
            <a:ext cx="8426451" cy="452059"/>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2800" b="1" i="0" kern="1200">
                <a:solidFill>
                  <a:schemeClr val="tx1"/>
                </a:solidFill>
                <a:latin typeface="Noto Sans CJK SC" charset="-122"/>
                <a:ea typeface="Noto Sans CJK SC" charset="-122"/>
                <a:cs typeface="Noto Sans CJK SC" charset="-122"/>
              </a:defRPr>
            </a:lvl1pPr>
          </a:lstStyle>
          <a:p>
            <a:r>
              <a:rPr kumimoji="1" lang="en-US" altLang="zh-Hans" dirty="0">
                <a:solidFill>
                  <a:srgbClr val="002060"/>
                </a:solidFill>
                <a:latin typeface="Microsoft YaHei" charset="-122"/>
                <a:ea typeface="Microsoft YaHei" charset="-122"/>
                <a:cs typeface="Microsoft YaHei" charset="-122"/>
              </a:rPr>
              <a:t>Part</a:t>
            </a:r>
            <a:r>
              <a:rPr kumimoji="1" lang="zh-Hans" altLang="en-US" dirty="0">
                <a:solidFill>
                  <a:srgbClr val="002060"/>
                </a:solidFill>
                <a:latin typeface="Microsoft YaHei" charset="-122"/>
                <a:ea typeface="Microsoft YaHei" charset="-122"/>
                <a:cs typeface="Microsoft YaHei" charset="-122"/>
              </a:rPr>
              <a:t> </a:t>
            </a:r>
            <a:r>
              <a:rPr kumimoji="1" lang="en-US" altLang="zh-Hans" dirty="0">
                <a:solidFill>
                  <a:srgbClr val="002060"/>
                </a:solidFill>
                <a:latin typeface="Microsoft YaHei" charset="-122"/>
                <a:ea typeface="Microsoft YaHei" charset="-122"/>
                <a:cs typeface="Microsoft YaHei" charset="-122"/>
              </a:rPr>
              <a:t>3</a:t>
            </a:r>
            <a:r>
              <a:rPr kumimoji="1" lang="zh-Hans" altLang="en-US" dirty="0">
                <a:solidFill>
                  <a:srgbClr val="002060"/>
                </a:solidFill>
                <a:latin typeface="Microsoft YaHei" charset="-122"/>
                <a:ea typeface="Microsoft YaHei" charset="-122"/>
                <a:cs typeface="Microsoft YaHei" charset="-122"/>
              </a:rPr>
              <a:t> </a:t>
            </a:r>
            <a:r>
              <a:rPr kumimoji="1" lang="zh-CN" altLang="en-US" dirty="0">
                <a:solidFill>
                  <a:srgbClr val="002060"/>
                </a:solidFill>
                <a:latin typeface="Microsoft YaHei" charset="-122"/>
                <a:ea typeface="Microsoft YaHei" charset="-122"/>
                <a:cs typeface="Microsoft YaHei" charset="-122"/>
              </a:rPr>
              <a:t>第</a:t>
            </a:r>
            <a:r>
              <a:rPr kumimoji="1" lang="zh-Hans" altLang="en-US" dirty="0">
                <a:solidFill>
                  <a:srgbClr val="002060"/>
                </a:solidFill>
                <a:latin typeface="Microsoft YaHei" charset="-122"/>
                <a:ea typeface="Microsoft YaHei" charset="-122"/>
                <a:cs typeface="Microsoft YaHei" charset="-122"/>
              </a:rPr>
              <a:t>三</a:t>
            </a:r>
            <a:r>
              <a:rPr kumimoji="1" lang="zh-CN" altLang="en-US" dirty="0">
                <a:solidFill>
                  <a:srgbClr val="002060"/>
                </a:solidFill>
                <a:latin typeface="Microsoft YaHei" charset="-122"/>
                <a:ea typeface="Microsoft YaHei" charset="-122"/>
                <a:cs typeface="Microsoft YaHei" charset="-122"/>
              </a:rPr>
              <a:t>部分 </a:t>
            </a:r>
            <a:endParaRPr kumimoji="1" lang="en-US" altLang="zh-CN" dirty="0">
              <a:solidFill>
                <a:srgbClr val="002060"/>
              </a:solidFill>
              <a:latin typeface="Microsoft YaHei" charset="-122"/>
              <a:ea typeface="Microsoft YaHei" charset="-122"/>
              <a:cs typeface="Microsoft YaHei" charset="-122"/>
            </a:endParaRPr>
          </a:p>
        </p:txBody>
      </p:sp>
      <p:sp>
        <p:nvSpPr>
          <p:cNvPr id="8" name="TextBox 114">
            <a:extLst>
              <a:ext uri="{FF2B5EF4-FFF2-40B4-BE49-F238E27FC236}">
                <a16:creationId xmlns="" xmlns:a16="http://schemas.microsoft.com/office/drawing/2014/main" id="{A0633494-2072-C645-A7C4-A318A42A5248}"/>
              </a:ext>
            </a:extLst>
          </p:cNvPr>
          <p:cNvSpPr txBox="1"/>
          <p:nvPr/>
        </p:nvSpPr>
        <p:spPr>
          <a:xfrm>
            <a:off x="2621071" y="3929579"/>
            <a:ext cx="3901856" cy="923293"/>
          </a:xfrm>
          <a:prstGeom prst="rect">
            <a:avLst/>
          </a:prstGeom>
          <a:noFill/>
        </p:spPr>
        <p:txBody>
          <a:bodyPr wrap="square" lIns="182843" tIns="91422" rIns="182843" bIns="91422" rtlCol="0">
            <a:spAutoFit/>
          </a:bodyPr>
          <a:lstStyle/>
          <a:p>
            <a:pPr algn="ctr"/>
            <a:r>
              <a:rPr lang="en-US" altLang="zh-Hans" sz="2400" b="1" dirty="0">
                <a:solidFill>
                  <a:schemeClr val="accent6"/>
                </a:solidFill>
                <a:latin typeface="Kaiti SC" panose="02010600040101010101" pitchFamily="2" charset="-122"/>
                <a:ea typeface="Kaiti SC" panose="02010600040101010101" pitchFamily="2" charset="-122"/>
                <a:cs typeface="Microsoft YaHei" charset="-122"/>
              </a:rPr>
              <a:t>Questions</a:t>
            </a:r>
            <a:r>
              <a:rPr lang="zh-Hans" altLang="en-US" sz="2400" b="1" dirty="0">
                <a:solidFill>
                  <a:schemeClr val="accent6"/>
                </a:solidFill>
                <a:latin typeface="Kaiti SC" panose="02010600040101010101" pitchFamily="2" charset="-122"/>
                <a:ea typeface="Kaiti SC" panose="02010600040101010101" pitchFamily="2" charset="-122"/>
                <a:cs typeface="Microsoft YaHei" charset="-122"/>
              </a:rPr>
              <a:t>：如何做</a:t>
            </a:r>
            <a:endParaRPr lang="en-US" altLang="zh-Hans" sz="2400" b="1" dirty="0">
              <a:solidFill>
                <a:schemeClr val="accent6"/>
              </a:solidFill>
              <a:latin typeface="Kaiti SC" panose="02010600040101010101" pitchFamily="2" charset="-122"/>
              <a:ea typeface="Kaiti SC" panose="02010600040101010101" pitchFamily="2" charset="-122"/>
              <a:cs typeface="Microsoft YaHei" charset="-122"/>
            </a:endParaRPr>
          </a:p>
          <a:p>
            <a:pPr algn="ctr">
              <a:lnSpc>
                <a:spcPct val="150000"/>
              </a:lnSpc>
            </a:pPr>
            <a:r>
              <a:rPr lang="zh-CN" altLang="en-US" sz="1600" dirty="0">
                <a:solidFill>
                  <a:schemeClr val="tx1"/>
                </a:solidFill>
                <a:latin typeface="Kaiti SC" panose="02010600040101010101" pitchFamily="2" charset="-122"/>
                <a:ea typeface="Kaiti SC" panose="02010600040101010101" pitchFamily="2" charset="-122"/>
                <a:cs typeface="Microsoft YaHei" charset="-122"/>
              </a:rPr>
              <a:t>面向</a:t>
            </a:r>
            <a:r>
              <a:rPr lang="zh-Hans" altLang="en-US" sz="1600" dirty="0">
                <a:solidFill>
                  <a:schemeClr val="tx1"/>
                </a:solidFill>
                <a:latin typeface="Kaiti SC" panose="02010600040101010101" pitchFamily="2" charset="-122"/>
                <a:ea typeface="Kaiti SC" panose="02010600040101010101" pitchFamily="2" charset="-122"/>
                <a:cs typeface="Microsoft YaHei" charset="-122"/>
              </a:rPr>
              <a:t>智慧图书馆知识服务构建与优化</a:t>
            </a:r>
            <a:endParaRPr lang="en-US" altLang="zh-Hans" sz="1600" dirty="0">
              <a:solidFill>
                <a:schemeClr val="tx1"/>
              </a:solidFill>
              <a:latin typeface="Kaiti SC" panose="02010600040101010101" pitchFamily="2" charset="-122"/>
              <a:ea typeface="Kaiti SC" panose="02010600040101010101" pitchFamily="2" charset="-122"/>
              <a:cs typeface="Microsoft YaHei" charset="-122"/>
            </a:endParaRPr>
          </a:p>
        </p:txBody>
      </p:sp>
    </p:spTree>
    <p:extLst>
      <p:ext uri="{BB962C8B-B14F-4D97-AF65-F5344CB8AC3E}">
        <p14:creationId xmlns="" xmlns:p14="http://schemas.microsoft.com/office/powerpoint/2010/main" val="15427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334710" y="169582"/>
            <a:ext cx="652323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智慧图书馆知识服务</a:t>
            </a:r>
            <a:r>
              <a:rPr lang="zh-Hans" altLang="en-US" sz="28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总体架构构建</a:t>
            </a:r>
            <a:endParaRPr lang="en-US" altLang="zh-CN" sz="28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85" name="组合 84">
            <a:extLst>
              <a:ext uri="{FF2B5EF4-FFF2-40B4-BE49-F238E27FC236}">
                <a16:creationId xmlns="" xmlns:a16="http://schemas.microsoft.com/office/drawing/2014/main" id="{B4B0726E-7FB3-BC40-BEA5-7A81A022A862}"/>
              </a:ext>
            </a:extLst>
          </p:cNvPr>
          <p:cNvGrpSpPr/>
          <p:nvPr/>
        </p:nvGrpSpPr>
        <p:grpSpPr>
          <a:xfrm>
            <a:off x="585044" y="1988840"/>
            <a:ext cx="8283961" cy="3455799"/>
            <a:chOff x="1162050" y="2195513"/>
            <a:chExt cx="6819900" cy="2466975"/>
          </a:xfrm>
        </p:grpSpPr>
        <p:sp>
          <p:nvSpPr>
            <p:cNvPr id="56" name="椭圆 55">
              <a:extLst>
                <a:ext uri="{FF2B5EF4-FFF2-40B4-BE49-F238E27FC236}">
                  <a16:creationId xmlns="" xmlns:a16="http://schemas.microsoft.com/office/drawing/2014/main" id="{E1E79AEF-C6BF-C744-A368-71A57A9E494B}"/>
                </a:ext>
              </a:extLst>
            </p:cNvPr>
            <p:cNvSpPr/>
            <p:nvPr/>
          </p:nvSpPr>
          <p:spPr>
            <a:xfrm>
              <a:off x="1162050" y="2290763"/>
              <a:ext cx="771525" cy="42862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输入</a:t>
              </a:r>
            </a:p>
          </p:txBody>
        </p:sp>
        <p:sp>
          <p:nvSpPr>
            <p:cNvPr id="57" name="椭圆 56">
              <a:extLst>
                <a:ext uri="{FF2B5EF4-FFF2-40B4-BE49-F238E27FC236}">
                  <a16:creationId xmlns="" xmlns:a16="http://schemas.microsoft.com/office/drawing/2014/main" id="{88B2B1C2-CBA8-3B43-A3F8-AF052416A7BC}"/>
                </a:ext>
              </a:extLst>
            </p:cNvPr>
            <p:cNvSpPr/>
            <p:nvPr/>
          </p:nvSpPr>
          <p:spPr>
            <a:xfrm>
              <a:off x="7210425" y="2290763"/>
              <a:ext cx="771525" cy="42862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输出</a:t>
              </a:r>
            </a:p>
          </p:txBody>
        </p:sp>
        <p:sp>
          <p:nvSpPr>
            <p:cNvPr id="58" name="圆角矩形 57">
              <a:extLst>
                <a:ext uri="{FF2B5EF4-FFF2-40B4-BE49-F238E27FC236}">
                  <a16:creationId xmlns="" xmlns:a16="http://schemas.microsoft.com/office/drawing/2014/main" id="{D711CB8D-451D-F543-ACF8-CDE312A1BB4C}"/>
                </a:ext>
              </a:extLst>
            </p:cNvPr>
            <p:cNvSpPr/>
            <p:nvPr/>
          </p:nvSpPr>
          <p:spPr>
            <a:xfrm>
              <a:off x="2228851" y="2195513"/>
              <a:ext cx="142875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用户需求与期望</a:t>
              </a:r>
            </a:p>
          </p:txBody>
        </p:sp>
        <p:sp>
          <p:nvSpPr>
            <p:cNvPr id="59" name="圆角矩形 58">
              <a:extLst>
                <a:ext uri="{FF2B5EF4-FFF2-40B4-BE49-F238E27FC236}">
                  <a16:creationId xmlns="" xmlns:a16="http://schemas.microsoft.com/office/drawing/2014/main" id="{E1D00E4E-FD5D-F841-9F5C-AC311C454E14}"/>
                </a:ext>
              </a:extLst>
            </p:cNvPr>
            <p:cNvSpPr/>
            <p:nvPr/>
          </p:nvSpPr>
          <p:spPr>
            <a:xfrm>
              <a:off x="2238376" y="2500313"/>
              <a:ext cx="142875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900" dirty="0">
                  <a:solidFill>
                    <a:schemeClr val="tx1"/>
                  </a:solidFill>
                </a:rPr>
                <a:t>互联设备、资源与服务</a:t>
              </a:r>
            </a:p>
          </p:txBody>
        </p:sp>
        <p:sp>
          <p:nvSpPr>
            <p:cNvPr id="60" name="圆角矩形 59">
              <a:extLst>
                <a:ext uri="{FF2B5EF4-FFF2-40B4-BE49-F238E27FC236}">
                  <a16:creationId xmlns="" xmlns:a16="http://schemas.microsoft.com/office/drawing/2014/main" id="{5E335110-FE14-3A41-9B0A-68C06A305B5B}"/>
                </a:ext>
              </a:extLst>
            </p:cNvPr>
            <p:cNvSpPr/>
            <p:nvPr/>
          </p:nvSpPr>
          <p:spPr>
            <a:xfrm>
              <a:off x="5438776" y="2195513"/>
              <a:ext cx="142875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用户满意度</a:t>
              </a:r>
            </a:p>
          </p:txBody>
        </p:sp>
        <p:sp>
          <p:nvSpPr>
            <p:cNvPr id="61" name="圆角矩形 60">
              <a:extLst>
                <a:ext uri="{FF2B5EF4-FFF2-40B4-BE49-F238E27FC236}">
                  <a16:creationId xmlns="" xmlns:a16="http://schemas.microsoft.com/office/drawing/2014/main" id="{099B36D0-5038-2145-A24B-494ACE814847}"/>
                </a:ext>
              </a:extLst>
            </p:cNvPr>
            <p:cNvSpPr/>
            <p:nvPr/>
          </p:nvSpPr>
          <p:spPr>
            <a:xfrm>
              <a:off x="5448301" y="2500313"/>
              <a:ext cx="142875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800" dirty="0">
                  <a:solidFill>
                    <a:schemeClr val="tx1"/>
                  </a:solidFill>
                </a:rPr>
                <a:t>易用性、有用性与激励性</a:t>
              </a:r>
            </a:p>
          </p:txBody>
        </p:sp>
        <p:sp>
          <p:nvSpPr>
            <p:cNvPr id="62" name="流程图: 决策 38">
              <a:extLst>
                <a:ext uri="{FF2B5EF4-FFF2-40B4-BE49-F238E27FC236}">
                  <a16:creationId xmlns="" xmlns:a16="http://schemas.microsoft.com/office/drawing/2014/main" id="{C456E66A-7A4B-BC41-9D41-F6615845E4B0}"/>
                </a:ext>
              </a:extLst>
            </p:cNvPr>
            <p:cNvSpPr/>
            <p:nvPr/>
          </p:nvSpPr>
          <p:spPr>
            <a:xfrm>
              <a:off x="2466977" y="4052889"/>
              <a:ext cx="876300" cy="60007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意愿</a:t>
              </a:r>
            </a:p>
          </p:txBody>
        </p:sp>
        <p:sp>
          <p:nvSpPr>
            <p:cNvPr id="63" name="流程图: 决策 39">
              <a:extLst>
                <a:ext uri="{FF2B5EF4-FFF2-40B4-BE49-F238E27FC236}">
                  <a16:creationId xmlns="" xmlns:a16="http://schemas.microsoft.com/office/drawing/2014/main" id="{02F22668-60BC-5B42-A6FC-10D30D9C2F8E}"/>
                </a:ext>
              </a:extLst>
            </p:cNvPr>
            <p:cNvSpPr/>
            <p:nvPr/>
          </p:nvSpPr>
          <p:spPr>
            <a:xfrm>
              <a:off x="5781677" y="4062414"/>
              <a:ext cx="876300" cy="60007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评价</a:t>
              </a:r>
            </a:p>
          </p:txBody>
        </p:sp>
        <p:sp>
          <p:nvSpPr>
            <p:cNvPr id="64" name="TextBox 40">
              <a:extLst>
                <a:ext uri="{FF2B5EF4-FFF2-40B4-BE49-F238E27FC236}">
                  <a16:creationId xmlns="" xmlns:a16="http://schemas.microsoft.com/office/drawing/2014/main" id="{CB9AC80D-BF21-5E4F-89BF-1458E98BDD18}"/>
                </a:ext>
              </a:extLst>
            </p:cNvPr>
            <p:cNvSpPr txBox="1"/>
            <p:nvPr/>
          </p:nvSpPr>
          <p:spPr>
            <a:xfrm>
              <a:off x="3019426" y="2824163"/>
              <a:ext cx="419100" cy="24622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a:t>
              </a:r>
              <a:r>
                <a:rPr lang="en-US" altLang="zh-CN" sz="1000" dirty="0"/>
                <a:t>1</a:t>
              </a:r>
              <a:r>
                <a:rPr lang="zh-CN" altLang="en-US" sz="1000" dirty="0"/>
                <a:t>）</a:t>
              </a:r>
            </a:p>
          </p:txBody>
        </p:sp>
        <p:sp>
          <p:nvSpPr>
            <p:cNvPr id="65" name="TextBox 41">
              <a:extLst>
                <a:ext uri="{FF2B5EF4-FFF2-40B4-BE49-F238E27FC236}">
                  <a16:creationId xmlns="" xmlns:a16="http://schemas.microsoft.com/office/drawing/2014/main" id="{6EF902E7-2B61-7F48-9FFE-E1591A0509D0}"/>
                </a:ext>
              </a:extLst>
            </p:cNvPr>
            <p:cNvSpPr txBox="1"/>
            <p:nvPr/>
          </p:nvSpPr>
          <p:spPr>
            <a:xfrm>
              <a:off x="5657851" y="2824163"/>
              <a:ext cx="419100" cy="24622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a:t>
              </a:r>
              <a:r>
                <a:rPr lang="en-US" altLang="zh-CN" sz="1000" dirty="0"/>
                <a:t>2</a:t>
              </a:r>
              <a:r>
                <a:rPr lang="zh-CN" altLang="en-US" sz="1000" dirty="0"/>
                <a:t>）</a:t>
              </a:r>
            </a:p>
          </p:txBody>
        </p:sp>
        <p:sp>
          <p:nvSpPr>
            <p:cNvPr id="66" name="TextBox 42">
              <a:extLst>
                <a:ext uri="{FF2B5EF4-FFF2-40B4-BE49-F238E27FC236}">
                  <a16:creationId xmlns="" xmlns:a16="http://schemas.microsoft.com/office/drawing/2014/main" id="{FED68CF5-0684-1A4E-88C3-6E3AA5D576B8}"/>
                </a:ext>
              </a:extLst>
            </p:cNvPr>
            <p:cNvSpPr txBox="1"/>
            <p:nvPr/>
          </p:nvSpPr>
          <p:spPr>
            <a:xfrm>
              <a:off x="4333876" y="4357688"/>
              <a:ext cx="419100" cy="24622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a:t>
              </a:r>
              <a:r>
                <a:rPr lang="en-US" altLang="zh-CN" sz="1000" dirty="0"/>
                <a:t>3</a:t>
              </a:r>
              <a:r>
                <a:rPr lang="zh-CN" altLang="en-US" sz="1000" dirty="0"/>
                <a:t>）</a:t>
              </a:r>
            </a:p>
          </p:txBody>
        </p:sp>
        <p:sp>
          <p:nvSpPr>
            <p:cNvPr id="67" name="TextBox 43">
              <a:extLst>
                <a:ext uri="{FF2B5EF4-FFF2-40B4-BE49-F238E27FC236}">
                  <a16:creationId xmlns="" xmlns:a16="http://schemas.microsoft.com/office/drawing/2014/main" id="{89E2E6FE-2DF7-1E46-A0E2-BC2196B23E7F}"/>
                </a:ext>
              </a:extLst>
            </p:cNvPr>
            <p:cNvSpPr txBox="1"/>
            <p:nvPr/>
          </p:nvSpPr>
          <p:spPr>
            <a:xfrm>
              <a:off x="3086101" y="4005263"/>
              <a:ext cx="419100" cy="24622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a:t>
              </a:r>
              <a:r>
                <a:rPr lang="en-US" altLang="zh-CN" sz="1000" dirty="0"/>
                <a:t>4</a:t>
              </a:r>
              <a:r>
                <a:rPr lang="zh-CN" altLang="en-US" sz="1000" dirty="0"/>
                <a:t>）</a:t>
              </a:r>
            </a:p>
          </p:txBody>
        </p:sp>
        <p:sp>
          <p:nvSpPr>
            <p:cNvPr id="68" name="TextBox 44">
              <a:extLst>
                <a:ext uri="{FF2B5EF4-FFF2-40B4-BE49-F238E27FC236}">
                  <a16:creationId xmlns="" xmlns:a16="http://schemas.microsoft.com/office/drawing/2014/main" id="{C6C98FEC-E67A-DF4F-9F94-D26D7BE6EB29}"/>
                </a:ext>
              </a:extLst>
            </p:cNvPr>
            <p:cNvSpPr txBox="1"/>
            <p:nvPr/>
          </p:nvSpPr>
          <p:spPr>
            <a:xfrm>
              <a:off x="5695951" y="3967163"/>
              <a:ext cx="419100" cy="24622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a:t>
              </a:r>
              <a:r>
                <a:rPr lang="en-US" altLang="zh-CN" sz="1000" dirty="0"/>
                <a:t>4</a:t>
              </a:r>
              <a:r>
                <a:rPr lang="zh-CN" altLang="en-US" sz="1000" dirty="0"/>
                <a:t>）</a:t>
              </a:r>
            </a:p>
          </p:txBody>
        </p:sp>
        <p:cxnSp>
          <p:nvCxnSpPr>
            <p:cNvPr id="69" name="直接箭头连接符 45">
              <a:extLst>
                <a:ext uri="{FF2B5EF4-FFF2-40B4-BE49-F238E27FC236}">
                  <a16:creationId xmlns="" xmlns:a16="http://schemas.microsoft.com/office/drawing/2014/main" id="{B876F439-FCE2-7D45-A9E7-EEF98228C911}"/>
                </a:ext>
              </a:extLst>
            </p:cNvPr>
            <p:cNvCxnSpPr>
              <a:stCxn id="56" idx="6"/>
              <a:endCxn id="57" idx="2"/>
            </p:cNvCxnSpPr>
            <p:nvPr/>
          </p:nvCxnSpPr>
          <p:spPr>
            <a:xfrm>
              <a:off x="1933575" y="2505076"/>
              <a:ext cx="52768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0" name="Picture 3" descr="C:\Users\Administrator\AppData\Roaming\Tencent\Users\422184305\QQ\WinTemp\RichOle\N1EV2XFORSLYC$S5F}`SX~1.png">
              <a:extLst>
                <a:ext uri="{FF2B5EF4-FFF2-40B4-BE49-F238E27FC236}">
                  <a16:creationId xmlns="" xmlns:a16="http://schemas.microsoft.com/office/drawing/2014/main" id="{BD0BDBC7-B1C7-824D-A0F3-530FC3147A53}"/>
                </a:ext>
              </a:extLst>
            </p:cNvPr>
            <p:cNvPicPr>
              <a:picLocks noChangeAspect="1" noChangeArrowheads="1"/>
            </p:cNvPicPr>
            <p:nvPr/>
          </p:nvPicPr>
          <p:blipFill>
            <a:blip r:embed="rId2" cstate="print"/>
            <a:srcRect/>
            <a:stretch>
              <a:fillRect/>
            </a:stretch>
          </p:blipFill>
          <p:spPr bwMode="auto">
            <a:xfrm>
              <a:off x="4324351" y="3437330"/>
              <a:ext cx="428624" cy="396482"/>
            </a:xfrm>
            <a:prstGeom prst="rect">
              <a:avLst/>
            </a:prstGeom>
            <a:noFill/>
          </p:spPr>
        </p:pic>
        <p:sp>
          <p:nvSpPr>
            <p:cNvPr id="71" name="圆角矩形 70">
              <a:extLst>
                <a:ext uri="{FF2B5EF4-FFF2-40B4-BE49-F238E27FC236}">
                  <a16:creationId xmlns="" xmlns:a16="http://schemas.microsoft.com/office/drawing/2014/main" id="{3984626D-26C3-4F47-B071-4B07FD2C5302}"/>
                </a:ext>
              </a:extLst>
            </p:cNvPr>
            <p:cNvSpPr/>
            <p:nvPr/>
          </p:nvSpPr>
          <p:spPr>
            <a:xfrm>
              <a:off x="3990975" y="3195638"/>
              <a:ext cx="1152525" cy="23812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用户感知与体验</a:t>
              </a:r>
            </a:p>
          </p:txBody>
        </p:sp>
        <p:sp>
          <p:nvSpPr>
            <p:cNvPr id="72" name="矩形 71">
              <a:extLst>
                <a:ext uri="{FF2B5EF4-FFF2-40B4-BE49-F238E27FC236}">
                  <a16:creationId xmlns="" xmlns:a16="http://schemas.microsoft.com/office/drawing/2014/main" id="{F8D166F5-B5E4-2E46-B68A-6C7E5994127E}"/>
                </a:ext>
              </a:extLst>
            </p:cNvPr>
            <p:cNvSpPr/>
            <p:nvPr/>
          </p:nvSpPr>
          <p:spPr>
            <a:xfrm>
              <a:off x="4067176" y="3814763"/>
              <a:ext cx="962025" cy="24434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1">
                  <a:ln>
                    <a:noFill/>
                  </a:ln>
                  <a:solidFill>
                    <a:schemeClr val="tx1"/>
                  </a:solidFill>
                  <a:effectLst/>
                  <a:uLnTx/>
                  <a:uFillTx/>
                  <a:latin typeface="+mn-lt"/>
                  <a:ea typeface="+mn-ea"/>
                  <a:cs typeface="+mn-cs"/>
                </a:rPr>
                <a:t>用户反馈行为</a:t>
              </a:r>
            </a:p>
          </p:txBody>
        </p:sp>
        <p:cxnSp>
          <p:nvCxnSpPr>
            <p:cNvPr id="73" name="直接箭头连接符 49">
              <a:extLst>
                <a:ext uri="{FF2B5EF4-FFF2-40B4-BE49-F238E27FC236}">
                  <a16:creationId xmlns="" xmlns:a16="http://schemas.microsoft.com/office/drawing/2014/main" id="{3FF86F2C-AA44-AD4A-B1A7-387FB21B1BE5}"/>
                </a:ext>
              </a:extLst>
            </p:cNvPr>
            <p:cNvCxnSpPr/>
            <p:nvPr/>
          </p:nvCxnSpPr>
          <p:spPr>
            <a:xfrm flipV="1">
              <a:off x="4200526" y="3443288"/>
              <a:ext cx="0" cy="3619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51">
              <a:extLst>
                <a:ext uri="{FF2B5EF4-FFF2-40B4-BE49-F238E27FC236}">
                  <a16:creationId xmlns="" xmlns:a16="http://schemas.microsoft.com/office/drawing/2014/main" id="{7F93E89D-8746-0F43-A343-FCF17137DB18}"/>
                </a:ext>
              </a:extLst>
            </p:cNvPr>
            <p:cNvCxnSpPr/>
            <p:nvPr/>
          </p:nvCxnSpPr>
          <p:spPr>
            <a:xfrm>
              <a:off x="4886326" y="3414713"/>
              <a:ext cx="9525" cy="3905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5" name="table">
              <a:extLst>
                <a:ext uri="{FF2B5EF4-FFF2-40B4-BE49-F238E27FC236}">
                  <a16:creationId xmlns="" xmlns:a16="http://schemas.microsoft.com/office/drawing/2014/main" id="{2B57197F-9A8F-D34E-B7D0-7FDEEEF606B0}"/>
                </a:ext>
              </a:extLst>
            </p:cNvPr>
            <p:cNvPicPr>
              <a:picLocks noChangeAspect="1"/>
            </p:cNvPicPr>
            <p:nvPr/>
          </p:nvPicPr>
          <p:blipFill>
            <a:blip r:embed="rId3"/>
            <a:stretch>
              <a:fillRect/>
            </a:stretch>
          </p:blipFill>
          <p:spPr>
            <a:xfrm>
              <a:off x="3952875" y="2300287"/>
              <a:ext cx="1359526" cy="560881"/>
            </a:xfrm>
            <a:prstGeom prst="rect">
              <a:avLst/>
            </a:prstGeom>
          </p:spPr>
        </p:pic>
        <p:cxnSp>
          <p:nvCxnSpPr>
            <p:cNvPr id="76" name="直接箭头连接符 53">
              <a:extLst>
                <a:ext uri="{FF2B5EF4-FFF2-40B4-BE49-F238E27FC236}">
                  <a16:creationId xmlns="" xmlns:a16="http://schemas.microsoft.com/office/drawing/2014/main" id="{12606281-B815-B84B-AE34-19ED556595B9}"/>
                </a:ext>
              </a:extLst>
            </p:cNvPr>
            <p:cNvCxnSpPr>
              <a:stCxn id="63" idx="0"/>
            </p:cNvCxnSpPr>
            <p:nvPr/>
          </p:nvCxnSpPr>
          <p:spPr>
            <a:xfrm flipH="1" flipV="1">
              <a:off x="6219826" y="2909443"/>
              <a:ext cx="1" cy="1152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54">
              <a:extLst>
                <a:ext uri="{FF2B5EF4-FFF2-40B4-BE49-F238E27FC236}">
                  <a16:creationId xmlns="" xmlns:a16="http://schemas.microsoft.com/office/drawing/2014/main" id="{BF818726-028B-DB43-8903-529AE6D2BB41}"/>
                </a:ext>
              </a:extLst>
            </p:cNvPr>
            <p:cNvCxnSpPr>
              <a:stCxn id="62" idx="0"/>
            </p:cNvCxnSpPr>
            <p:nvPr/>
          </p:nvCxnSpPr>
          <p:spPr>
            <a:xfrm flipV="1">
              <a:off x="2905127" y="2899919"/>
              <a:ext cx="0" cy="115297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55">
              <a:extLst>
                <a:ext uri="{FF2B5EF4-FFF2-40B4-BE49-F238E27FC236}">
                  <a16:creationId xmlns="" xmlns:a16="http://schemas.microsoft.com/office/drawing/2014/main" id="{684203F3-EEDE-7740-B0F7-0F8E651438A0}"/>
                </a:ext>
              </a:extLst>
            </p:cNvPr>
            <p:cNvSpPr txBox="1"/>
            <p:nvPr/>
          </p:nvSpPr>
          <p:spPr>
            <a:xfrm>
              <a:off x="2676526" y="3328988"/>
              <a:ext cx="542925" cy="461665"/>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正负反馈</a:t>
              </a:r>
            </a:p>
          </p:txBody>
        </p:sp>
        <p:sp>
          <p:nvSpPr>
            <p:cNvPr id="79" name="TextBox 56">
              <a:extLst>
                <a:ext uri="{FF2B5EF4-FFF2-40B4-BE49-F238E27FC236}">
                  <a16:creationId xmlns="" xmlns:a16="http://schemas.microsoft.com/office/drawing/2014/main" id="{1F1403EE-1B85-A040-A8BB-3F8C8F147EA7}"/>
                </a:ext>
              </a:extLst>
            </p:cNvPr>
            <p:cNvSpPr txBox="1"/>
            <p:nvPr/>
          </p:nvSpPr>
          <p:spPr>
            <a:xfrm>
              <a:off x="6000751" y="3281363"/>
              <a:ext cx="542925" cy="461665"/>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正负反馈</a:t>
              </a:r>
            </a:p>
          </p:txBody>
        </p:sp>
        <p:cxnSp>
          <p:nvCxnSpPr>
            <p:cNvPr id="80" name="直接箭头连接符 57">
              <a:extLst>
                <a:ext uri="{FF2B5EF4-FFF2-40B4-BE49-F238E27FC236}">
                  <a16:creationId xmlns="" xmlns:a16="http://schemas.microsoft.com/office/drawing/2014/main" id="{65F3C8EB-BBF8-BD4A-909A-2A52E237D3D6}"/>
                </a:ext>
              </a:extLst>
            </p:cNvPr>
            <p:cNvCxnSpPr/>
            <p:nvPr/>
          </p:nvCxnSpPr>
          <p:spPr>
            <a:xfrm flipV="1">
              <a:off x="4219576" y="2776538"/>
              <a:ext cx="0" cy="3619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58">
              <a:extLst>
                <a:ext uri="{FF2B5EF4-FFF2-40B4-BE49-F238E27FC236}">
                  <a16:creationId xmlns="" xmlns:a16="http://schemas.microsoft.com/office/drawing/2014/main" id="{666C8495-BF9B-BA40-8AB9-EAA6F9E61207}"/>
                </a:ext>
              </a:extLst>
            </p:cNvPr>
            <p:cNvCxnSpPr/>
            <p:nvPr/>
          </p:nvCxnSpPr>
          <p:spPr>
            <a:xfrm>
              <a:off x="4886326" y="2776538"/>
              <a:ext cx="9525" cy="3905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59">
              <a:extLst>
                <a:ext uri="{FF2B5EF4-FFF2-40B4-BE49-F238E27FC236}">
                  <a16:creationId xmlns="" xmlns:a16="http://schemas.microsoft.com/office/drawing/2014/main" id="{8B2AF0CF-2818-AC42-B4C0-41FBD4A76B91}"/>
                </a:ext>
              </a:extLst>
            </p:cNvPr>
            <p:cNvSpPr txBox="1"/>
            <p:nvPr/>
          </p:nvSpPr>
          <p:spPr>
            <a:xfrm>
              <a:off x="4324351" y="2824163"/>
              <a:ext cx="542925" cy="276999"/>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交互</a:t>
              </a:r>
            </a:p>
          </p:txBody>
        </p:sp>
        <p:cxnSp>
          <p:nvCxnSpPr>
            <p:cNvPr id="83" name="形状 111">
              <a:extLst>
                <a:ext uri="{FF2B5EF4-FFF2-40B4-BE49-F238E27FC236}">
                  <a16:creationId xmlns="" xmlns:a16="http://schemas.microsoft.com/office/drawing/2014/main" id="{25FF3B96-0720-FE41-B17A-0994CDCAE3C3}"/>
                </a:ext>
              </a:extLst>
            </p:cNvPr>
            <p:cNvCxnSpPr>
              <a:endCxn id="62" idx="3"/>
            </p:cNvCxnSpPr>
            <p:nvPr/>
          </p:nvCxnSpPr>
          <p:spPr>
            <a:xfrm rot="10800000" flipV="1">
              <a:off x="3343277" y="4071940"/>
              <a:ext cx="1028698" cy="280985"/>
            </a:xfrm>
            <a:prstGeom prst="bentConnector3">
              <a:avLst>
                <a:gd name="adj1" fmla="val 185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形状 115">
              <a:extLst>
                <a:ext uri="{FF2B5EF4-FFF2-40B4-BE49-F238E27FC236}">
                  <a16:creationId xmlns="" xmlns:a16="http://schemas.microsoft.com/office/drawing/2014/main" id="{3A616092-B47F-BC48-BAF9-9B0501D558FF}"/>
                </a:ext>
              </a:extLst>
            </p:cNvPr>
            <p:cNvCxnSpPr>
              <a:endCxn id="63" idx="1"/>
            </p:cNvCxnSpPr>
            <p:nvPr/>
          </p:nvCxnSpPr>
          <p:spPr>
            <a:xfrm>
              <a:off x="4762500" y="4071938"/>
              <a:ext cx="1019177" cy="290513"/>
            </a:xfrm>
            <a:prstGeom prst="bentConnector3">
              <a:avLst>
                <a:gd name="adj1" fmla="val 4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 xmlns:a16="http://schemas.microsoft.com/office/drawing/2014/main" id="{D6FF186C-862E-644D-B9AA-D3D8AE0527AB}"/>
              </a:ext>
            </a:extLst>
          </p:cNvPr>
          <p:cNvSpPr txBox="1"/>
          <p:nvPr/>
        </p:nvSpPr>
        <p:spPr>
          <a:xfrm>
            <a:off x="365124" y="1131806"/>
            <a:ext cx="8729418" cy="338554"/>
          </a:xfrm>
          <a:prstGeom prst="rect">
            <a:avLst/>
          </a:prstGeom>
          <a:noFill/>
        </p:spPr>
        <p:txBody>
          <a:bodyPr wrap="square" rtlCol="0">
            <a:spAutoFit/>
          </a:bodyPr>
          <a:lstStyle/>
          <a:p>
            <a:endParaRPr kumimoji="1" lang="zh-CN" altLang="en-US" sz="1600" b="1" dirty="0">
              <a:solidFill>
                <a:srgbClr val="FF0000"/>
              </a:solidFill>
              <a:latin typeface="SimSun" panose="02010600030101010101" pitchFamily="2" charset="-122"/>
              <a:ea typeface="SimSun" panose="02010600030101010101" pitchFamily="2" charset="-122"/>
            </a:endParaRPr>
          </a:p>
        </p:txBody>
      </p:sp>
      <p:sp>
        <p:nvSpPr>
          <p:cNvPr id="3" name="矩形 2">
            <a:extLst>
              <a:ext uri="{FF2B5EF4-FFF2-40B4-BE49-F238E27FC236}">
                <a16:creationId xmlns="" xmlns:a16="http://schemas.microsoft.com/office/drawing/2014/main" id="{770D47C7-DF14-5347-8627-EC39AA26C592}"/>
              </a:ext>
            </a:extLst>
          </p:cNvPr>
          <p:cNvSpPr/>
          <p:nvPr/>
        </p:nvSpPr>
        <p:spPr>
          <a:xfrm>
            <a:off x="585045" y="5451726"/>
            <a:ext cx="8283960" cy="307777"/>
          </a:xfrm>
          <a:prstGeom prst="rect">
            <a:avLst/>
          </a:prstGeom>
        </p:spPr>
        <p:txBody>
          <a:bodyPr wrap="square">
            <a:spAutoFit/>
          </a:bodyPr>
          <a:lstStyle/>
          <a:p>
            <a:pPr algn="just"/>
            <a:endParaRPr lang="en-US" altLang="zh-CN" sz="1400" dirty="0">
              <a:solidFill>
                <a:srgbClr val="002060"/>
              </a:solidFill>
              <a:latin typeface="SimSun" panose="02010600030101010101" pitchFamily="2" charset="-122"/>
              <a:ea typeface="SimSun" panose="02010600030101010101" pitchFamily="2" charset="-122"/>
            </a:endParaRPr>
          </a:p>
        </p:txBody>
      </p:sp>
    </p:spTree>
    <p:extLst>
      <p:ext uri="{BB962C8B-B14F-4D97-AF65-F5344CB8AC3E}">
        <p14:creationId xmlns="" xmlns:p14="http://schemas.microsoft.com/office/powerpoint/2010/main" val="182807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12" presetClass="entr" presetSubtype="4" fill="hold" grpId="0" nodeType="after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1000"/>
                                        <p:tgtEl>
                                          <p:spTgt spid="85"/>
                                        </p:tgtEl>
                                      </p:cBhvr>
                                    </p:animEffect>
                                  </p:childTnLst>
                                </p:cTn>
                              </p:par>
                            </p:childTnLst>
                          </p:cTn>
                        </p:par>
                        <p:par>
                          <p:cTn id="17" fill="hold">
                            <p:stCondLst>
                              <p:cond delay="2000"/>
                            </p:stCondLst>
                            <p:childTnLst>
                              <p:par>
                                <p:cTn id="18" presetID="12" presetClass="entr" presetSubtype="4" fill="hold" grpId="0" nodeType="afterEffect" nodePh="1">
                                  <p:stCondLst>
                                    <p:cond delay="500"/>
                                  </p:stCondLst>
                                  <p:endCondLst>
                                    <p:cond evt="begin" delay="0">
                                      <p:tn val="18"/>
                                    </p:cond>
                                  </p:end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FF77F2FE-AA8F-054D-AFE8-B15E47511B3C}"/>
              </a:ext>
            </a:extLst>
          </p:cNvPr>
          <p:cNvGrpSpPr/>
          <p:nvPr/>
        </p:nvGrpSpPr>
        <p:grpSpPr>
          <a:xfrm>
            <a:off x="6444899" y="4155877"/>
            <a:ext cx="2297293" cy="2260600"/>
            <a:chOff x="6348262" y="3969286"/>
            <a:chExt cx="2297293" cy="2260600"/>
          </a:xfrm>
        </p:grpSpPr>
        <p:pic>
          <p:nvPicPr>
            <p:cNvPr id="20" name="图片 19">
              <a:extLst>
                <a:ext uri="{FF2B5EF4-FFF2-40B4-BE49-F238E27FC236}">
                  <a16:creationId xmlns="" xmlns:a16="http://schemas.microsoft.com/office/drawing/2014/main" id="{2364C5E9-3581-F44D-A145-55380E4A9A13}"/>
                </a:ext>
              </a:extLst>
            </p:cNvPr>
            <p:cNvPicPr>
              <a:picLocks noChangeAspect="1"/>
            </p:cNvPicPr>
            <p:nvPr/>
          </p:nvPicPr>
          <p:blipFill>
            <a:blip r:embed="rId2"/>
            <a:stretch>
              <a:fillRect/>
            </a:stretch>
          </p:blipFill>
          <p:spPr>
            <a:xfrm>
              <a:off x="6348262" y="3969286"/>
              <a:ext cx="2260600" cy="2260600"/>
            </a:xfrm>
            <a:prstGeom prst="rect">
              <a:avLst/>
            </a:prstGeom>
          </p:spPr>
        </p:pic>
        <p:grpSp>
          <p:nvGrpSpPr>
            <p:cNvPr id="34" name="Group 405">
              <a:extLst>
                <a:ext uri="{FF2B5EF4-FFF2-40B4-BE49-F238E27FC236}">
                  <a16:creationId xmlns="" xmlns:a16="http://schemas.microsoft.com/office/drawing/2014/main" id="{42C79E94-5724-DA4F-838A-42FA2D314A81}"/>
                </a:ext>
              </a:extLst>
            </p:cNvPr>
            <p:cNvGrpSpPr/>
            <p:nvPr/>
          </p:nvGrpSpPr>
          <p:grpSpPr>
            <a:xfrm rot="20113831">
              <a:off x="7293668" y="4148525"/>
              <a:ext cx="1351887" cy="656598"/>
              <a:chOff x="12124791" y="3770786"/>
              <a:chExt cx="3478984" cy="1689710"/>
            </a:xfrm>
          </p:grpSpPr>
          <p:sp>
            <p:nvSpPr>
              <p:cNvPr id="35" name="Freeform 18">
                <a:extLst>
                  <a:ext uri="{FF2B5EF4-FFF2-40B4-BE49-F238E27FC236}">
                    <a16:creationId xmlns="" xmlns:a16="http://schemas.microsoft.com/office/drawing/2014/main" id="{42DA5C15-86BF-BF44-82A8-8153108B3388}"/>
                  </a:ext>
                </a:extLst>
              </p:cNvPr>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sp>
            <p:nvSpPr>
              <p:cNvPr id="36" name="Freeform 19">
                <a:extLst>
                  <a:ext uri="{FF2B5EF4-FFF2-40B4-BE49-F238E27FC236}">
                    <a16:creationId xmlns="" xmlns:a16="http://schemas.microsoft.com/office/drawing/2014/main" id="{EF4FE1E5-C8E2-874A-9358-9D21150F9827}"/>
                  </a:ext>
                </a:extLst>
              </p:cNvPr>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sp>
            <p:nvSpPr>
              <p:cNvPr id="37" name="Freeform 20">
                <a:extLst>
                  <a:ext uri="{FF2B5EF4-FFF2-40B4-BE49-F238E27FC236}">
                    <a16:creationId xmlns="" xmlns:a16="http://schemas.microsoft.com/office/drawing/2014/main" id="{3124BB46-8ABF-7C43-804B-C7695C87C348}"/>
                  </a:ext>
                </a:extLst>
              </p:cNvPr>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sp>
            <p:nvSpPr>
              <p:cNvPr id="38" name="Freeform 21">
                <a:extLst>
                  <a:ext uri="{FF2B5EF4-FFF2-40B4-BE49-F238E27FC236}">
                    <a16:creationId xmlns="" xmlns:a16="http://schemas.microsoft.com/office/drawing/2014/main" id="{A6C2C6AA-46BF-5844-97C5-EBCF8F172EFE}"/>
                  </a:ext>
                </a:extLst>
              </p:cNvPr>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sp>
            <p:nvSpPr>
              <p:cNvPr id="39" name="Freeform 22">
                <a:extLst>
                  <a:ext uri="{FF2B5EF4-FFF2-40B4-BE49-F238E27FC236}">
                    <a16:creationId xmlns="" xmlns:a16="http://schemas.microsoft.com/office/drawing/2014/main" id="{6964C1B0-171C-4044-A899-557CD31DB13E}"/>
                  </a:ext>
                </a:extLst>
              </p:cNvPr>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sp>
            <p:nvSpPr>
              <p:cNvPr id="40" name="Freeform 23">
                <a:extLst>
                  <a:ext uri="{FF2B5EF4-FFF2-40B4-BE49-F238E27FC236}">
                    <a16:creationId xmlns="" xmlns:a16="http://schemas.microsoft.com/office/drawing/2014/main" id="{F0FBA905-0F4B-C14B-8DA0-3DB67BB87305}"/>
                  </a:ext>
                </a:extLst>
              </p:cNvPr>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a:latin typeface="Microsoft YaHei" charset="-122"/>
                  <a:ea typeface="Microsoft YaHei" charset="-122"/>
                  <a:cs typeface="Microsoft YaHei" charset="-122"/>
                </a:endParaRPr>
              </a:p>
            </p:txBody>
          </p:sp>
        </p:grpSp>
      </p:grpSp>
      <p:grpSp>
        <p:nvGrpSpPr>
          <p:cNvPr id="29" name="组合 28">
            <a:extLst>
              <a:ext uri="{FF2B5EF4-FFF2-40B4-BE49-F238E27FC236}">
                <a16:creationId xmlns="" xmlns:a16="http://schemas.microsoft.com/office/drawing/2014/main" id="{4FDE4A7F-5185-C346-88A7-66CA39118603}"/>
              </a:ext>
            </a:extLst>
          </p:cNvPr>
          <p:cNvGrpSpPr/>
          <p:nvPr/>
        </p:nvGrpSpPr>
        <p:grpSpPr>
          <a:xfrm>
            <a:off x="609704" y="1988840"/>
            <a:ext cx="5892192" cy="4037062"/>
            <a:chOff x="1763688" y="2852936"/>
            <a:chExt cx="5229225" cy="3028950"/>
          </a:xfrm>
        </p:grpSpPr>
        <p:sp>
          <p:nvSpPr>
            <p:cNvPr id="3" name="TextBox 2">
              <a:extLst>
                <a:ext uri="{FF2B5EF4-FFF2-40B4-BE49-F238E27FC236}">
                  <a16:creationId xmlns="" xmlns:a16="http://schemas.microsoft.com/office/drawing/2014/main" id="{64010E2A-E075-524E-93BC-66EB0E45DEE2}"/>
                </a:ext>
              </a:extLst>
            </p:cNvPr>
            <p:cNvSpPr txBox="1"/>
            <p:nvPr/>
          </p:nvSpPr>
          <p:spPr>
            <a:xfrm>
              <a:off x="2144688" y="3548261"/>
              <a:ext cx="400050" cy="2101376"/>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智慧图书馆知识服务系统</a:t>
              </a:r>
            </a:p>
          </p:txBody>
        </p:sp>
        <p:sp>
          <p:nvSpPr>
            <p:cNvPr id="4" name="TextBox 3">
              <a:extLst>
                <a:ext uri="{FF2B5EF4-FFF2-40B4-BE49-F238E27FC236}">
                  <a16:creationId xmlns="" xmlns:a16="http://schemas.microsoft.com/office/drawing/2014/main" id="{F6A41403-F804-204A-A290-09B4A25F2CC9}"/>
                </a:ext>
              </a:extLst>
            </p:cNvPr>
            <p:cNvSpPr txBox="1"/>
            <p:nvPr/>
          </p:nvSpPr>
          <p:spPr>
            <a:xfrm>
              <a:off x="3135287" y="3033911"/>
              <a:ext cx="981075"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结构层面</a:t>
              </a:r>
            </a:p>
          </p:txBody>
        </p:sp>
        <p:sp>
          <p:nvSpPr>
            <p:cNvPr id="5" name="TextBox 4">
              <a:extLst>
                <a:ext uri="{FF2B5EF4-FFF2-40B4-BE49-F238E27FC236}">
                  <a16:creationId xmlns="" xmlns:a16="http://schemas.microsoft.com/office/drawing/2014/main" id="{B62CDF7E-61CE-7448-9324-953D6F30A769}"/>
                </a:ext>
              </a:extLst>
            </p:cNvPr>
            <p:cNvSpPr txBox="1"/>
            <p:nvPr/>
          </p:nvSpPr>
          <p:spPr>
            <a:xfrm>
              <a:off x="1906562" y="3015016"/>
              <a:ext cx="933451"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系统层面</a:t>
              </a:r>
            </a:p>
          </p:txBody>
        </p:sp>
        <p:sp>
          <p:nvSpPr>
            <p:cNvPr id="6" name="TextBox 5">
              <a:extLst>
                <a:ext uri="{FF2B5EF4-FFF2-40B4-BE49-F238E27FC236}">
                  <a16:creationId xmlns="" xmlns:a16="http://schemas.microsoft.com/office/drawing/2014/main" id="{ED622594-2203-EE42-B205-C74286B23C22}"/>
                </a:ext>
              </a:extLst>
            </p:cNvPr>
            <p:cNvSpPr txBox="1"/>
            <p:nvPr/>
          </p:nvSpPr>
          <p:spPr>
            <a:xfrm>
              <a:off x="4887887" y="3033911"/>
              <a:ext cx="981075" cy="25401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情境层面</a:t>
              </a:r>
            </a:p>
          </p:txBody>
        </p:sp>
        <p:cxnSp>
          <p:nvCxnSpPr>
            <p:cNvPr id="7" name="肘形连接符 6">
              <a:extLst>
                <a:ext uri="{FF2B5EF4-FFF2-40B4-BE49-F238E27FC236}">
                  <a16:creationId xmlns="" xmlns:a16="http://schemas.microsoft.com/office/drawing/2014/main" id="{2E197AE7-9DAD-0441-A2A4-C3F8B1E047FE}"/>
                </a:ext>
              </a:extLst>
            </p:cNvPr>
            <p:cNvCxnSpPr>
              <a:cxnSpLocks/>
            </p:cNvCxnSpPr>
            <p:nvPr/>
          </p:nvCxnSpPr>
          <p:spPr>
            <a:xfrm>
              <a:off x="2897163" y="2862461"/>
              <a:ext cx="4076700" cy="3019425"/>
            </a:xfrm>
            <a:prstGeom prst="bentConnector3">
              <a:avLst>
                <a:gd name="adj1" fmla="val 935"/>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3F631876-806C-B446-9AC1-04DFF2154A69}"/>
                </a:ext>
              </a:extLst>
            </p:cNvPr>
            <p:cNvCxnSpPr>
              <a:cxnSpLocks/>
            </p:cNvCxnSpPr>
            <p:nvPr/>
          </p:nvCxnSpPr>
          <p:spPr>
            <a:xfrm>
              <a:off x="2954313" y="4062611"/>
              <a:ext cx="4019550"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9356A09E-A15B-CC4A-AF80-9026F2E60175}"/>
                </a:ext>
              </a:extLst>
            </p:cNvPr>
            <p:cNvCxnSpPr>
              <a:cxnSpLocks/>
            </p:cNvCxnSpPr>
            <p:nvPr/>
          </p:nvCxnSpPr>
          <p:spPr>
            <a:xfrm>
              <a:off x="2944788" y="5024636"/>
              <a:ext cx="4048125"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2BC09E2-D858-CB40-A6A7-C1C3D90D4E6B}"/>
                </a:ext>
              </a:extLst>
            </p:cNvPr>
            <p:cNvCxnSpPr>
              <a:cxnSpLocks/>
            </p:cNvCxnSpPr>
            <p:nvPr/>
          </p:nvCxnSpPr>
          <p:spPr>
            <a:xfrm>
              <a:off x="4059213" y="2881511"/>
              <a:ext cx="0" cy="299085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C912DBA6-71B8-3B41-A13C-17045A63E27A}"/>
                </a:ext>
              </a:extLst>
            </p:cNvPr>
            <p:cNvSpPr/>
            <p:nvPr/>
          </p:nvSpPr>
          <p:spPr>
            <a:xfrm>
              <a:off x="4935514" y="3529211"/>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服务情境</a:t>
              </a:r>
            </a:p>
          </p:txBody>
        </p:sp>
        <p:sp>
          <p:nvSpPr>
            <p:cNvPr id="12" name="矩形 11">
              <a:extLst>
                <a:ext uri="{FF2B5EF4-FFF2-40B4-BE49-F238E27FC236}">
                  <a16:creationId xmlns="" xmlns:a16="http://schemas.microsoft.com/office/drawing/2014/main" id="{1B36CD45-13E3-AC40-BEC1-3280F5485E4D}"/>
                </a:ext>
              </a:extLst>
            </p:cNvPr>
            <p:cNvSpPr/>
            <p:nvPr/>
          </p:nvSpPr>
          <p:spPr>
            <a:xfrm>
              <a:off x="4945039" y="4338836"/>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资源情境</a:t>
              </a:r>
            </a:p>
          </p:txBody>
        </p:sp>
        <p:sp>
          <p:nvSpPr>
            <p:cNvPr id="13" name="矩形 12">
              <a:extLst>
                <a:ext uri="{FF2B5EF4-FFF2-40B4-BE49-F238E27FC236}">
                  <a16:creationId xmlns="" xmlns:a16="http://schemas.microsoft.com/office/drawing/2014/main" id="{A7BB3136-C9CC-6B4E-92A4-7D77421B654B}"/>
                </a:ext>
              </a:extLst>
            </p:cNvPr>
            <p:cNvSpPr/>
            <p:nvPr/>
          </p:nvSpPr>
          <p:spPr>
            <a:xfrm>
              <a:off x="4973614" y="5281811"/>
              <a:ext cx="723900" cy="3238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互联情境</a:t>
              </a:r>
            </a:p>
          </p:txBody>
        </p:sp>
        <p:sp>
          <p:nvSpPr>
            <p:cNvPr id="14" name="矩形 13">
              <a:extLst>
                <a:ext uri="{FF2B5EF4-FFF2-40B4-BE49-F238E27FC236}">
                  <a16:creationId xmlns="" xmlns:a16="http://schemas.microsoft.com/office/drawing/2014/main" id="{E591010E-66F1-1540-84FD-F57E999A4771}"/>
                </a:ext>
              </a:extLst>
            </p:cNvPr>
            <p:cNvSpPr/>
            <p:nvPr/>
          </p:nvSpPr>
          <p:spPr>
            <a:xfrm>
              <a:off x="1763688" y="2852936"/>
              <a:ext cx="5229225" cy="3028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endParaRPr lang="zh-CN" altLang="en-US" sz="1100" dirty="0">
                <a:latin typeface="Microsoft YaHei" panose="020B0503020204020204" pitchFamily="34" charset="-122"/>
                <a:ea typeface="Microsoft YaHei" panose="020B0503020204020204" pitchFamily="34" charset="-122"/>
              </a:endParaRPr>
            </a:p>
          </p:txBody>
        </p:sp>
        <p:cxnSp>
          <p:nvCxnSpPr>
            <p:cNvPr id="15" name="直接连接符 19">
              <a:extLst>
                <a:ext uri="{FF2B5EF4-FFF2-40B4-BE49-F238E27FC236}">
                  <a16:creationId xmlns="" xmlns:a16="http://schemas.microsoft.com/office/drawing/2014/main" id="{BAF0DB0C-3D37-7249-9A5F-AAC37A0CEFBC}"/>
                </a:ext>
              </a:extLst>
            </p:cNvPr>
            <p:cNvCxnSpPr>
              <a:cxnSpLocks/>
            </p:cNvCxnSpPr>
            <p:nvPr/>
          </p:nvCxnSpPr>
          <p:spPr>
            <a:xfrm>
              <a:off x="1773213" y="3348236"/>
              <a:ext cx="5219700"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 name="TextBox 31">
              <a:extLst>
                <a:ext uri="{FF2B5EF4-FFF2-40B4-BE49-F238E27FC236}">
                  <a16:creationId xmlns="" xmlns:a16="http://schemas.microsoft.com/office/drawing/2014/main" id="{D5A9D72D-5F10-F94E-AED9-035BE6F41478}"/>
                </a:ext>
              </a:extLst>
            </p:cNvPr>
            <p:cNvSpPr txBox="1"/>
            <p:nvPr/>
          </p:nvSpPr>
          <p:spPr>
            <a:xfrm>
              <a:off x="3344838" y="3386336"/>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服务层</a:t>
              </a:r>
            </a:p>
          </p:txBody>
        </p:sp>
        <p:sp>
          <p:nvSpPr>
            <p:cNvPr id="17" name="TextBox 32">
              <a:extLst>
                <a:ext uri="{FF2B5EF4-FFF2-40B4-BE49-F238E27FC236}">
                  <a16:creationId xmlns="" xmlns:a16="http://schemas.microsoft.com/office/drawing/2014/main" id="{755FCAE7-3F01-CA46-8E99-89BAC8D20C64}"/>
                </a:ext>
              </a:extLst>
            </p:cNvPr>
            <p:cNvSpPr txBox="1"/>
            <p:nvPr/>
          </p:nvSpPr>
          <p:spPr>
            <a:xfrm>
              <a:off x="3316266" y="4174731"/>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资源层</a:t>
              </a:r>
            </a:p>
          </p:txBody>
        </p:sp>
        <p:sp>
          <p:nvSpPr>
            <p:cNvPr id="18" name="TextBox 33">
              <a:extLst>
                <a:ext uri="{FF2B5EF4-FFF2-40B4-BE49-F238E27FC236}">
                  <a16:creationId xmlns="" xmlns:a16="http://schemas.microsoft.com/office/drawing/2014/main" id="{30F40DC1-6CA8-4041-B67E-CF488D61DE0F}"/>
                </a:ext>
              </a:extLst>
            </p:cNvPr>
            <p:cNvSpPr txBox="1"/>
            <p:nvPr/>
          </p:nvSpPr>
          <p:spPr>
            <a:xfrm>
              <a:off x="3330551" y="5152821"/>
              <a:ext cx="323850" cy="62348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600" dirty="0">
                  <a:latin typeface="Microsoft YaHei" panose="020B0503020204020204" pitchFamily="34" charset="-122"/>
                  <a:ea typeface="Microsoft YaHei" panose="020B0503020204020204" pitchFamily="34" charset="-122"/>
                </a:rPr>
                <a:t>物理层</a:t>
              </a:r>
            </a:p>
          </p:txBody>
        </p:sp>
      </p:grpSp>
      <p:sp>
        <p:nvSpPr>
          <p:cNvPr id="30" name="AutoShape 2">
            <a:extLst>
              <a:ext uri="{FF2B5EF4-FFF2-40B4-BE49-F238E27FC236}">
                <a16:creationId xmlns="" xmlns:a16="http://schemas.microsoft.com/office/drawing/2014/main" id="{7202B6F1-9E2D-B94F-B51A-0FFF43CCAAFE}"/>
              </a:ext>
            </a:extLst>
          </p:cNvPr>
          <p:cNvSpPr>
            <a:spLocks noChangeArrowheads="1"/>
          </p:cNvSpPr>
          <p:nvPr/>
        </p:nvSpPr>
        <p:spPr bwMode="auto">
          <a:xfrm>
            <a:off x="609704" y="152486"/>
            <a:ext cx="5474464"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面向</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智慧图书馆知识服务的优化</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F177647C-C667-2E4D-B23F-4CD9B6269EE1}"/>
              </a:ext>
            </a:extLst>
          </p:cNvPr>
          <p:cNvSpPr txBox="1"/>
          <p:nvPr/>
        </p:nvSpPr>
        <p:spPr>
          <a:xfrm>
            <a:off x="672025" y="1215415"/>
            <a:ext cx="8008656" cy="584775"/>
          </a:xfrm>
          <a:prstGeom prst="rect">
            <a:avLst/>
          </a:prstGeom>
          <a:noFill/>
        </p:spPr>
        <p:txBody>
          <a:bodyPr wrap="square" rtlCol="0">
            <a:spAutoFit/>
          </a:bodyPr>
          <a:lstStyle/>
          <a:p>
            <a:r>
              <a:rPr kumimoji="1" lang="zh-CN" altLang="en-US" sz="1600" dirty="0"/>
              <a:t>面向智慧图书馆知识服务系统是一个由物理层、资源层和服务层组成的结构化系统，各层面之间相互关联、协同运作发挥着知识服务的整体功能。</a:t>
            </a:r>
          </a:p>
        </p:txBody>
      </p:sp>
      <p:sp>
        <p:nvSpPr>
          <p:cNvPr id="19" name="文本框 18">
            <a:extLst>
              <a:ext uri="{FF2B5EF4-FFF2-40B4-BE49-F238E27FC236}">
                <a16:creationId xmlns="" xmlns:a16="http://schemas.microsoft.com/office/drawing/2014/main" id="{C6FA0C1C-76CC-3248-86B6-7A3545A8ED2E}"/>
              </a:ext>
            </a:extLst>
          </p:cNvPr>
          <p:cNvSpPr txBox="1"/>
          <p:nvPr/>
        </p:nvSpPr>
        <p:spPr>
          <a:xfrm>
            <a:off x="6662884" y="2376978"/>
            <a:ext cx="2079308" cy="1323439"/>
          </a:xfrm>
          <a:prstGeom prst="rect">
            <a:avLst/>
          </a:prstGeom>
          <a:noFill/>
        </p:spPr>
        <p:txBody>
          <a:bodyPr wrap="square" rtlCol="0">
            <a:spAutoFit/>
          </a:bodyPr>
          <a:lstStyle/>
          <a:p>
            <a:r>
              <a:rPr kumimoji="1" lang="zh-Hans" altLang="en-US" sz="1600" dirty="0"/>
              <a:t>因此，要从</a:t>
            </a:r>
            <a:r>
              <a:rPr kumimoji="1" lang="zh-Hans" altLang="en-US" sz="1600" b="1" dirty="0">
                <a:solidFill>
                  <a:srgbClr val="FF0000"/>
                </a:solidFill>
              </a:rPr>
              <a:t>服务情境、资源情境、互联情境</a:t>
            </a:r>
            <a:r>
              <a:rPr kumimoji="1" lang="zh-Hans" altLang="en-US" sz="1600" dirty="0"/>
              <a:t>三个维度对</a:t>
            </a:r>
            <a:r>
              <a:rPr kumimoji="1" lang="zh-CN" altLang="en-US" sz="1600" dirty="0"/>
              <a:t>面向</a:t>
            </a:r>
            <a:r>
              <a:rPr kumimoji="1" lang="zh-Hans" altLang="en-US" sz="1600" dirty="0"/>
              <a:t>智慧图书馆知识服务进行优化。</a:t>
            </a:r>
            <a:endParaRPr kumimoji="1" lang="zh-CN" altLang="en-US" sz="1600" dirty="0"/>
          </a:p>
        </p:txBody>
      </p:sp>
    </p:spTree>
    <p:extLst>
      <p:ext uri="{BB962C8B-B14F-4D97-AF65-F5344CB8AC3E}">
        <p14:creationId xmlns="" xmlns:p14="http://schemas.microsoft.com/office/powerpoint/2010/main" val="39503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up)">
                                      <p:cBhvr>
                                        <p:cTn id="17" dur="500"/>
                                        <p:tgtEl>
                                          <p:spTgt spid="29"/>
                                        </p:tgtEl>
                                      </p:cBhvr>
                                    </p:animEffect>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trips(downLeft)">
                                      <p:cBhvr>
                                        <p:cTn id="21" dur="500"/>
                                        <p:tgtEl>
                                          <p:spTgt spid="19"/>
                                        </p:tgtEl>
                                      </p:cBhvr>
                                    </p:animEffect>
                                  </p:childTnLst>
                                </p:cTn>
                              </p:par>
                              <p:par>
                                <p:cTn id="22" presetID="18" presetClass="entr" presetSubtype="12"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D24601BF-6AEC-FE4E-80A7-0CD341725B9D}"/>
              </a:ext>
            </a:extLst>
          </p:cNvPr>
          <p:cNvGrpSpPr/>
          <p:nvPr/>
        </p:nvGrpSpPr>
        <p:grpSpPr>
          <a:xfrm>
            <a:off x="755576" y="1916832"/>
            <a:ext cx="7162612" cy="3733702"/>
            <a:chOff x="1" y="3479739"/>
            <a:chExt cx="5534026" cy="2536751"/>
          </a:xfrm>
        </p:grpSpPr>
        <p:cxnSp>
          <p:nvCxnSpPr>
            <p:cNvPr id="3" name="直接连接符 154">
              <a:extLst>
                <a:ext uri="{FF2B5EF4-FFF2-40B4-BE49-F238E27FC236}">
                  <a16:creationId xmlns="" xmlns:a16="http://schemas.microsoft.com/office/drawing/2014/main" id="{5D593015-8912-834E-A9AB-09E5B6E144D3}"/>
                </a:ext>
              </a:extLst>
            </p:cNvPr>
            <p:cNvCxnSpPr>
              <a:stCxn id="18" idx="3"/>
            </p:cNvCxnSpPr>
            <p:nvPr/>
          </p:nvCxnSpPr>
          <p:spPr>
            <a:xfrm flipV="1">
              <a:off x="1781175" y="5029201"/>
              <a:ext cx="1533525" cy="4664"/>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152">
              <a:extLst>
                <a:ext uri="{FF2B5EF4-FFF2-40B4-BE49-F238E27FC236}">
                  <a16:creationId xmlns="" xmlns:a16="http://schemas.microsoft.com/office/drawing/2014/main" id="{B1C4E941-88B4-3B4E-879D-2F54C9417F20}"/>
                </a:ext>
              </a:extLst>
            </p:cNvPr>
            <p:cNvCxnSpPr>
              <a:stCxn id="17" idx="3"/>
            </p:cNvCxnSpPr>
            <p:nvPr/>
          </p:nvCxnSpPr>
          <p:spPr>
            <a:xfrm flipV="1">
              <a:off x="1790700" y="4476750"/>
              <a:ext cx="1504950" cy="4665"/>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76">
              <a:extLst>
                <a:ext uri="{FF2B5EF4-FFF2-40B4-BE49-F238E27FC236}">
                  <a16:creationId xmlns="" xmlns:a16="http://schemas.microsoft.com/office/drawing/2014/main" id="{595ACAA4-9F4E-8B45-BA3D-6DBC8905C4DE}"/>
                </a:ext>
              </a:extLst>
            </p:cNvPr>
            <p:cNvCxnSpPr>
              <a:stCxn id="21" idx="3"/>
              <a:endCxn id="35" idx="1"/>
            </p:cNvCxnSpPr>
            <p:nvPr/>
          </p:nvCxnSpPr>
          <p:spPr>
            <a:xfrm>
              <a:off x="3886200" y="4481415"/>
              <a:ext cx="333375" cy="48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83">
              <a:extLst>
                <a:ext uri="{FF2B5EF4-FFF2-40B4-BE49-F238E27FC236}">
                  <a16:creationId xmlns="" xmlns:a16="http://schemas.microsoft.com/office/drawing/2014/main" id="{FB2F2A02-E2B8-AA43-BD46-567DB60E3F96}"/>
                </a:ext>
              </a:extLst>
            </p:cNvPr>
            <p:cNvCxnSpPr>
              <a:stCxn id="22" idx="3"/>
              <a:endCxn id="36" idx="1"/>
            </p:cNvCxnSpPr>
            <p:nvPr/>
          </p:nvCxnSpPr>
          <p:spPr>
            <a:xfrm>
              <a:off x="3876675" y="5024340"/>
              <a:ext cx="342900" cy="48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9">
              <a:extLst>
                <a:ext uri="{FF2B5EF4-FFF2-40B4-BE49-F238E27FC236}">
                  <a16:creationId xmlns="" xmlns:a16="http://schemas.microsoft.com/office/drawing/2014/main" id="{A12A69BC-D845-BE48-BB21-CFF76F76483A}"/>
                </a:ext>
              </a:extLst>
            </p:cNvPr>
            <p:cNvCxnSpPr/>
            <p:nvPr/>
          </p:nvCxnSpPr>
          <p:spPr>
            <a:xfrm>
              <a:off x="304801" y="4495799"/>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a:extLst>
                <a:ext uri="{FF2B5EF4-FFF2-40B4-BE49-F238E27FC236}">
                  <a16:creationId xmlns="" xmlns:a16="http://schemas.microsoft.com/office/drawing/2014/main" id="{6B0D461F-19B0-0F4B-BA6C-03653271E9B2}"/>
                </a:ext>
              </a:extLst>
            </p:cNvPr>
            <p:cNvSpPr/>
            <p:nvPr/>
          </p:nvSpPr>
          <p:spPr>
            <a:xfrm rot="16200000">
              <a:off x="-300037" y="4591049"/>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互联情境</a:t>
              </a:r>
            </a:p>
          </p:txBody>
        </p:sp>
        <p:sp>
          <p:nvSpPr>
            <p:cNvPr id="9" name="圆角矩形 8">
              <a:extLst>
                <a:ext uri="{FF2B5EF4-FFF2-40B4-BE49-F238E27FC236}">
                  <a16:creationId xmlns="" xmlns:a16="http://schemas.microsoft.com/office/drawing/2014/main" id="{DC21040F-DF64-1E42-BF15-CB2274B3D9E4}"/>
                </a:ext>
              </a:extLst>
            </p:cNvPr>
            <p:cNvSpPr/>
            <p:nvPr/>
          </p:nvSpPr>
          <p:spPr>
            <a:xfrm rot="16200000">
              <a:off x="4929189" y="4619625"/>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功能延伸</a:t>
              </a:r>
            </a:p>
          </p:txBody>
        </p:sp>
        <p:cxnSp>
          <p:nvCxnSpPr>
            <p:cNvPr id="10" name="直接箭头连接符 35">
              <a:extLst>
                <a:ext uri="{FF2B5EF4-FFF2-40B4-BE49-F238E27FC236}">
                  <a16:creationId xmlns="" xmlns:a16="http://schemas.microsoft.com/office/drawing/2014/main" id="{4309AC89-E39A-254B-8F88-725F3A5105C1}"/>
                </a:ext>
              </a:extLst>
            </p:cNvPr>
            <p:cNvCxnSpPr/>
            <p:nvPr/>
          </p:nvCxnSpPr>
          <p:spPr>
            <a:xfrm>
              <a:off x="304801" y="5029199"/>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37">
              <a:extLst>
                <a:ext uri="{FF2B5EF4-FFF2-40B4-BE49-F238E27FC236}">
                  <a16:creationId xmlns="" xmlns:a16="http://schemas.microsoft.com/office/drawing/2014/main" id="{18F6DAD7-B55E-7B40-AA2E-06798BD0BBCA}"/>
                </a:ext>
              </a:extLst>
            </p:cNvPr>
            <p:cNvSpPr txBox="1"/>
            <p:nvPr/>
          </p:nvSpPr>
          <p:spPr>
            <a:xfrm>
              <a:off x="257174" y="4781550"/>
              <a:ext cx="828675" cy="276999"/>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物理设备</a:t>
              </a:r>
            </a:p>
          </p:txBody>
        </p:sp>
        <p:sp>
          <p:nvSpPr>
            <p:cNvPr id="12" name="TextBox 38">
              <a:extLst>
                <a:ext uri="{FF2B5EF4-FFF2-40B4-BE49-F238E27FC236}">
                  <a16:creationId xmlns="" xmlns:a16="http://schemas.microsoft.com/office/drawing/2014/main" id="{3FA5C664-5927-6643-8C96-28711F1E199A}"/>
                </a:ext>
              </a:extLst>
            </p:cNvPr>
            <p:cNvSpPr txBox="1"/>
            <p:nvPr/>
          </p:nvSpPr>
          <p:spPr>
            <a:xfrm>
              <a:off x="266699" y="4248150"/>
              <a:ext cx="828675" cy="276999"/>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技术手段</a:t>
              </a:r>
            </a:p>
          </p:txBody>
        </p:sp>
        <p:sp>
          <p:nvSpPr>
            <p:cNvPr id="13" name="矩形 12">
              <a:extLst>
                <a:ext uri="{FF2B5EF4-FFF2-40B4-BE49-F238E27FC236}">
                  <a16:creationId xmlns="" xmlns:a16="http://schemas.microsoft.com/office/drawing/2014/main" id="{D489D1FE-4729-C948-BD4D-3AB5508603AC}"/>
                </a:ext>
              </a:extLst>
            </p:cNvPr>
            <p:cNvSpPr/>
            <p:nvPr/>
          </p:nvSpPr>
          <p:spPr>
            <a:xfrm>
              <a:off x="981026"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更新应用</a:t>
              </a:r>
            </a:p>
          </p:txBody>
        </p:sp>
        <p:sp>
          <p:nvSpPr>
            <p:cNvPr id="14" name="矩形 13">
              <a:extLst>
                <a:ext uri="{FF2B5EF4-FFF2-40B4-BE49-F238E27FC236}">
                  <a16:creationId xmlns="" xmlns:a16="http://schemas.microsoft.com/office/drawing/2014/main" id="{4A50D25C-D6B7-C743-8BA4-B80AFD14F395}"/>
                </a:ext>
              </a:extLst>
            </p:cNvPr>
            <p:cNvSpPr/>
            <p:nvPr/>
          </p:nvSpPr>
          <p:spPr>
            <a:xfrm>
              <a:off x="2057351"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开发应用</a:t>
              </a:r>
            </a:p>
          </p:txBody>
        </p:sp>
        <p:sp>
          <p:nvSpPr>
            <p:cNvPr id="15" name="矩形 14">
              <a:extLst>
                <a:ext uri="{FF2B5EF4-FFF2-40B4-BE49-F238E27FC236}">
                  <a16:creationId xmlns="" xmlns:a16="http://schemas.microsoft.com/office/drawing/2014/main" id="{002A00F1-483B-4841-8C98-EE0AB8B48B25}"/>
                </a:ext>
              </a:extLst>
            </p:cNvPr>
            <p:cNvSpPr/>
            <p:nvPr/>
          </p:nvSpPr>
          <p:spPr>
            <a:xfrm>
              <a:off x="3076526"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学习培训</a:t>
              </a:r>
            </a:p>
          </p:txBody>
        </p:sp>
        <p:sp>
          <p:nvSpPr>
            <p:cNvPr id="16" name="矩形 15">
              <a:extLst>
                <a:ext uri="{FF2B5EF4-FFF2-40B4-BE49-F238E27FC236}">
                  <a16:creationId xmlns="" xmlns:a16="http://schemas.microsoft.com/office/drawing/2014/main" id="{FF518798-A943-B141-868C-463331771A18}"/>
                </a:ext>
              </a:extLst>
            </p:cNvPr>
            <p:cNvSpPr/>
            <p:nvPr/>
          </p:nvSpPr>
          <p:spPr>
            <a:xfrm>
              <a:off x="4076651"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sp>
          <p:nvSpPr>
            <p:cNvPr id="17" name="矩形 16">
              <a:extLst>
                <a:ext uri="{FF2B5EF4-FFF2-40B4-BE49-F238E27FC236}">
                  <a16:creationId xmlns="" xmlns:a16="http://schemas.microsoft.com/office/drawing/2014/main" id="{B80F86B5-C720-CB4E-BE5E-DF4468076CED}"/>
                </a:ext>
              </a:extLst>
            </p:cNvPr>
            <p:cNvSpPr/>
            <p:nvPr/>
          </p:nvSpPr>
          <p:spPr>
            <a:xfrm>
              <a:off x="981026"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zh-CN" sz="900" dirty="0">
                  <a:solidFill>
                    <a:schemeClr val="tx1"/>
                  </a:solidFill>
                </a:rPr>
                <a:t>物联网技术</a:t>
              </a:r>
              <a:endParaRPr kumimoji="0" lang="zh-CN" altLang="en-US" sz="900" b="0" i="0" u="none" strike="noStrike" kern="1200" cap="none" spc="0" normalizeH="0" baseline="0" noProof="1">
                <a:ln>
                  <a:noFill/>
                </a:ln>
                <a:solidFill>
                  <a:schemeClr val="tx1"/>
                </a:solidFill>
                <a:effectLst/>
                <a:uLnTx/>
                <a:uFillTx/>
                <a:latin typeface="+mn-lt"/>
                <a:ea typeface="+mn-ea"/>
                <a:cs typeface="+mn-cs"/>
              </a:endParaRPr>
            </a:p>
          </p:txBody>
        </p:sp>
        <p:sp>
          <p:nvSpPr>
            <p:cNvPr id="18" name="矩形 17">
              <a:extLst>
                <a:ext uri="{FF2B5EF4-FFF2-40B4-BE49-F238E27FC236}">
                  <a16:creationId xmlns="" xmlns:a16="http://schemas.microsoft.com/office/drawing/2014/main" id="{ED03873F-4AAA-B44E-8948-7A2F682CC11C}"/>
                </a:ext>
              </a:extLst>
            </p:cNvPr>
            <p:cNvSpPr/>
            <p:nvPr/>
          </p:nvSpPr>
          <p:spPr>
            <a:xfrm>
              <a:off x="971501" y="48513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平台</a:t>
              </a:r>
            </a:p>
          </p:txBody>
        </p:sp>
        <p:sp>
          <p:nvSpPr>
            <p:cNvPr id="19" name="矩形 18">
              <a:extLst>
                <a:ext uri="{FF2B5EF4-FFF2-40B4-BE49-F238E27FC236}">
                  <a16:creationId xmlns="" xmlns:a16="http://schemas.microsoft.com/office/drawing/2014/main" id="{4D1164FD-1FF4-E945-A3AD-579E59FA72F9}"/>
                </a:ext>
              </a:extLst>
            </p:cNvPr>
            <p:cNvSpPr/>
            <p:nvPr/>
          </p:nvSpPr>
          <p:spPr>
            <a:xfrm>
              <a:off x="2057351"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云计算</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0" name="矩形 19">
              <a:extLst>
                <a:ext uri="{FF2B5EF4-FFF2-40B4-BE49-F238E27FC236}">
                  <a16:creationId xmlns="" xmlns:a16="http://schemas.microsoft.com/office/drawing/2014/main" id="{482F2A0A-47F4-314A-932E-38C104A618B8}"/>
                </a:ext>
              </a:extLst>
            </p:cNvPr>
            <p:cNvSpPr/>
            <p:nvPr/>
          </p:nvSpPr>
          <p:spPr>
            <a:xfrm>
              <a:off x="2047826" y="4841814"/>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空间</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1" name="矩形 20">
              <a:extLst>
                <a:ext uri="{FF2B5EF4-FFF2-40B4-BE49-F238E27FC236}">
                  <a16:creationId xmlns="" xmlns:a16="http://schemas.microsoft.com/office/drawing/2014/main" id="{7E83F969-6085-7E44-8DDD-9713BD22AADB}"/>
                </a:ext>
              </a:extLst>
            </p:cNvPr>
            <p:cNvSpPr/>
            <p:nvPr/>
          </p:nvSpPr>
          <p:spPr>
            <a:xfrm>
              <a:off x="3076526"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人工智能</a:t>
              </a:r>
            </a:p>
          </p:txBody>
        </p:sp>
        <p:sp>
          <p:nvSpPr>
            <p:cNvPr id="22" name="矩形 21">
              <a:extLst>
                <a:ext uri="{FF2B5EF4-FFF2-40B4-BE49-F238E27FC236}">
                  <a16:creationId xmlns="" xmlns:a16="http://schemas.microsoft.com/office/drawing/2014/main" id="{ED4995C0-C9DC-4947-9B59-1DE9BF37634E}"/>
                </a:ext>
              </a:extLst>
            </p:cNvPr>
            <p:cNvSpPr/>
            <p:nvPr/>
          </p:nvSpPr>
          <p:spPr>
            <a:xfrm>
              <a:off x="3067001" y="4841814"/>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900" noProof="1">
                  <a:solidFill>
                    <a:schemeClr val="tx1"/>
                  </a:solidFill>
                </a:rPr>
                <a:t>物联网设备</a:t>
              </a:r>
            </a:p>
          </p:txBody>
        </p:sp>
        <p:sp>
          <p:nvSpPr>
            <p:cNvPr id="23" name="矩形 22">
              <a:extLst>
                <a:ext uri="{FF2B5EF4-FFF2-40B4-BE49-F238E27FC236}">
                  <a16:creationId xmlns="" xmlns:a16="http://schemas.microsoft.com/office/drawing/2014/main" id="{67E17581-F890-C545-9D58-CD0778173370}"/>
                </a:ext>
              </a:extLst>
            </p:cNvPr>
            <p:cNvSpPr/>
            <p:nvPr/>
          </p:nvSpPr>
          <p:spPr>
            <a:xfrm>
              <a:off x="9715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交互提升</a:t>
              </a:r>
            </a:p>
          </p:txBody>
        </p:sp>
        <p:sp>
          <p:nvSpPr>
            <p:cNvPr id="24" name="矩形 23">
              <a:extLst>
                <a:ext uri="{FF2B5EF4-FFF2-40B4-BE49-F238E27FC236}">
                  <a16:creationId xmlns="" xmlns:a16="http://schemas.microsoft.com/office/drawing/2014/main" id="{15566E96-16C5-9846-BFA2-E22C39795401}"/>
                </a:ext>
              </a:extLst>
            </p:cNvPr>
            <p:cNvSpPr/>
            <p:nvPr/>
          </p:nvSpPr>
          <p:spPr>
            <a:xfrm>
              <a:off x="20383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重组优化</a:t>
              </a:r>
            </a:p>
          </p:txBody>
        </p:sp>
        <p:sp>
          <p:nvSpPr>
            <p:cNvPr id="25" name="矩形 24">
              <a:extLst>
                <a:ext uri="{FF2B5EF4-FFF2-40B4-BE49-F238E27FC236}">
                  <a16:creationId xmlns="" xmlns:a16="http://schemas.microsoft.com/office/drawing/2014/main" id="{4FABA76D-C90A-B54F-9CED-149F42C1553A}"/>
                </a:ext>
              </a:extLst>
            </p:cNvPr>
            <p:cNvSpPr/>
            <p:nvPr/>
          </p:nvSpPr>
          <p:spPr>
            <a:xfrm>
              <a:off x="30670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更新维护</a:t>
              </a:r>
            </a:p>
          </p:txBody>
        </p:sp>
        <p:sp>
          <p:nvSpPr>
            <p:cNvPr id="26" name="矩形 25">
              <a:extLst>
                <a:ext uri="{FF2B5EF4-FFF2-40B4-BE49-F238E27FC236}">
                  <a16:creationId xmlns="" xmlns:a16="http://schemas.microsoft.com/office/drawing/2014/main" id="{3267841B-3585-D24B-ABAD-58AD010E4450}"/>
                </a:ext>
              </a:extLst>
            </p:cNvPr>
            <p:cNvSpPr/>
            <p:nvPr/>
          </p:nvSpPr>
          <p:spPr>
            <a:xfrm>
              <a:off x="407665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cxnSp>
          <p:nvCxnSpPr>
            <p:cNvPr id="27" name="形状 56">
              <a:extLst>
                <a:ext uri="{FF2B5EF4-FFF2-40B4-BE49-F238E27FC236}">
                  <a16:creationId xmlns="" xmlns:a16="http://schemas.microsoft.com/office/drawing/2014/main" id="{D9C33369-14EF-E846-876B-D792625413DC}"/>
                </a:ext>
              </a:extLst>
            </p:cNvPr>
            <p:cNvCxnSpPr>
              <a:stCxn id="13" idx="1"/>
              <a:endCxn id="12" idx="0"/>
            </p:cNvCxnSpPr>
            <p:nvPr/>
          </p:nvCxnSpPr>
          <p:spPr>
            <a:xfrm rot="10800000" flipV="1">
              <a:off x="681038" y="3662264"/>
              <a:ext cx="299989" cy="58588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形状 58">
              <a:extLst>
                <a:ext uri="{FF2B5EF4-FFF2-40B4-BE49-F238E27FC236}">
                  <a16:creationId xmlns="" xmlns:a16="http://schemas.microsoft.com/office/drawing/2014/main" id="{4BFE1F76-2F34-F848-BE0C-9869A8F70903}"/>
                </a:ext>
              </a:extLst>
            </p:cNvPr>
            <p:cNvCxnSpPr>
              <a:stCxn id="23" idx="1"/>
              <a:endCxn id="11" idx="2"/>
            </p:cNvCxnSpPr>
            <p:nvPr/>
          </p:nvCxnSpPr>
          <p:spPr>
            <a:xfrm rot="10800000">
              <a:off x="671513" y="5058549"/>
              <a:ext cx="299989" cy="77541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60">
              <a:extLst>
                <a:ext uri="{FF2B5EF4-FFF2-40B4-BE49-F238E27FC236}">
                  <a16:creationId xmlns="" xmlns:a16="http://schemas.microsoft.com/office/drawing/2014/main" id="{0214A06A-6F12-B946-8B27-4F848ADCEEAE}"/>
                </a:ext>
              </a:extLst>
            </p:cNvPr>
            <p:cNvCxnSpPr>
              <a:stCxn id="14" idx="1"/>
              <a:endCxn id="13" idx="3"/>
            </p:cNvCxnSpPr>
            <p:nvPr/>
          </p:nvCxnSpPr>
          <p:spPr>
            <a:xfrm flipH="1">
              <a:off x="1790700" y="3662265"/>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61">
              <a:extLst>
                <a:ext uri="{FF2B5EF4-FFF2-40B4-BE49-F238E27FC236}">
                  <a16:creationId xmlns="" xmlns:a16="http://schemas.microsoft.com/office/drawing/2014/main" id="{CE0C6537-59A2-FB48-86F9-D97200E67FB8}"/>
                </a:ext>
              </a:extLst>
            </p:cNvPr>
            <p:cNvCxnSpPr>
              <a:stCxn id="15" idx="1"/>
              <a:endCxn id="14" idx="3"/>
            </p:cNvCxnSpPr>
            <p:nvPr/>
          </p:nvCxnSpPr>
          <p:spPr>
            <a:xfrm flipH="1">
              <a:off x="2867025" y="3662265"/>
              <a:ext cx="2095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64">
              <a:extLst>
                <a:ext uri="{FF2B5EF4-FFF2-40B4-BE49-F238E27FC236}">
                  <a16:creationId xmlns="" xmlns:a16="http://schemas.microsoft.com/office/drawing/2014/main" id="{8DA2D6D6-D123-C544-A533-E99C3473F597}"/>
                </a:ext>
              </a:extLst>
            </p:cNvPr>
            <p:cNvCxnSpPr>
              <a:stCxn id="16" idx="1"/>
              <a:endCxn id="15" idx="3"/>
            </p:cNvCxnSpPr>
            <p:nvPr/>
          </p:nvCxnSpPr>
          <p:spPr>
            <a:xfrm flipH="1">
              <a:off x="3886200" y="3662265"/>
              <a:ext cx="1904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67">
              <a:extLst>
                <a:ext uri="{FF2B5EF4-FFF2-40B4-BE49-F238E27FC236}">
                  <a16:creationId xmlns="" xmlns:a16="http://schemas.microsoft.com/office/drawing/2014/main" id="{8A84A6A8-5D07-6A41-A855-EE7E14E39AED}"/>
                </a:ext>
              </a:extLst>
            </p:cNvPr>
            <p:cNvCxnSpPr>
              <a:stCxn id="24" idx="1"/>
              <a:endCxn id="23" idx="3"/>
            </p:cNvCxnSpPr>
            <p:nvPr/>
          </p:nvCxnSpPr>
          <p:spPr>
            <a:xfrm flipH="1">
              <a:off x="1781175" y="5833965"/>
              <a:ext cx="2571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68">
              <a:extLst>
                <a:ext uri="{FF2B5EF4-FFF2-40B4-BE49-F238E27FC236}">
                  <a16:creationId xmlns="" xmlns:a16="http://schemas.microsoft.com/office/drawing/2014/main" id="{40C573A0-C298-8C4E-8688-0451728C3B22}"/>
                </a:ext>
              </a:extLst>
            </p:cNvPr>
            <p:cNvCxnSpPr>
              <a:stCxn id="25" idx="1"/>
              <a:endCxn id="24" idx="3"/>
            </p:cNvCxnSpPr>
            <p:nvPr/>
          </p:nvCxnSpPr>
          <p:spPr>
            <a:xfrm flipH="1">
              <a:off x="2847975" y="5833965"/>
              <a:ext cx="2190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69">
              <a:extLst>
                <a:ext uri="{FF2B5EF4-FFF2-40B4-BE49-F238E27FC236}">
                  <a16:creationId xmlns="" xmlns:a16="http://schemas.microsoft.com/office/drawing/2014/main" id="{01898CDB-2A6A-2B4D-AA8A-CEC2F1613E97}"/>
                </a:ext>
              </a:extLst>
            </p:cNvPr>
            <p:cNvCxnSpPr>
              <a:stCxn id="26" idx="1"/>
              <a:endCxn id="25" idx="3"/>
            </p:cNvCxnSpPr>
            <p:nvPr/>
          </p:nvCxnSpPr>
          <p:spPr>
            <a:xfrm flipH="1">
              <a:off x="3876675" y="5833965"/>
              <a:ext cx="1999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流程图: 决策 80">
              <a:extLst>
                <a:ext uri="{FF2B5EF4-FFF2-40B4-BE49-F238E27FC236}">
                  <a16:creationId xmlns="" xmlns:a16="http://schemas.microsoft.com/office/drawing/2014/main" id="{74CE8547-FB96-FD4E-A6E3-95B4A8223A69}"/>
                </a:ext>
              </a:extLst>
            </p:cNvPr>
            <p:cNvSpPr/>
            <p:nvPr/>
          </p:nvSpPr>
          <p:spPr>
            <a:xfrm>
              <a:off x="4219575" y="4276725"/>
              <a:ext cx="523875" cy="4191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易用</a:t>
              </a:r>
            </a:p>
          </p:txBody>
        </p:sp>
        <p:sp>
          <p:nvSpPr>
            <p:cNvPr id="36" name="流程图: 决策 81">
              <a:extLst>
                <a:ext uri="{FF2B5EF4-FFF2-40B4-BE49-F238E27FC236}">
                  <a16:creationId xmlns="" xmlns:a16="http://schemas.microsoft.com/office/drawing/2014/main" id="{8A277493-2AEB-DC4D-BE0B-8B606E7C74D5}"/>
                </a:ext>
              </a:extLst>
            </p:cNvPr>
            <p:cNvSpPr/>
            <p:nvPr/>
          </p:nvSpPr>
          <p:spPr>
            <a:xfrm>
              <a:off x="4219575" y="4819650"/>
              <a:ext cx="523875" cy="4191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易用</a:t>
              </a:r>
            </a:p>
          </p:txBody>
        </p:sp>
        <p:cxnSp>
          <p:nvCxnSpPr>
            <p:cNvPr id="37" name="直接箭头连接符 86">
              <a:extLst>
                <a:ext uri="{FF2B5EF4-FFF2-40B4-BE49-F238E27FC236}">
                  <a16:creationId xmlns="" xmlns:a16="http://schemas.microsoft.com/office/drawing/2014/main" id="{551A5A3C-F379-CD45-82F0-29769B22D650}"/>
                </a:ext>
              </a:extLst>
            </p:cNvPr>
            <p:cNvCxnSpPr>
              <a:stCxn id="35" idx="0"/>
              <a:endCxn id="16" idx="2"/>
            </p:cNvCxnSpPr>
            <p:nvPr/>
          </p:nvCxnSpPr>
          <p:spPr>
            <a:xfrm flipH="1" flipV="1">
              <a:off x="4481488" y="3844790"/>
              <a:ext cx="25" cy="431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88">
              <a:extLst>
                <a:ext uri="{FF2B5EF4-FFF2-40B4-BE49-F238E27FC236}">
                  <a16:creationId xmlns="" xmlns:a16="http://schemas.microsoft.com/office/drawing/2014/main" id="{1328B914-C041-5344-B8B8-277239C4928C}"/>
                </a:ext>
              </a:extLst>
            </p:cNvPr>
            <p:cNvCxnSpPr>
              <a:stCxn id="36" idx="2"/>
              <a:endCxn id="26" idx="0"/>
            </p:cNvCxnSpPr>
            <p:nvPr/>
          </p:nvCxnSpPr>
          <p:spPr>
            <a:xfrm flipH="1">
              <a:off x="4481488" y="5238750"/>
              <a:ext cx="25" cy="4126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94">
              <a:extLst>
                <a:ext uri="{FF2B5EF4-FFF2-40B4-BE49-F238E27FC236}">
                  <a16:creationId xmlns="" xmlns:a16="http://schemas.microsoft.com/office/drawing/2014/main" id="{82513EAC-D14E-BC4E-AEA7-E192C3A820CA}"/>
                </a:ext>
              </a:extLst>
            </p:cNvPr>
            <p:cNvCxnSpPr>
              <a:stCxn id="35" idx="3"/>
            </p:cNvCxnSpPr>
            <p:nvPr/>
          </p:nvCxnSpPr>
          <p:spPr>
            <a:xfrm>
              <a:off x="4743450" y="4486275"/>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99">
              <a:extLst>
                <a:ext uri="{FF2B5EF4-FFF2-40B4-BE49-F238E27FC236}">
                  <a16:creationId xmlns="" xmlns:a16="http://schemas.microsoft.com/office/drawing/2014/main" id="{32286FDE-5A81-304C-9871-8345F650B92D}"/>
                </a:ext>
              </a:extLst>
            </p:cNvPr>
            <p:cNvCxnSpPr>
              <a:stCxn id="36" idx="3"/>
            </p:cNvCxnSpPr>
            <p:nvPr/>
          </p:nvCxnSpPr>
          <p:spPr>
            <a:xfrm>
              <a:off x="4743450" y="5029200"/>
              <a:ext cx="504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110">
              <a:extLst>
                <a:ext uri="{FF2B5EF4-FFF2-40B4-BE49-F238E27FC236}">
                  <a16:creationId xmlns="" xmlns:a16="http://schemas.microsoft.com/office/drawing/2014/main" id="{128FA2F1-4158-784A-9A07-55408E48FF76}"/>
                </a:ext>
              </a:extLst>
            </p:cNvPr>
            <p:cNvSpPr txBox="1"/>
            <p:nvPr/>
          </p:nvSpPr>
          <p:spPr>
            <a:xfrm>
              <a:off x="4791074" y="435292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42" name="TextBox 111">
              <a:extLst>
                <a:ext uri="{FF2B5EF4-FFF2-40B4-BE49-F238E27FC236}">
                  <a16:creationId xmlns="" xmlns:a16="http://schemas.microsoft.com/office/drawing/2014/main" id="{7BF9C9D7-82A6-AF44-A001-05AD99CFC118}"/>
                </a:ext>
              </a:extLst>
            </p:cNvPr>
            <p:cNvSpPr txBox="1"/>
            <p:nvPr/>
          </p:nvSpPr>
          <p:spPr>
            <a:xfrm>
              <a:off x="4800599" y="4895850"/>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43" name="TextBox 116">
              <a:extLst>
                <a:ext uri="{FF2B5EF4-FFF2-40B4-BE49-F238E27FC236}">
                  <a16:creationId xmlns="" xmlns:a16="http://schemas.microsoft.com/office/drawing/2014/main" id="{8CD31C60-3B74-9740-BCE4-133250025260}"/>
                </a:ext>
              </a:extLst>
            </p:cNvPr>
            <p:cNvSpPr txBox="1"/>
            <p:nvPr/>
          </p:nvSpPr>
          <p:spPr>
            <a:xfrm>
              <a:off x="4314824" y="395287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sp>
          <p:nvSpPr>
            <p:cNvPr id="44" name="TextBox 117">
              <a:extLst>
                <a:ext uri="{FF2B5EF4-FFF2-40B4-BE49-F238E27FC236}">
                  <a16:creationId xmlns="" xmlns:a16="http://schemas.microsoft.com/office/drawing/2014/main" id="{F41093EF-FDEA-F84B-A117-13BE30D5FA82}"/>
                </a:ext>
              </a:extLst>
            </p:cNvPr>
            <p:cNvSpPr txBox="1"/>
            <p:nvPr/>
          </p:nvSpPr>
          <p:spPr>
            <a:xfrm>
              <a:off x="4324349" y="530542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cxnSp>
          <p:nvCxnSpPr>
            <p:cNvPr id="45" name="直接箭头连接符 119">
              <a:extLst>
                <a:ext uri="{FF2B5EF4-FFF2-40B4-BE49-F238E27FC236}">
                  <a16:creationId xmlns="" xmlns:a16="http://schemas.microsoft.com/office/drawing/2014/main" id="{59B7771C-7AC2-9C49-BE5A-F6FB01D841D5}"/>
                </a:ext>
              </a:extLst>
            </p:cNvPr>
            <p:cNvCxnSpPr>
              <a:stCxn id="15" idx="2"/>
              <a:endCxn id="21" idx="0"/>
            </p:cNvCxnSpPr>
            <p:nvPr/>
          </p:nvCxnSpPr>
          <p:spPr>
            <a:xfrm>
              <a:off x="3481363"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122">
              <a:extLst>
                <a:ext uri="{FF2B5EF4-FFF2-40B4-BE49-F238E27FC236}">
                  <a16:creationId xmlns="" xmlns:a16="http://schemas.microsoft.com/office/drawing/2014/main" id="{89B954FB-24FF-8F47-B5AF-A83EF7CC5F61}"/>
                </a:ext>
              </a:extLst>
            </p:cNvPr>
            <p:cNvCxnSpPr>
              <a:stCxn id="14" idx="2"/>
              <a:endCxn id="19" idx="0"/>
            </p:cNvCxnSpPr>
            <p:nvPr/>
          </p:nvCxnSpPr>
          <p:spPr>
            <a:xfrm>
              <a:off x="2462188"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123">
              <a:extLst>
                <a:ext uri="{FF2B5EF4-FFF2-40B4-BE49-F238E27FC236}">
                  <a16:creationId xmlns="" xmlns:a16="http://schemas.microsoft.com/office/drawing/2014/main" id="{CC484738-0EE4-FC4C-8569-53DDDA2F1F17}"/>
                </a:ext>
              </a:extLst>
            </p:cNvPr>
            <p:cNvCxnSpPr>
              <a:stCxn id="13" idx="2"/>
              <a:endCxn id="17" idx="0"/>
            </p:cNvCxnSpPr>
            <p:nvPr/>
          </p:nvCxnSpPr>
          <p:spPr>
            <a:xfrm>
              <a:off x="1385863"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124">
              <a:extLst>
                <a:ext uri="{FF2B5EF4-FFF2-40B4-BE49-F238E27FC236}">
                  <a16:creationId xmlns="" xmlns:a16="http://schemas.microsoft.com/office/drawing/2014/main" id="{E7C21364-A114-564D-B29D-4254600CB683}"/>
                </a:ext>
              </a:extLst>
            </p:cNvPr>
            <p:cNvCxnSpPr>
              <a:stCxn id="23" idx="0"/>
              <a:endCxn id="18" idx="2"/>
            </p:cNvCxnSpPr>
            <p:nvPr/>
          </p:nvCxnSpPr>
          <p:spPr>
            <a:xfrm flipV="1">
              <a:off x="1376338" y="5216390"/>
              <a:ext cx="0" cy="435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128">
              <a:extLst>
                <a:ext uri="{FF2B5EF4-FFF2-40B4-BE49-F238E27FC236}">
                  <a16:creationId xmlns="" xmlns:a16="http://schemas.microsoft.com/office/drawing/2014/main" id="{967C46F6-A7CC-9D41-97FD-C51651485E2B}"/>
                </a:ext>
              </a:extLst>
            </p:cNvPr>
            <p:cNvCxnSpPr>
              <a:stCxn id="24" idx="0"/>
              <a:endCxn id="20" idx="2"/>
            </p:cNvCxnSpPr>
            <p:nvPr/>
          </p:nvCxnSpPr>
          <p:spPr>
            <a:xfrm flipV="1">
              <a:off x="2443138" y="5206865"/>
              <a:ext cx="9525"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129">
              <a:extLst>
                <a:ext uri="{FF2B5EF4-FFF2-40B4-BE49-F238E27FC236}">
                  <a16:creationId xmlns="" xmlns:a16="http://schemas.microsoft.com/office/drawing/2014/main" id="{FFC4715A-9966-E44A-B704-32BB01CF1C9F}"/>
                </a:ext>
              </a:extLst>
            </p:cNvPr>
            <p:cNvCxnSpPr>
              <a:stCxn id="25" idx="0"/>
              <a:endCxn id="22" idx="2"/>
            </p:cNvCxnSpPr>
            <p:nvPr/>
          </p:nvCxnSpPr>
          <p:spPr>
            <a:xfrm flipV="1">
              <a:off x="3471838" y="5206865"/>
              <a:ext cx="0"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 name="AutoShape 2">
            <a:extLst>
              <a:ext uri="{FF2B5EF4-FFF2-40B4-BE49-F238E27FC236}">
                <a16:creationId xmlns="" xmlns:a16="http://schemas.microsoft.com/office/drawing/2014/main" id="{C0C440EE-8133-DF41-A0C9-C14325590151}"/>
              </a:ext>
            </a:extLst>
          </p:cNvPr>
          <p:cNvSpPr>
            <a:spLocks noChangeArrowheads="1"/>
          </p:cNvSpPr>
          <p:nvPr/>
        </p:nvSpPr>
        <p:spPr bwMode="auto">
          <a:xfrm>
            <a:off x="35496" y="169582"/>
            <a:ext cx="8496944"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1</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互联情境优化</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2" name="矩形 51">
            <a:extLst>
              <a:ext uri="{FF2B5EF4-FFF2-40B4-BE49-F238E27FC236}">
                <a16:creationId xmlns="" xmlns:a16="http://schemas.microsoft.com/office/drawing/2014/main" id="{67A7C069-4A94-0348-B71F-A3EC32B48A8E}"/>
              </a:ext>
            </a:extLst>
          </p:cNvPr>
          <p:cNvSpPr/>
          <p:nvPr/>
        </p:nvSpPr>
        <p:spPr>
          <a:xfrm>
            <a:off x="572827" y="1346902"/>
            <a:ext cx="7148111" cy="338554"/>
          </a:xfrm>
          <a:prstGeom prst="rect">
            <a:avLst/>
          </a:prstGeom>
        </p:spPr>
        <p:txBody>
          <a:bodyPr wrap="none">
            <a:spAutoFit/>
          </a:bodyPr>
          <a:lstStyle/>
          <a:p>
            <a:pPr marL="285750" indent="-285750">
              <a:buFont typeface="Wingdings" pitchFamily="2" charset="2"/>
              <a:buChar char="Ø"/>
            </a:pPr>
            <a:r>
              <a:rPr lang="zh-Hans" altLang="en-US" sz="1600" kern="100" dirty="0">
                <a:solidFill>
                  <a:schemeClr val="accent2"/>
                </a:solidFill>
                <a:latin typeface="KaiTi" panose="02010609060101010101" pitchFamily="49" charset="-122"/>
                <a:ea typeface="KaiTi" panose="02010609060101010101" pitchFamily="49" charset="-122"/>
              </a:rPr>
              <a:t>可考虑通过如下机制对智慧图书馆知识服务的</a:t>
            </a:r>
            <a:r>
              <a:rPr lang="zh-Hans" altLang="en-US" sz="1600" b="1" kern="100" dirty="0">
                <a:solidFill>
                  <a:schemeClr val="accent2"/>
                </a:solidFill>
                <a:latin typeface="KaiTi" panose="02010609060101010101" pitchFamily="49" charset="-122"/>
                <a:ea typeface="KaiTi" panose="02010609060101010101" pitchFamily="49" charset="-122"/>
              </a:rPr>
              <a:t>互联情境</a:t>
            </a:r>
            <a:r>
              <a:rPr lang="zh-Hans" altLang="en-US" sz="1600" kern="100" dirty="0">
                <a:solidFill>
                  <a:schemeClr val="accent2"/>
                </a:solidFill>
                <a:latin typeface="KaiTi" panose="02010609060101010101" pitchFamily="49" charset="-122"/>
                <a:ea typeface="KaiTi" panose="02010609060101010101" pitchFamily="49" charset="-122"/>
              </a:rPr>
              <a:t>进行检验和优化：</a:t>
            </a:r>
            <a:r>
              <a:rPr lang="zh-CN" altLang="zh-CN" sz="1600" kern="100" dirty="0">
                <a:solidFill>
                  <a:schemeClr val="accent2"/>
                </a:solidFill>
                <a:latin typeface="KaiTi" panose="02010609060101010101" pitchFamily="49" charset="-122"/>
                <a:ea typeface="KaiTi" panose="02010609060101010101" pitchFamily="49" charset="-122"/>
              </a:rPr>
              <a:t> </a:t>
            </a:r>
            <a:endParaRPr lang="zh-CN" altLang="en-US" sz="1600" kern="100" dirty="0">
              <a:solidFill>
                <a:schemeClr val="accent2"/>
              </a:solidFill>
              <a:latin typeface="KaiTi" panose="02010609060101010101" pitchFamily="49" charset="-122"/>
              <a:ea typeface="KaiTi" panose="02010609060101010101" pitchFamily="49" charset="-122"/>
            </a:endParaRPr>
          </a:p>
        </p:txBody>
      </p:sp>
    </p:spTree>
    <p:extLst>
      <p:ext uri="{BB962C8B-B14F-4D97-AF65-F5344CB8AC3E}">
        <p14:creationId xmlns="" xmlns:p14="http://schemas.microsoft.com/office/powerpoint/2010/main" val="4601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
            <a:extLst>
              <a:ext uri="{FF2B5EF4-FFF2-40B4-BE49-F238E27FC236}">
                <a16:creationId xmlns="" xmlns:a16="http://schemas.microsoft.com/office/drawing/2014/main" id="{70A23845-0004-0142-A0A1-192E3DA149B5}"/>
              </a:ext>
            </a:extLst>
          </p:cNvPr>
          <p:cNvGrpSpPr/>
          <p:nvPr/>
        </p:nvGrpSpPr>
        <p:grpSpPr>
          <a:xfrm>
            <a:off x="2513541" y="2027558"/>
            <a:ext cx="4435355" cy="4605477"/>
            <a:chOff x="8488173" y="3821357"/>
            <a:chExt cx="8281342" cy="9593307"/>
          </a:xfrm>
        </p:grpSpPr>
        <p:grpSp>
          <p:nvGrpSpPr>
            <p:cNvPr id="12" name="Group 76">
              <a:extLst>
                <a:ext uri="{FF2B5EF4-FFF2-40B4-BE49-F238E27FC236}">
                  <a16:creationId xmlns="" xmlns:a16="http://schemas.microsoft.com/office/drawing/2014/main" id="{53E65970-DFC0-3845-9B0B-7FB266F73F43}"/>
                </a:ext>
              </a:extLst>
            </p:cNvPr>
            <p:cNvGrpSpPr/>
            <p:nvPr/>
          </p:nvGrpSpPr>
          <p:grpSpPr>
            <a:xfrm>
              <a:off x="10184491" y="5811260"/>
              <a:ext cx="3941685" cy="5208186"/>
              <a:chOff x="9829438" y="5671231"/>
              <a:chExt cx="4196867" cy="5545360"/>
            </a:xfrm>
          </p:grpSpPr>
          <p:sp>
            <p:nvSpPr>
              <p:cNvPr id="26" name="Freeform 37">
                <a:extLst>
                  <a:ext uri="{FF2B5EF4-FFF2-40B4-BE49-F238E27FC236}">
                    <a16:creationId xmlns="" xmlns:a16="http://schemas.microsoft.com/office/drawing/2014/main" id="{C37D579C-B03F-784F-8637-629C3274D101}"/>
                  </a:ext>
                </a:extLst>
              </p:cNvPr>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bg2">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7" name="Freeform 38">
                <a:extLst>
                  <a:ext uri="{FF2B5EF4-FFF2-40B4-BE49-F238E27FC236}">
                    <a16:creationId xmlns="" xmlns:a16="http://schemas.microsoft.com/office/drawing/2014/main" id="{D77AEEF9-8678-0C48-B0ED-3E83E39EF149}"/>
                  </a:ext>
                </a:extLst>
              </p:cNvPr>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8" name="Freeform 39">
                <a:extLst>
                  <a:ext uri="{FF2B5EF4-FFF2-40B4-BE49-F238E27FC236}">
                    <a16:creationId xmlns="" xmlns:a16="http://schemas.microsoft.com/office/drawing/2014/main" id="{DC06E43C-E3FF-CE45-B8B5-C7D2BF7BC08C}"/>
                  </a:ext>
                </a:extLst>
              </p:cNvPr>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9" name="Freeform 40">
                <a:extLst>
                  <a:ext uri="{FF2B5EF4-FFF2-40B4-BE49-F238E27FC236}">
                    <a16:creationId xmlns="" xmlns:a16="http://schemas.microsoft.com/office/drawing/2014/main" id="{1E7BC56F-6223-6C43-988E-AC211C41927A}"/>
                  </a:ext>
                </a:extLst>
              </p:cNvPr>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0" name="Freeform 41">
                <a:extLst>
                  <a:ext uri="{FF2B5EF4-FFF2-40B4-BE49-F238E27FC236}">
                    <a16:creationId xmlns="" xmlns:a16="http://schemas.microsoft.com/office/drawing/2014/main" id="{A80701E5-2612-6545-B41F-E79947564985}"/>
                  </a:ext>
                </a:extLst>
              </p:cNvPr>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1" name="Freeform 42">
                <a:extLst>
                  <a:ext uri="{FF2B5EF4-FFF2-40B4-BE49-F238E27FC236}">
                    <a16:creationId xmlns="" xmlns:a16="http://schemas.microsoft.com/office/drawing/2014/main" id="{A1AF172A-C4F3-C644-91B0-231368BEF877}"/>
                  </a:ext>
                </a:extLst>
              </p:cNvPr>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2" name="Freeform 43">
                <a:extLst>
                  <a:ext uri="{FF2B5EF4-FFF2-40B4-BE49-F238E27FC236}">
                    <a16:creationId xmlns="" xmlns:a16="http://schemas.microsoft.com/office/drawing/2014/main" id="{3E9DE764-7733-9A4F-BC0C-7BC371756356}"/>
                  </a:ext>
                </a:extLst>
              </p:cNvPr>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3" name="Freeform 44">
                <a:extLst>
                  <a:ext uri="{FF2B5EF4-FFF2-40B4-BE49-F238E27FC236}">
                    <a16:creationId xmlns="" xmlns:a16="http://schemas.microsoft.com/office/drawing/2014/main" id="{24F07CC0-B886-BE4F-9113-9F4FB2E68C75}"/>
                  </a:ext>
                </a:extLst>
              </p:cNvPr>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4" name="Freeform 45">
                <a:extLst>
                  <a:ext uri="{FF2B5EF4-FFF2-40B4-BE49-F238E27FC236}">
                    <a16:creationId xmlns="" xmlns:a16="http://schemas.microsoft.com/office/drawing/2014/main" id="{96366E8F-5636-2248-83D1-63CA4360104E}"/>
                  </a:ext>
                </a:extLst>
              </p:cNvPr>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5" name="Freeform 46">
                <a:extLst>
                  <a:ext uri="{FF2B5EF4-FFF2-40B4-BE49-F238E27FC236}">
                    <a16:creationId xmlns="" xmlns:a16="http://schemas.microsoft.com/office/drawing/2014/main" id="{0CE7B383-1EEA-E343-9872-9EB256AF87B3}"/>
                  </a:ext>
                </a:extLst>
              </p:cNvPr>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6" name="Freeform 47">
                <a:extLst>
                  <a:ext uri="{FF2B5EF4-FFF2-40B4-BE49-F238E27FC236}">
                    <a16:creationId xmlns="" xmlns:a16="http://schemas.microsoft.com/office/drawing/2014/main" id="{1282527C-0DE9-1F40-AD49-4325A58FC5F8}"/>
                  </a:ext>
                </a:extLst>
              </p:cNvPr>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7" name="Freeform 48">
                <a:extLst>
                  <a:ext uri="{FF2B5EF4-FFF2-40B4-BE49-F238E27FC236}">
                    <a16:creationId xmlns="" xmlns:a16="http://schemas.microsoft.com/office/drawing/2014/main" id="{6DFC066C-F067-974E-85B5-868606807E11}"/>
                  </a:ext>
                </a:extLst>
              </p:cNvPr>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8" name="Freeform 49">
                <a:extLst>
                  <a:ext uri="{FF2B5EF4-FFF2-40B4-BE49-F238E27FC236}">
                    <a16:creationId xmlns="" xmlns:a16="http://schemas.microsoft.com/office/drawing/2014/main" id="{2350E770-6448-384F-8B3A-3CC027AFEA40}"/>
                  </a:ext>
                </a:extLst>
              </p:cNvPr>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39" name="Freeform 50">
                <a:extLst>
                  <a:ext uri="{FF2B5EF4-FFF2-40B4-BE49-F238E27FC236}">
                    <a16:creationId xmlns="" xmlns:a16="http://schemas.microsoft.com/office/drawing/2014/main" id="{2C26F922-A5AE-444E-8898-E1DA23911E9D}"/>
                  </a:ext>
                </a:extLst>
              </p:cNvPr>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0" name="Freeform 51">
                <a:extLst>
                  <a:ext uri="{FF2B5EF4-FFF2-40B4-BE49-F238E27FC236}">
                    <a16:creationId xmlns="" xmlns:a16="http://schemas.microsoft.com/office/drawing/2014/main" id="{7A104ADC-AC82-4A4C-A38B-3DAC7E73CD70}"/>
                  </a:ext>
                </a:extLst>
              </p:cNvPr>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1" name="Freeform 52">
                <a:extLst>
                  <a:ext uri="{FF2B5EF4-FFF2-40B4-BE49-F238E27FC236}">
                    <a16:creationId xmlns="" xmlns:a16="http://schemas.microsoft.com/office/drawing/2014/main" id="{A62F2ED1-DCAB-944A-8EBD-89320A6708F5}"/>
                  </a:ext>
                </a:extLst>
              </p:cNvPr>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tx1">
                  <a:lumMod val="50000"/>
                  <a:lumOff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2" name="Freeform 53">
                <a:extLst>
                  <a:ext uri="{FF2B5EF4-FFF2-40B4-BE49-F238E27FC236}">
                    <a16:creationId xmlns="" xmlns:a16="http://schemas.microsoft.com/office/drawing/2014/main" id="{151B40B0-35D5-214A-A502-9D28795E22F8}"/>
                  </a:ext>
                </a:extLst>
              </p:cNvPr>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tx1">
                  <a:lumMod val="50000"/>
                  <a:lumOff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grpSp>
            <p:nvGrpSpPr>
              <p:cNvPr id="43" name="Group 94">
                <a:extLst>
                  <a:ext uri="{FF2B5EF4-FFF2-40B4-BE49-F238E27FC236}">
                    <a16:creationId xmlns="" xmlns:a16="http://schemas.microsoft.com/office/drawing/2014/main" id="{C4DE43C8-7DD8-044A-8462-A3EA11B700FE}"/>
                  </a:ext>
                </a:extLst>
              </p:cNvPr>
              <p:cNvGrpSpPr/>
              <p:nvPr/>
            </p:nvGrpSpPr>
            <p:grpSpPr>
              <a:xfrm>
                <a:off x="10991597" y="9013505"/>
                <a:ext cx="1866003" cy="2203086"/>
                <a:chOff x="11003802" y="9090394"/>
                <a:chExt cx="2412373" cy="2848155"/>
              </a:xfrm>
              <a:solidFill>
                <a:schemeClr val="tx2"/>
              </a:solidFill>
            </p:grpSpPr>
            <p:sp>
              <p:nvSpPr>
                <p:cNvPr id="68" name="Freeform 54">
                  <a:extLst>
                    <a:ext uri="{FF2B5EF4-FFF2-40B4-BE49-F238E27FC236}">
                      <a16:creationId xmlns="" xmlns:a16="http://schemas.microsoft.com/office/drawing/2014/main" id="{A7EE202D-6D6F-6D4A-9F4E-6B1D4D28F445}"/>
                    </a:ext>
                  </a:extLst>
                </p:cNvPr>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9" name="Freeform 55">
                  <a:extLst>
                    <a:ext uri="{FF2B5EF4-FFF2-40B4-BE49-F238E27FC236}">
                      <a16:creationId xmlns="" xmlns:a16="http://schemas.microsoft.com/office/drawing/2014/main" id="{BBD0E3C6-F021-114D-9A7D-D6BB568628A5}"/>
                    </a:ext>
                  </a:extLst>
                </p:cNvPr>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a:extLst/>
              </p:spPr>
              <p:txBody>
                <a:bodyPr wrap="none" anchor="ctr"/>
                <a:lstStyle/>
                <a:p>
                  <a:pPr>
                    <a:defRPr/>
                  </a:pPr>
                  <a:endParaRPr lang="en-US" sz="800" dirty="0">
                    <a:latin typeface="Microsoft YaHei" charset="-122"/>
                    <a:ea typeface="Microsoft YaHei" charset="-122"/>
                    <a:cs typeface="Microsoft YaHei" charset="-122"/>
                  </a:endParaRPr>
                </a:p>
              </p:txBody>
            </p:sp>
          </p:grpSp>
          <p:sp>
            <p:nvSpPr>
              <p:cNvPr id="44" name="Freeform 56">
                <a:extLst>
                  <a:ext uri="{FF2B5EF4-FFF2-40B4-BE49-F238E27FC236}">
                    <a16:creationId xmlns="" xmlns:a16="http://schemas.microsoft.com/office/drawing/2014/main" id="{DA34069D-280D-6A46-9077-362CD23D4FAF}"/>
                  </a:ext>
                </a:extLst>
              </p:cNvPr>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5" name="Freeform 57">
                <a:extLst>
                  <a:ext uri="{FF2B5EF4-FFF2-40B4-BE49-F238E27FC236}">
                    <a16:creationId xmlns="" xmlns:a16="http://schemas.microsoft.com/office/drawing/2014/main" id="{82E9A1B3-9B0B-3043-8487-D2CEBAB12981}"/>
                  </a:ext>
                </a:extLst>
              </p:cNvPr>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6" name="Freeform 58">
                <a:extLst>
                  <a:ext uri="{FF2B5EF4-FFF2-40B4-BE49-F238E27FC236}">
                    <a16:creationId xmlns="" xmlns:a16="http://schemas.microsoft.com/office/drawing/2014/main" id="{3E13DB06-8120-4C48-81B9-982355930740}"/>
                  </a:ext>
                </a:extLst>
              </p:cNvPr>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7" name="Freeform 59">
                <a:extLst>
                  <a:ext uri="{FF2B5EF4-FFF2-40B4-BE49-F238E27FC236}">
                    <a16:creationId xmlns="" xmlns:a16="http://schemas.microsoft.com/office/drawing/2014/main" id="{E3B7249F-7893-2B4F-AEE3-37BF8460AFC4}"/>
                  </a:ext>
                </a:extLst>
              </p:cNvPr>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8" name="Freeform 60">
                <a:extLst>
                  <a:ext uri="{FF2B5EF4-FFF2-40B4-BE49-F238E27FC236}">
                    <a16:creationId xmlns="" xmlns:a16="http://schemas.microsoft.com/office/drawing/2014/main" id="{AB107DB4-BD23-2E4C-A855-B43E4A078AB9}"/>
                  </a:ext>
                </a:extLst>
              </p:cNvPr>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49" name="Freeform 61">
                <a:extLst>
                  <a:ext uri="{FF2B5EF4-FFF2-40B4-BE49-F238E27FC236}">
                    <a16:creationId xmlns="" xmlns:a16="http://schemas.microsoft.com/office/drawing/2014/main" id="{555FD547-D053-E348-B48F-599B8C501762}"/>
                  </a:ext>
                </a:extLst>
              </p:cNvPr>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0" name="Freeform 62">
                <a:extLst>
                  <a:ext uri="{FF2B5EF4-FFF2-40B4-BE49-F238E27FC236}">
                    <a16:creationId xmlns="" xmlns:a16="http://schemas.microsoft.com/office/drawing/2014/main" id="{9A8B25AB-7F77-DF48-A6F7-AD7395B896E8}"/>
                  </a:ext>
                </a:extLst>
              </p:cNvPr>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1" name="Freeform 63">
                <a:extLst>
                  <a:ext uri="{FF2B5EF4-FFF2-40B4-BE49-F238E27FC236}">
                    <a16:creationId xmlns="" xmlns:a16="http://schemas.microsoft.com/office/drawing/2014/main" id="{AE0437F1-16DA-374A-B0DB-CB3F777680D1}"/>
                  </a:ext>
                </a:extLst>
              </p:cNvPr>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2" name="Freeform 64">
                <a:extLst>
                  <a:ext uri="{FF2B5EF4-FFF2-40B4-BE49-F238E27FC236}">
                    <a16:creationId xmlns="" xmlns:a16="http://schemas.microsoft.com/office/drawing/2014/main" id="{14D751E1-8025-D24E-9A26-B558E38EB5EC}"/>
                  </a:ext>
                </a:extLst>
              </p:cNvPr>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3" name="Freeform 65">
                <a:extLst>
                  <a:ext uri="{FF2B5EF4-FFF2-40B4-BE49-F238E27FC236}">
                    <a16:creationId xmlns="" xmlns:a16="http://schemas.microsoft.com/office/drawing/2014/main" id="{7CD81007-9BD2-1447-87CC-AC4AABB20CE8}"/>
                  </a:ext>
                </a:extLst>
              </p:cNvPr>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4" name="Freeform 66">
                <a:extLst>
                  <a:ext uri="{FF2B5EF4-FFF2-40B4-BE49-F238E27FC236}">
                    <a16:creationId xmlns="" xmlns:a16="http://schemas.microsoft.com/office/drawing/2014/main" id="{B721DDDE-8492-524D-97CD-3AD98D7AAB41}"/>
                  </a:ext>
                </a:extLst>
              </p:cNvPr>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5" name="Freeform 67">
                <a:extLst>
                  <a:ext uri="{FF2B5EF4-FFF2-40B4-BE49-F238E27FC236}">
                    <a16:creationId xmlns="" xmlns:a16="http://schemas.microsoft.com/office/drawing/2014/main" id="{A299BEB0-4F7E-6F4A-8B91-328BC1B80A37}"/>
                  </a:ext>
                </a:extLst>
              </p:cNvPr>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6" name="Freeform 68">
                <a:extLst>
                  <a:ext uri="{FF2B5EF4-FFF2-40B4-BE49-F238E27FC236}">
                    <a16:creationId xmlns="" xmlns:a16="http://schemas.microsoft.com/office/drawing/2014/main" id="{26855B27-EA6B-6E49-B798-0649C8C3FC11}"/>
                  </a:ext>
                </a:extLst>
              </p:cNvPr>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7" name="Freeform 69">
                <a:extLst>
                  <a:ext uri="{FF2B5EF4-FFF2-40B4-BE49-F238E27FC236}">
                    <a16:creationId xmlns="" xmlns:a16="http://schemas.microsoft.com/office/drawing/2014/main" id="{B1A53338-54D2-564C-AAD0-BC4990EDF878}"/>
                  </a:ext>
                </a:extLst>
              </p:cNvPr>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8" name="Freeform 70">
                <a:extLst>
                  <a:ext uri="{FF2B5EF4-FFF2-40B4-BE49-F238E27FC236}">
                    <a16:creationId xmlns="" xmlns:a16="http://schemas.microsoft.com/office/drawing/2014/main" id="{AAC405B6-92E8-6C4C-94C0-8A023A6D9B8F}"/>
                  </a:ext>
                </a:extLst>
              </p:cNvPr>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59" name="Freeform 71">
                <a:extLst>
                  <a:ext uri="{FF2B5EF4-FFF2-40B4-BE49-F238E27FC236}">
                    <a16:creationId xmlns="" xmlns:a16="http://schemas.microsoft.com/office/drawing/2014/main" id="{8FD31967-4F4F-7946-8364-0212789A266A}"/>
                  </a:ext>
                </a:extLst>
              </p:cNvPr>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0" name="Freeform 72">
                <a:extLst>
                  <a:ext uri="{FF2B5EF4-FFF2-40B4-BE49-F238E27FC236}">
                    <a16:creationId xmlns="" xmlns:a16="http://schemas.microsoft.com/office/drawing/2014/main" id="{C75E5351-564D-EC4A-B590-A2C5416D9C08}"/>
                  </a:ext>
                </a:extLst>
              </p:cNvPr>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1" name="Freeform 73">
                <a:extLst>
                  <a:ext uri="{FF2B5EF4-FFF2-40B4-BE49-F238E27FC236}">
                    <a16:creationId xmlns="" xmlns:a16="http://schemas.microsoft.com/office/drawing/2014/main" id="{3ED8FCC0-C76C-5D45-863F-8C09BFC9F217}"/>
                  </a:ext>
                </a:extLst>
              </p:cNvPr>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2" name="Freeform 74">
                <a:extLst>
                  <a:ext uri="{FF2B5EF4-FFF2-40B4-BE49-F238E27FC236}">
                    <a16:creationId xmlns="" xmlns:a16="http://schemas.microsoft.com/office/drawing/2014/main" id="{00165DB7-CC7A-214C-BF89-338E5B167BF1}"/>
                  </a:ext>
                </a:extLst>
              </p:cNvPr>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3" name="Freeform 75">
                <a:extLst>
                  <a:ext uri="{FF2B5EF4-FFF2-40B4-BE49-F238E27FC236}">
                    <a16:creationId xmlns="" xmlns:a16="http://schemas.microsoft.com/office/drawing/2014/main" id="{1DA768CB-958A-574F-8ACE-9C92D33C5EA6}"/>
                  </a:ext>
                </a:extLst>
              </p:cNvPr>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4" name="Freeform 76">
                <a:extLst>
                  <a:ext uri="{FF2B5EF4-FFF2-40B4-BE49-F238E27FC236}">
                    <a16:creationId xmlns="" xmlns:a16="http://schemas.microsoft.com/office/drawing/2014/main" id="{89A01F95-C944-6647-9614-CA1416476E77}"/>
                  </a:ext>
                </a:extLst>
              </p:cNvPr>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5" name="Freeform 77">
                <a:extLst>
                  <a:ext uri="{FF2B5EF4-FFF2-40B4-BE49-F238E27FC236}">
                    <a16:creationId xmlns="" xmlns:a16="http://schemas.microsoft.com/office/drawing/2014/main" id="{1B818262-6C03-2F44-8DF4-06746DAA2C57}"/>
                  </a:ext>
                </a:extLst>
              </p:cNvPr>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6" name="Freeform 78">
                <a:extLst>
                  <a:ext uri="{FF2B5EF4-FFF2-40B4-BE49-F238E27FC236}">
                    <a16:creationId xmlns="" xmlns:a16="http://schemas.microsoft.com/office/drawing/2014/main" id="{51850553-FC57-0543-9612-5A2F6AD03782}"/>
                  </a:ext>
                </a:extLst>
              </p:cNvPr>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67" name="Freeform 79">
                <a:extLst>
                  <a:ext uri="{FF2B5EF4-FFF2-40B4-BE49-F238E27FC236}">
                    <a16:creationId xmlns="" xmlns:a16="http://schemas.microsoft.com/office/drawing/2014/main" id="{ABF73650-F5EA-074D-9455-FEEEB08432F2}"/>
                  </a:ext>
                </a:extLst>
              </p:cNvPr>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grpSp>
        <p:sp>
          <p:nvSpPr>
            <p:cNvPr id="13" name="Freeform 70">
              <a:extLst>
                <a:ext uri="{FF2B5EF4-FFF2-40B4-BE49-F238E27FC236}">
                  <a16:creationId xmlns="" xmlns:a16="http://schemas.microsoft.com/office/drawing/2014/main" id="{106D5FA4-DB99-8C4B-B59C-892ED0A2D2DE}"/>
                </a:ext>
              </a:extLst>
            </p:cNvPr>
            <p:cNvSpPr>
              <a:spLocks noEditPoints="1"/>
            </p:cNvSpPr>
            <p:nvPr/>
          </p:nvSpPr>
          <p:spPr bwMode="auto">
            <a:xfrm rot="21347663">
              <a:off x="8488173" y="9945711"/>
              <a:ext cx="7514876" cy="3468953"/>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a:extLst/>
          </p:spPr>
          <p:txBody>
            <a:bodyPr vert="horz" wrap="square" lIns="121920" tIns="60960" rIns="121920" bIns="60960" numCol="1" anchor="t" anchorCtr="0" compatLnSpc="1">
              <a:prstTxWarp prst="textNoShape">
                <a:avLst/>
              </a:prstTxWarp>
            </a:bodyPr>
            <a:lstStyle/>
            <a:p>
              <a:endParaRPr lang="en-US" sz="2800" dirty="0">
                <a:solidFill>
                  <a:schemeClr val="tx2"/>
                </a:solidFill>
                <a:latin typeface="Microsoft YaHei" charset="-122"/>
                <a:ea typeface="Microsoft YaHei" charset="-122"/>
                <a:cs typeface="Microsoft YaHei" charset="-122"/>
              </a:endParaRPr>
            </a:p>
          </p:txBody>
        </p:sp>
        <p:sp>
          <p:nvSpPr>
            <p:cNvPr id="14" name="Freeform 74">
              <a:extLst>
                <a:ext uri="{FF2B5EF4-FFF2-40B4-BE49-F238E27FC236}">
                  <a16:creationId xmlns="" xmlns:a16="http://schemas.microsoft.com/office/drawing/2014/main" id="{3E21CCF0-A541-B744-BBF0-08CB51650DD1}"/>
                </a:ext>
              </a:extLst>
            </p:cNvPr>
            <p:cNvSpPr>
              <a:spLocks noEditPoints="1"/>
            </p:cNvSpPr>
            <p:nvPr/>
          </p:nvSpPr>
          <p:spPr bwMode="auto">
            <a:xfrm>
              <a:off x="15021602" y="4585828"/>
              <a:ext cx="1747913" cy="3179234"/>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a:extLst/>
          </p:spPr>
          <p:txBody>
            <a:bodyPr vert="horz" wrap="square" lIns="121920" tIns="60960" rIns="121920" bIns="60960" numCol="1" anchor="t" anchorCtr="0" compatLnSpc="1">
              <a:prstTxWarp prst="textNoShape">
                <a:avLst/>
              </a:prstTxWarp>
            </a:bodyPr>
            <a:lstStyle/>
            <a:p>
              <a:endParaRPr lang="en-US" sz="2800" dirty="0">
                <a:solidFill>
                  <a:schemeClr val="tx2"/>
                </a:solidFill>
                <a:latin typeface="Microsoft YaHei" charset="-122"/>
                <a:ea typeface="Microsoft YaHei" charset="-122"/>
                <a:cs typeface="Microsoft YaHei" charset="-122"/>
              </a:endParaRPr>
            </a:p>
          </p:txBody>
        </p:sp>
        <p:grpSp>
          <p:nvGrpSpPr>
            <p:cNvPr id="17" name="Group 126">
              <a:extLst>
                <a:ext uri="{FF2B5EF4-FFF2-40B4-BE49-F238E27FC236}">
                  <a16:creationId xmlns="" xmlns:a16="http://schemas.microsoft.com/office/drawing/2014/main" id="{EDE506DF-272B-5445-ACB2-C95C8B434688}"/>
                </a:ext>
              </a:extLst>
            </p:cNvPr>
            <p:cNvGrpSpPr/>
            <p:nvPr/>
          </p:nvGrpSpPr>
          <p:grpSpPr>
            <a:xfrm>
              <a:off x="9436597" y="5401332"/>
              <a:ext cx="5473605" cy="3230973"/>
              <a:chOff x="9436597" y="5579572"/>
              <a:chExt cx="5473605" cy="3230973"/>
            </a:xfrm>
            <a:solidFill>
              <a:schemeClr val="accent4"/>
            </a:solidFill>
          </p:grpSpPr>
          <p:sp>
            <p:nvSpPr>
              <p:cNvPr id="21" name="Freeform 5">
                <a:extLst>
                  <a:ext uri="{FF2B5EF4-FFF2-40B4-BE49-F238E27FC236}">
                    <a16:creationId xmlns="" xmlns:a16="http://schemas.microsoft.com/office/drawing/2014/main" id="{C863500A-8E8E-3640-8ED8-7378CAF160F4}"/>
                  </a:ext>
                </a:extLst>
              </p:cNvPr>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2" name="Freeform 7">
                <a:extLst>
                  <a:ext uri="{FF2B5EF4-FFF2-40B4-BE49-F238E27FC236}">
                    <a16:creationId xmlns="" xmlns:a16="http://schemas.microsoft.com/office/drawing/2014/main" id="{D778AB22-DF92-4E48-A769-D3A6840B8E50}"/>
                  </a:ext>
                </a:extLst>
              </p:cNvPr>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3" name="Freeform 9">
                <a:extLst>
                  <a:ext uri="{FF2B5EF4-FFF2-40B4-BE49-F238E27FC236}">
                    <a16:creationId xmlns="" xmlns:a16="http://schemas.microsoft.com/office/drawing/2014/main" id="{D2D3F832-D256-4D42-ADEE-4B019B7319D1}"/>
                  </a:ext>
                </a:extLst>
              </p:cNvPr>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4" name="Freeform 11">
                <a:extLst>
                  <a:ext uri="{FF2B5EF4-FFF2-40B4-BE49-F238E27FC236}">
                    <a16:creationId xmlns="" xmlns:a16="http://schemas.microsoft.com/office/drawing/2014/main" id="{1B1AAEE5-1F91-8F43-B064-E3A9D6402901}"/>
                  </a:ext>
                </a:extLst>
              </p:cNvPr>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sp>
            <p:nvSpPr>
              <p:cNvPr id="25" name="Freeform 12">
                <a:extLst>
                  <a:ext uri="{FF2B5EF4-FFF2-40B4-BE49-F238E27FC236}">
                    <a16:creationId xmlns="" xmlns:a16="http://schemas.microsoft.com/office/drawing/2014/main" id="{CBE25E28-A75B-3441-B0E3-6D07A04407B2}"/>
                  </a:ext>
                </a:extLst>
              </p:cNvPr>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800" dirty="0">
                  <a:latin typeface="Microsoft YaHei" charset="-122"/>
                  <a:ea typeface="Microsoft YaHei" charset="-122"/>
                  <a:cs typeface="Microsoft YaHei" charset="-122"/>
                </a:endParaRPr>
              </a:p>
            </p:txBody>
          </p:sp>
        </p:grpSp>
        <p:sp>
          <p:nvSpPr>
            <p:cNvPr id="18" name="TextBox 132">
              <a:extLst>
                <a:ext uri="{FF2B5EF4-FFF2-40B4-BE49-F238E27FC236}">
                  <a16:creationId xmlns="" xmlns:a16="http://schemas.microsoft.com/office/drawing/2014/main" id="{D8123B4E-F8F3-064C-A47F-0012E7E3F756}"/>
                </a:ext>
              </a:extLst>
            </p:cNvPr>
            <p:cNvSpPr txBox="1"/>
            <p:nvPr/>
          </p:nvSpPr>
          <p:spPr>
            <a:xfrm>
              <a:off x="9394234" y="3821357"/>
              <a:ext cx="5614696" cy="1005900"/>
            </a:xfrm>
            <a:prstGeom prst="rect">
              <a:avLst/>
            </a:prstGeom>
            <a:noFill/>
          </p:spPr>
          <p:txBody>
            <a:bodyPr wrap="square" lIns="0" tIns="121926" rIns="0" bIns="0">
              <a:spAutoFit/>
            </a:bodyPr>
            <a:lstStyle/>
            <a:p>
              <a:pPr algn="ctr" defTabSz="1218984">
                <a:lnSpc>
                  <a:spcPct val="120000"/>
                </a:lnSpc>
                <a:defRPr/>
              </a:pPr>
              <a:r>
                <a:rPr lang="zh-CN" altLang="en-US" sz="2400" b="1" dirty="0">
                  <a:solidFill>
                    <a:schemeClr val="bg1"/>
                  </a:solidFill>
                  <a:latin typeface="Microsoft YaHei" charset="-122"/>
                  <a:ea typeface="Microsoft YaHei" charset="-122"/>
                  <a:cs typeface="Microsoft YaHei" charset="-122"/>
                </a:rPr>
                <a:t>课程主要内容</a:t>
              </a:r>
              <a:endParaRPr lang="en-US" sz="2400" b="1" dirty="0">
                <a:solidFill>
                  <a:schemeClr val="bg1"/>
                </a:solidFill>
                <a:latin typeface="Microsoft YaHei" charset="-122"/>
                <a:ea typeface="Microsoft YaHei" charset="-122"/>
                <a:cs typeface="Microsoft YaHei" charset="-122"/>
              </a:endParaRPr>
            </a:p>
          </p:txBody>
        </p:sp>
      </p:grpSp>
      <p:sp>
        <p:nvSpPr>
          <p:cNvPr id="3" name="矩形 2">
            <a:extLst>
              <a:ext uri="{FF2B5EF4-FFF2-40B4-BE49-F238E27FC236}">
                <a16:creationId xmlns="" xmlns:a16="http://schemas.microsoft.com/office/drawing/2014/main" id="{937F17D7-57A1-DA4B-AB4A-BED285651F4D}"/>
              </a:ext>
            </a:extLst>
          </p:cNvPr>
          <p:cNvSpPr/>
          <p:nvPr/>
        </p:nvSpPr>
        <p:spPr>
          <a:xfrm>
            <a:off x="324691" y="1383721"/>
            <a:ext cx="3294980" cy="812530"/>
          </a:xfrm>
          <a:prstGeom prst="rect">
            <a:avLst/>
          </a:prstGeom>
        </p:spPr>
        <p:txBody>
          <a:bodyPr wrap="square">
            <a:spAutoFit/>
          </a:bodyPr>
          <a:lstStyle/>
          <a:p>
            <a:pPr>
              <a:lnSpc>
                <a:spcPct val="120000"/>
              </a:lnSpc>
              <a:spcBef>
                <a:spcPct val="20000"/>
              </a:spcBef>
              <a:buClr>
                <a:schemeClr val="folHlink"/>
              </a:buClr>
              <a:buSzPct val="60000"/>
            </a:pPr>
            <a:r>
              <a:rPr lang="zh-Hans" altLang="en-US" sz="1800" b="1" dirty="0">
                <a:solidFill>
                  <a:srgbClr val="C00000"/>
                </a:solidFill>
                <a:latin typeface="+mn-ea"/>
                <a:sym typeface="微软雅黑" panose="020B0503020204020204" pitchFamily="34" charset="-122"/>
              </a:rPr>
              <a:t>一、</a:t>
            </a:r>
            <a:r>
              <a:rPr lang="zh-CN" altLang="en-US" sz="1800" b="1" dirty="0">
                <a:solidFill>
                  <a:srgbClr val="C00000"/>
                </a:solidFill>
                <a:latin typeface="+mn-ea"/>
                <a:sym typeface="微软雅黑" panose="020B0503020204020204" pitchFamily="34" charset="-122"/>
              </a:rPr>
              <a:t>优化面向智慧图书馆互联</a:t>
            </a:r>
            <a:endParaRPr lang="en-US" altLang="zh-CN" sz="1800" b="1" dirty="0">
              <a:solidFill>
                <a:srgbClr val="C00000"/>
              </a:solidFill>
              <a:latin typeface="+mn-ea"/>
              <a:sym typeface="微软雅黑" panose="020B0503020204020204" pitchFamily="34" charset="-122"/>
            </a:endParaRPr>
          </a:p>
          <a:p>
            <a:pPr>
              <a:lnSpc>
                <a:spcPct val="120000"/>
              </a:lnSpc>
              <a:spcBef>
                <a:spcPct val="20000"/>
              </a:spcBef>
              <a:buClr>
                <a:schemeClr val="folHlink"/>
              </a:buClr>
              <a:buSzPct val="60000"/>
            </a:pPr>
            <a:r>
              <a:rPr lang="zh-CN" altLang="en-US" sz="1800" b="1" dirty="0">
                <a:solidFill>
                  <a:srgbClr val="C00000"/>
                </a:solidFill>
                <a:latin typeface="+mn-ea"/>
                <a:sym typeface="微软雅黑" panose="020B0503020204020204" pitchFamily="34" charset="-122"/>
              </a:rPr>
              <a:t>设备服务的跨屏交叉融合情境</a:t>
            </a:r>
          </a:p>
        </p:txBody>
      </p:sp>
      <p:sp>
        <p:nvSpPr>
          <p:cNvPr id="5" name="矩形 4">
            <a:extLst>
              <a:ext uri="{FF2B5EF4-FFF2-40B4-BE49-F238E27FC236}">
                <a16:creationId xmlns="" xmlns:a16="http://schemas.microsoft.com/office/drawing/2014/main" id="{229119F7-0C78-7741-8B16-69CCC2E19DB3}"/>
              </a:ext>
            </a:extLst>
          </p:cNvPr>
          <p:cNvSpPr/>
          <p:nvPr/>
        </p:nvSpPr>
        <p:spPr>
          <a:xfrm>
            <a:off x="5508466" y="1369379"/>
            <a:ext cx="3522094" cy="757130"/>
          </a:xfrm>
          <a:prstGeom prst="rect">
            <a:avLst/>
          </a:prstGeom>
        </p:spPr>
        <p:txBody>
          <a:bodyPr wrap="square">
            <a:spAutoFit/>
          </a:bodyPr>
          <a:lstStyle/>
          <a:p>
            <a:pPr>
              <a:lnSpc>
                <a:spcPct val="120000"/>
              </a:lnSpc>
              <a:spcBef>
                <a:spcPct val="20000"/>
              </a:spcBef>
              <a:buClr>
                <a:schemeClr val="folHlink"/>
              </a:buClr>
              <a:buSzPct val="60000"/>
            </a:pPr>
            <a:r>
              <a:rPr lang="zh-Hans" altLang="en-US" sz="1800" b="1" dirty="0">
                <a:solidFill>
                  <a:srgbClr val="C00000"/>
                </a:solidFill>
                <a:latin typeface="+mn-ea"/>
                <a:sym typeface="微软雅黑" panose="020B0503020204020204" pitchFamily="34" charset="-122"/>
              </a:rPr>
              <a:t>二、</a:t>
            </a:r>
            <a:r>
              <a:rPr lang="zh-CN" altLang="en-US" sz="1800" b="1" dirty="0">
                <a:solidFill>
                  <a:srgbClr val="C00000"/>
                </a:solidFill>
                <a:latin typeface="+mn-ea"/>
                <a:sym typeface="微软雅黑" panose="020B0503020204020204" pitchFamily="34" charset="-122"/>
              </a:rPr>
              <a:t>构建面向智慧图书馆空间结构颠覆性再造的创新型服务情境</a:t>
            </a:r>
          </a:p>
        </p:txBody>
      </p:sp>
      <p:sp>
        <p:nvSpPr>
          <p:cNvPr id="70" name="圆角矩形 69">
            <a:extLst>
              <a:ext uri="{FF2B5EF4-FFF2-40B4-BE49-F238E27FC236}">
                <a16:creationId xmlns="" xmlns:a16="http://schemas.microsoft.com/office/drawing/2014/main" id="{8FB2EFF4-23AE-FC43-B0F2-3F5D000E74FC}"/>
              </a:ext>
            </a:extLst>
          </p:cNvPr>
          <p:cNvSpPr/>
          <p:nvPr/>
        </p:nvSpPr>
        <p:spPr bwMode="auto">
          <a:xfrm>
            <a:off x="5770446" y="2187490"/>
            <a:ext cx="3262283" cy="4051989"/>
          </a:xfrm>
          <a:prstGeom prst="roundRect">
            <a:avLst/>
          </a:prstGeom>
          <a:solidFill>
            <a:schemeClr val="bg1">
              <a:alpha val="37000"/>
            </a:schemeClr>
          </a:solidFill>
          <a:ln w="25400" cap="flat" cmpd="sng" algn="ctr">
            <a:solidFill>
              <a:schemeClr val="tx1">
                <a:lumMod val="50000"/>
                <a:lumOff val="50000"/>
              </a:schemeClr>
            </a:solidFill>
            <a:prstDash val="solid"/>
            <a:round/>
            <a:headEnd type="none" w="med" len="med"/>
            <a:tailEnd type="none" w="med" len="med"/>
          </a:ln>
        </p:spPr>
        <p:txBody>
          <a:bodyPr vert="horz" wrap="square" lIns="45719" tIns="45719" rIns="45719" bIns="45719" numCol="1" rtlCol="0" anchor="ctr" anchorCtr="0" compatLnSpc="1"/>
          <a:lstStyle/>
          <a:p>
            <a:pPr algn="ctr" eaLnBrk="1"/>
            <a:r>
              <a:rPr lang="zh-CN" altLang="zh-CN" sz="1400" dirty="0"/>
              <a:t>空间场所一直是图书馆的重要资源，它的特别之处在于图书馆独有的书香氛围，不仅如此，随着空间要素在图书馆界的重新认识与再次定位，</a:t>
            </a:r>
            <a:r>
              <a:rPr lang="zh-CN" altLang="zh-CN" sz="1400" b="1" dirty="0"/>
              <a:t>空间功能得到全面释放与升级</a:t>
            </a:r>
            <a:r>
              <a:rPr lang="zh-CN" altLang="en-US" sz="1400" dirty="0"/>
              <a:t>。</a:t>
            </a:r>
            <a:r>
              <a:rPr lang="zh-CN" altLang="zh-CN" sz="1400" dirty="0"/>
              <a:t>首先，空间再造应成为图书馆提升空间功能，发挥创新服务的重要途径，</a:t>
            </a:r>
            <a:r>
              <a:rPr lang="zh-CN" altLang="zh-CN" sz="1400" b="1" dirty="0"/>
              <a:t>提供创客空间</a:t>
            </a:r>
            <a:r>
              <a:rPr lang="zh-CN" altLang="zh-CN" sz="1400" dirty="0"/>
              <a:t>应成为图书馆新的服务职能。其次，图书馆应为创客提供</a:t>
            </a:r>
            <a:r>
              <a:rPr lang="zh-CN" altLang="zh-CN" sz="1400" b="1" dirty="0"/>
              <a:t>赋有创意的激发灵感的创新空间</a:t>
            </a:r>
            <a:r>
              <a:rPr lang="zh-CN" altLang="zh-CN" sz="1400" dirty="0"/>
              <a:t>，使用户在创客空间中实现并感受知识到实物的转化过程。最后空间再造应该</a:t>
            </a:r>
            <a:r>
              <a:rPr lang="zh-CN" altLang="zh-CN" sz="1400" b="1" dirty="0"/>
              <a:t>突出利用图书馆员隐性知识和技能优势</a:t>
            </a:r>
            <a:r>
              <a:rPr lang="zh-CN" altLang="zh-CN" sz="1400" dirty="0"/>
              <a:t>，特别是提供优质的舒适性、体验性、互动性的创新环境，满足用户特殊的需求</a:t>
            </a:r>
            <a:r>
              <a:rPr lang="zh-CN" altLang="en-US" sz="1400" dirty="0"/>
              <a:t>。</a:t>
            </a:r>
            <a:endParaRPr kumimoji="1" lang="zh-CN" altLang="en-US" sz="1400" dirty="0"/>
          </a:p>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10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71" name="圆角矩形 70">
            <a:extLst>
              <a:ext uri="{FF2B5EF4-FFF2-40B4-BE49-F238E27FC236}">
                <a16:creationId xmlns="" xmlns:a16="http://schemas.microsoft.com/office/drawing/2014/main" id="{4E347271-DD49-0B40-B3AF-446F205DD9B4}"/>
              </a:ext>
            </a:extLst>
          </p:cNvPr>
          <p:cNvSpPr/>
          <p:nvPr/>
        </p:nvSpPr>
        <p:spPr bwMode="auto">
          <a:xfrm>
            <a:off x="204184" y="2226387"/>
            <a:ext cx="3262283" cy="4051989"/>
          </a:xfrm>
          <a:prstGeom prst="roundRect">
            <a:avLst/>
          </a:prstGeom>
          <a:solidFill>
            <a:schemeClr val="bg1">
              <a:alpha val="46000"/>
            </a:schemeClr>
          </a:solidFill>
          <a:ln w="25400" cap="flat" cmpd="sng" algn="ctr">
            <a:solidFill>
              <a:schemeClr val="tx1">
                <a:lumMod val="50000"/>
                <a:lumOff val="50000"/>
              </a:schemeClr>
            </a:solidFill>
            <a:prstDash val="solid"/>
            <a:round/>
            <a:headEnd type="none" w="med" len="med"/>
            <a:tailEnd type="none" w="med" len="med"/>
          </a:ln>
        </p:spPr>
        <p:txBody>
          <a:bodyPr vert="horz" wrap="square" lIns="45719" tIns="45719" rIns="45719" bIns="45719" numCol="1" rtlCol="0" anchor="ctr" anchorCtr="0" compatLnSpc="1"/>
          <a:lstStyle/>
          <a:p>
            <a:r>
              <a:rPr lang="zh-CN" altLang="zh-CN" sz="1400" dirty="0"/>
              <a:t>智慧图书馆知识服务过程中对用户信息行为感知的有效性，在很大程度上取决于知识服务的</a:t>
            </a:r>
            <a:r>
              <a:rPr lang="zh-CN" altLang="zh-CN" sz="1400" b="1" dirty="0"/>
              <a:t>互联情境的易用性和灵敏程度</a:t>
            </a:r>
            <a:r>
              <a:rPr lang="zh-CN" altLang="zh-CN" sz="1400" dirty="0"/>
              <a:t>。这就对智慧图书馆知识服务提出了更高的要求，在设备技术方面需要尽可能提升智慧图书馆知识服务过程中对用户信息行为的感知水平，通过</a:t>
            </a:r>
            <a:r>
              <a:rPr lang="zh-CN" altLang="zh-CN" sz="1400" b="1" dirty="0"/>
              <a:t>开放权限、扩大服务范围、提高情境反应能力等多种方式为各类型的用户提供全天候、跨设备、跨区域、跨平台的情境化服务</a:t>
            </a:r>
            <a:r>
              <a:rPr lang="zh-CN" altLang="zh-CN" sz="1400" dirty="0"/>
              <a:t>，如在局域网内对减弱信号的处理上采取中继措施，进行信号放大可延长网络长度，增加网络有效距离，扩大基于互联情境的智慧图书馆知识服务范围，以此优化智慧图书馆知识服务互联情境的易用性。</a:t>
            </a:r>
          </a:p>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10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72" name="AutoShape 2">
            <a:extLst>
              <a:ext uri="{FF2B5EF4-FFF2-40B4-BE49-F238E27FC236}">
                <a16:creationId xmlns="" xmlns:a16="http://schemas.microsoft.com/office/drawing/2014/main" id="{D344BD19-C0EF-BB4D-994C-812023AC06DE}"/>
              </a:ext>
            </a:extLst>
          </p:cNvPr>
          <p:cNvSpPr>
            <a:spLocks noChangeArrowheads="1"/>
          </p:cNvSpPr>
          <p:nvPr/>
        </p:nvSpPr>
        <p:spPr bwMode="auto">
          <a:xfrm>
            <a:off x="85855" y="116632"/>
            <a:ext cx="826973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1</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智慧图书馆知识服务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互联情境优化</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183995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500"/>
                                        <p:tgtEl>
                                          <p:spTgt spid="7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blinds(horizontal)">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0" grpId="0" animBg="1"/>
      <p:bldP spid="71" grpId="0" animBg="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2061192" y="228684"/>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传 统 图 书 馆</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7" name="文本框 36">
            <a:extLst>
              <a:ext uri="{FF2B5EF4-FFF2-40B4-BE49-F238E27FC236}">
                <a16:creationId xmlns="" xmlns:a16="http://schemas.microsoft.com/office/drawing/2014/main" id="{68529398-E777-0D46-BEE2-4C6CAE176B8B}"/>
              </a:ext>
            </a:extLst>
          </p:cNvPr>
          <p:cNvSpPr txBox="1"/>
          <p:nvPr/>
        </p:nvSpPr>
        <p:spPr>
          <a:xfrm>
            <a:off x="5893801" y="1669557"/>
            <a:ext cx="2362138" cy="646331"/>
          </a:xfrm>
          <a:prstGeom prst="rect">
            <a:avLst/>
          </a:prstGeom>
          <a:noFill/>
        </p:spPr>
        <p:txBody>
          <a:bodyPr wrap="square" rtlCol="0">
            <a:spAutoFit/>
          </a:bodyPr>
          <a:lstStyle/>
          <a:p>
            <a:endParaRPr kumimoji="1" lang="en-US" altLang="zh-Hans" sz="1800" dirty="0">
              <a:latin typeface="Heiti SC Medium" pitchFamily="2" charset="-128"/>
              <a:ea typeface="Heiti SC Medium" pitchFamily="2" charset="-128"/>
            </a:endParaRPr>
          </a:p>
          <a:p>
            <a:endParaRPr kumimoji="1" lang="en-US" altLang="zh-Hans" sz="1800" dirty="0">
              <a:latin typeface="Heiti SC Medium" pitchFamily="2" charset="-128"/>
              <a:ea typeface="Heiti SC Medium" pitchFamily="2" charset="-128"/>
            </a:endParaRPr>
          </a:p>
        </p:txBody>
      </p:sp>
      <p:pic>
        <p:nvPicPr>
          <p:cNvPr id="39" name="图片 12" descr="1.jpg">
            <a:extLst>
              <a:ext uri="{FF2B5EF4-FFF2-40B4-BE49-F238E27FC236}">
                <a16:creationId xmlns="" xmlns:a16="http://schemas.microsoft.com/office/drawing/2014/main" id="{4501C668-12C8-A64E-B27D-CEBD1A79683B}"/>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4546" b="4546"/>
          <a:stretch/>
        </p:blipFill>
        <p:spPr bwMode="auto">
          <a:xfrm>
            <a:off x="3733822" y="3276604"/>
            <a:ext cx="4959472" cy="330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6" descr="C:\Users\User\Desktop\444.jpg">
            <a:extLst>
              <a:ext uri="{FF2B5EF4-FFF2-40B4-BE49-F238E27FC236}">
                <a16:creationId xmlns="" xmlns:a16="http://schemas.microsoft.com/office/drawing/2014/main" id="{9F0E7657-C327-374F-BAE6-01105324B38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3011" y="1262839"/>
            <a:ext cx="4800474" cy="359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566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10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000"/>
                                        <p:tgtEl>
                                          <p:spTgt spid="36"/>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1000"/>
                                        <p:tgtEl>
                                          <p:spTgt spid="39"/>
                                        </p:tgtEl>
                                      </p:cBhvr>
                                    </p:animEffect>
                                  </p:childTnLst>
                                </p:cTn>
                              </p:par>
                            </p:childTnLst>
                          </p:cTn>
                        </p:par>
                        <p:par>
                          <p:cTn id="15" fill="hold">
                            <p:stCondLst>
                              <p:cond delay="2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795607A-6329-824E-86C6-97BD77D52958}"/>
              </a:ext>
            </a:extLst>
          </p:cNvPr>
          <p:cNvSpPr/>
          <p:nvPr/>
        </p:nvSpPr>
        <p:spPr>
          <a:xfrm>
            <a:off x="179512" y="1239355"/>
            <a:ext cx="4833374" cy="400110"/>
          </a:xfrm>
          <a:prstGeom prst="rect">
            <a:avLst/>
          </a:prstGeom>
        </p:spPr>
        <p:txBody>
          <a:bodyPr wrap="none">
            <a:spAutoFit/>
          </a:bodyPr>
          <a:lstStyle/>
          <a:p>
            <a:pPr>
              <a:lnSpc>
                <a:spcPct val="120000"/>
              </a:lnSpc>
              <a:spcBef>
                <a:spcPct val="20000"/>
              </a:spcBef>
              <a:buClr>
                <a:schemeClr val="folHlink"/>
              </a:buClr>
              <a:buSzPct val="60000"/>
            </a:pPr>
            <a:r>
              <a:rPr lang="zh-Hans" altLang="en-US" sz="1800" b="1" dirty="0">
                <a:solidFill>
                  <a:srgbClr val="C00000"/>
                </a:solidFill>
                <a:latin typeface="+mn-ea"/>
                <a:sym typeface="微软雅黑" panose="020B0503020204020204" pitchFamily="34" charset="-122"/>
              </a:rPr>
              <a:t>三、</a:t>
            </a:r>
            <a:r>
              <a:rPr lang="zh-CN" altLang="en-US" sz="1800" b="1" dirty="0">
                <a:solidFill>
                  <a:srgbClr val="C00000"/>
                </a:solidFill>
                <a:latin typeface="+mn-ea"/>
                <a:sym typeface="微软雅黑" panose="020B0503020204020204" pitchFamily="34" charset="-122"/>
              </a:rPr>
              <a:t>关联智慧图书馆信息技术服务的应用情境</a:t>
            </a:r>
          </a:p>
        </p:txBody>
      </p:sp>
      <p:sp>
        <p:nvSpPr>
          <p:cNvPr id="9" name="AutoShape 2">
            <a:extLst>
              <a:ext uri="{FF2B5EF4-FFF2-40B4-BE49-F238E27FC236}">
                <a16:creationId xmlns="" xmlns:a16="http://schemas.microsoft.com/office/drawing/2014/main" id="{5C099325-1442-4F41-B6AD-A0BBA9A48359}"/>
              </a:ext>
            </a:extLst>
          </p:cNvPr>
          <p:cNvSpPr>
            <a:spLocks noChangeArrowheads="1"/>
          </p:cNvSpPr>
          <p:nvPr/>
        </p:nvSpPr>
        <p:spPr bwMode="auto">
          <a:xfrm>
            <a:off x="-324544" y="169582"/>
            <a:ext cx="8951676"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Han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1</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智慧图书馆知识服务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互联情境优化策略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圆角矩形 9">
            <a:extLst>
              <a:ext uri="{FF2B5EF4-FFF2-40B4-BE49-F238E27FC236}">
                <a16:creationId xmlns="" xmlns:a16="http://schemas.microsoft.com/office/drawing/2014/main" id="{FE1E4D16-500A-4247-B634-9CBCC9D82599}"/>
              </a:ext>
            </a:extLst>
          </p:cNvPr>
          <p:cNvSpPr/>
          <p:nvPr/>
        </p:nvSpPr>
        <p:spPr bwMode="auto">
          <a:xfrm>
            <a:off x="705106" y="1772816"/>
            <a:ext cx="7655744" cy="3580484"/>
          </a:xfrm>
          <a:prstGeom prst="roundRect">
            <a:avLst/>
          </a:prstGeom>
          <a:solidFill>
            <a:schemeClr val="bg1">
              <a:alpha val="46000"/>
            </a:schemeClr>
          </a:solidFill>
          <a:ln w="25400" cap="flat" cmpd="sng" algn="ctr">
            <a:solidFill>
              <a:schemeClr val="tx1">
                <a:lumMod val="50000"/>
                <a:lumOff val="50000"/>
              </a:schemeClr>
            </a:solidFill>
            <a:prstDash val="solid"/>
            <a:round/>
            <a:headEnd type="none" w="med" len="med"/>
            <a:tailEnd type="none" w="med" len="med"/>
          </a:ln>
        </p:spPr>
        <p:txBody>
          <a:bodyPr vert="horz" wrap="square" lIns="45719" tIns="45719" rIns="45719" bIns="45719" numCol="1" rtlCol="0" anchor="ctr" anchorCtr="0" compatLnSpc="1"/>
          <a:lstStyle/>
          <a:p>
            <a:pPr>
              <a:lnSpc>
                <a:spcPct val="150000"/>
              </a:lnSpc>
              <a:spcBef>
                <a:spcPts val="600"/>
              </a:spcBef>
              <a:spcAft>
                <a:spcPts val="0"/>
              </a:spcAft>
            </a:pPr>
            <a:r>
              <a:rPr lang="en-US" altLang="zh-CN" sz="1400" dirty="0"/>
              <a:t>       </a:t>
            </a:r>
            <a:r>
              <a:rPr lang="zh-CN" altLang="zh-CN" sz="1400" dirty="0"/>
              <a:t>各类型用户通过融合云存储、网盘存储等存储方式进行微资源存储，通过线上线下延伸服务实现用户与知识服务情境的互联，通过媒介载体的融合与无障碍互联实现用户与知识服务的及时交互。</a:t>
            </a:r>
            <a:endParaRPr lang="en-US" altLang="zh-CN" sz="1400" dirty="0"/>
          </a:p>
          <a:p>
            <a:pPr>
              <a:lnSpc>
                <a:spcPct val="150000"/>
              </a:lnSpc>
              <a:spcBef>
                <a:spcPts val="600"/>
              </a:spcBef>
              <a:spcAft>
                <a:spcPts val="0"/>
              </a:spcAft>
            </a:pPr>
            <a:r>
              <a:rPr lang="en-US" altLang="zh-CN" sz="1400" dirty="0"/>
              <a:t>       </a:t>
            </a:r>
            <a:r>
              <a:rPr lang="zh-CN" altLang="zh-CN" sz="1400" dirty="0"/>
              <a:t>交互平台借助智能终端，通过使用数据技术和编码技术，对用户行为数据与相关编码进行实时反馈，</a:t>
            </a:r>
            <a:r>
              <a:rPr lang="zh-CN" altLang="zh-CN" sz="1400" b="1" dirty="0"/>
              <a:t>通过二次关联和数据集的动态存储</a:t>
            </a:r>
            <a:r>
              <a:rPr lang="zh-CN" altLang="zh-CN" sz="1400" dirty="0"/>
              <a:t>实现平台的动态反馈。智慧服务技术情境可以实现与用户直接交互，提供一站式智慧导航、智能检索和匹配服务、知识可视化服务等。</a:t>
            </a:r>
            <a:endParaRPr lang="en-US" altLang="zh-CN" sz="1400" dirty="0"/>
          </a:p>
          <a:p>
            <a:pPr>
              <a:lnSpc>
                <a:spcPct val="150000"/>
              </a:lnSpc>
              <a:spcBef>
                <a:spcPts val="600"/>
              </a:spcBef>
              <a:spcAft>
                <a:spcPts val="0"/>
              </a:spcAft>
            </a:pPr>
            <a:r>
              <a:rPr lang="zh-Hans" altLang="en-US" sz="1400" dirty="0"/>
              <a:t>此外，</a:t>
            </a:r>
            <a:r>
              <a:rPr lang="zh-CN" altLang="zh-CN" sz="1400" dirty="0"/>
              <a:t>由于知识服务的技术情境所返回的结果可能含有多模态的信息资源，利用多模态融合技术能够将这些返回结果进行相关性整合之后可以以一种融合的形式（如可视化）呈现给用户 </a:t>
            </a:r>
            <a:r>
              <a:rPr lang="zh-CN" altLang="en-US" sz="1400" dirty="0"/>
              <a:t>。</a:t>
            </a:r>
            <a:r>
              <a:rPr lang="zh-CN" altLang="zh-CN" sz="1400" dirty="0"/>
              <a:t>智慧服务技术情境</a:t>
            </a:r>
            <a:r>
              <a:rPr lang="zh-Hans" altLang="en-US" sz="1400" b="1" dirty="0"/>
              <a:t>应</a:t>
            </a:r>
            <a:r>
              <a:rPr lang="zh-CN" altLang="zh-CN" sz="1400" b="1" dirty="0"/>
              <a:t>实现与用户直接交互，提供一站式智慧导航、智能检索和匹配服务、知识可视化服务等</a:t>
            </a:r>
            <a:r>
              <a:rPr lang="zh-CN" altLang="zh-CN" sz="1400" dirty="0"/>
              <a:t>。</a:t>
            </a:r>
          </a:p>
          <a:p>
            <a:pPr marL="0" marR="0" indent="0" algn="l" defTabSz="914400" rtl="0" eaLnBrk="1" fontAlgn="base" latinLnBrk="0" hangingPunct="0">
              <a:lnSpc>
                <a:spcPct val="150000"/>
              </a:lnSpc>
              <a:spcBef>
                <a:spcPct val="0"/>
              </a:spcBef>
              <a:spcAft>
                <a:spcPct val="0"/>
              </a:spcAft>
              <a:buClrTx/>
              <a:buSzTx/>
              <a:buFont typeface="Arial" panose="020B0604020202020204" pitchFamily="34" charset="0"/>
              <a:buNone/>
            </a:pPr>
            <a:endParaRPr kumimoji="0" lang="zh-CN" altLang="en-US" sz="1000" b="1" i="0" u="none" strike="noStrike" cap="none" normalizeH="0" baseline="0" dirty="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grpSp>
        <p:nvGrpSpPr>
          <p:cNvPr id="11" name="组 2">
            <a:extLst>
              <a:ext uri="{FF2B5EF4-FFF2-40B4-BE49-F238E27FC236}">
                <a16:creationId xmlns="" xmlns:a16="http://schemas.microsoft.com/office/drawing/2014/main" id="{AFF60AE0-9984-C74E-B30A-82B0B1B90B01}"/>
              </a:ext>
            </a:extLst>
          </p:cNvPr>
          <p:cNvGrpSpPr/>
          <p:nvPr/>
        </p:nvGrpSpPr>
        <p:grpSpPr>
          <a:xfrm>
            <a:off x="674948" y="5472599"/>
            <a:ext cx="7830227" cy="1107292"/>
            <a:chOff x="2116517" y="4594658"/>
            <a:chExt cx="20303806" cy="2871207"/>
          </a:xfrm>
        </p:grpSpPr>
        <p:sp>
          <p:nvSpPr>
            <p:cNvPr id="12" name="Freeform 60">
              <a:extLst>
                <a:ext uri="{FF2B5EF4-FFF2-40B4-BE49-F238E27FC236}">
                  <a16:creationId xmlns="" xmlns:a16="http://schemas.microsoft.com/office/drawing/2014/main" id="{415E9F80-FE3F-C049-94C8-1C3F61699F5F}"/>
                </a:ext>
              </a:extLst>
            </p:cNvPr>
            <p:cNvSpPr>
              <a:spLocks noChangeArrowheads="1"/>
            </p:cNvSpPr>
            <p:nvPr/>
          </p:nvSpPr>
          <p:spPr bwMode="auto">
            <a:xfrm>
              <a:off x="2116517" y="6711756"/>
              <a:ext cx="20298222" cy="748525"/>
            </a:xfrm>
            <a:custGeom>
              <a:avLst/>
              <a:gdLst>
                <a:gd name="T0" fmla="*/ 16025 w 16026"/>
                <a:gd name="T1" fmla="*/ 291 h 593"/>
                <a:gd name="T2" fmla="*/ 16025 w 16026"/>
                <a:gd name="T3" fmla="*/ 291 h 593"/>
                <a:gd name="T4" fmla="*/ 15733 w 16026"/>
                <a:gd name="T5" fmla="*/ 592 h 593"/>
                <a:gd name="T6" fmla="*/ 303 w 16026"/>
                <a:gd name="T7" fmla="*/ 592 h 593"/>
                <a:gd name="T8" fmla="*/ 0 w 16026"/>
                <a:gd name="T9" fmla="*/ 291 h 593"/>
                <a:gd name="T10" fmla="*/ 303 w 16026"/>
                <a:gd name="T11" fmla="*/ 0 h 593"/>
                <a:gd name="T12" fmla="*/ 15733 w 16026"/>
                <a:gd name="T13" fmla="*/ 0 h 593"/>
                <a:gd name="T14" fmla="*/ 16025 w 16026"/>
                <a:gd name="T15" fmla="*/ 291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26" h="593">
                  <a:moveTo>
                    <a:pt x="16025" y="291"/>
                  </a:moveTo>
                  <a:lnTo>
                    <a:pt x="16025" y="291"/>
                  </a:lnTo>
                  <a:cubicBezTo>
                    <a:pt x="16025" y="455"/>
                    <a:pt x="15888" y="592"/>
                    <a:pt x="15733" y="592"/>
                  </a:cubicBezTo>
                  <a:cubicBezTo>
                    <a:pt x="303" y="592"/>
                    <a:pt x="303" y="592"/>
                    <a:pt x="303" y="592"/>
                  </a:cubicBezTo>
                  <a:cubicBezTo>
                    <a:pt x="139" y="592"/>
                    <a:pt x="0" y="455"/>
                    <a:pt x="0" y="291"/>
                  </a:cubicBezTo>
                  <a:cubicBezTo>
                    <a:pt x="0" y="126"/>
                    <a:pt x="139" y="0"/>
                    <a:pt x="303" y="0"/>
                  </a:cubicBezTo>
                  <a:cubicBezTo>
                    <a:pt x="15733" y="0"/>
                    <a:pt x="15733" y="0"/>
                    <a:pt x="15733" y="0"/>
                  </a:cubicBezTo>
                  <a:cubicBezTo>
                    <a:pt x="15888" y="0"/>
                    <a:pt x="16025" y="126"/>
                    <a:pt x="16025" y="291"/>
                  </a:cubicBezTo>
                </a:path>
              </a:pathLst>
            </a:custGeom>
            <a:solidFill>
              <a:schemeClr val="accent1"/>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13" name="Freeform 61">
              <a:extLst>
                <a:ext uri="{FF2B5EF4-FFF2-40B4-BE49-F238E27FC236}">
                  <a16:creationId xmlns="" xmlns:a16="http://schemas.microsoft.com/office/drawing/2014/main" id="{9B4CBCBA-B2C8-A340-8FD4-F5D02F74037A}"/>
                </a:ext>
              </a:extLst>
            </p:cNvPr>
            <p:cNvSpPr>
              <a:spLocks noChangeArrowheads="1"/>
            </p:cNvSpPr>
            <p:nvPr/>
          </p:nvSpPr>
          <p:spPr bwMode="auto">
            <a:xfrm>
              <a:off x="3758694" y="6711756"/>
              <a:ext cx="18656045" cy="748525"/>
            </a:xfrm>
            <a:custGeom>
              <a:avLst/>
              <a:gdLst>
                <a:gd name="T0" fmla="*/ 14435 w 14728"/>
                <a:gd name="T1" fmla="*/ 0 h 593"/>
                <a:gd name="T2" fmla="*/ 14435 w 14728"/>
                <a:gd name="T3" fmla="*/ 0 h 593"/>
                <a:gd name="T4" fmla="*/ 0 w 14728"/>
                <a:gd name="T5" fmla="*/ 0 h 593"/>
                <a:gd name="T6" fmla="*/ 0 w 14728"/>
                <a:gd name="T7" fmla="*/ 592 h 593"/>
                <a:gd name="T8" fmla="*/ 14435 w 14728"/>
                <a:gd name="T9" fmla="*/ 592 h 593"/>
                <a:gd name="T10" fmla="*/ 14727 w 14728"/>
                <a:gd name="T11" fmla="*/ 291 h 593"/>
                <a:gd name="T12" fmla="*/ 14435 w 14728"/>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14728" h="593">
                  <a:moveTo>
                    <a:pt x="14435" y="0"/>
                  </a:moveTo>
                  <a:lnTo>
                    <a:pt x="14435" y="0"/>
                  </a:lnTo>
                  <a:cubicBezTo>
                    <a:pt x="0" y="0"/>
                    <a:pt x="0" y="0"/>
                    <a:pt x="0" y="0"/>
                  </a:cubicBezTo>
                  <a:cubicBezTo>
                    <a:pt x="0" y="592"/>
                    <a:pt x="0" y="592"/>
                    <a:pt x="0" y="592"/>
                  </a:cubicBezTo>
                  <a:cubicBezTo>
                    <a:pt x="14435" y="592"/>
                    <a:pt x="14435" y="592"/>
                    <a:pt x="14435" y="592"/>
                  </a:cubicBezTo>
                  <a:cubicBezTo>
                    <a:pt x="14590" y="592"/>
                    <a:pt x="14727" y="455"/>
                    <a:pt x="14727" y="291"/>
                  </a:cubicBezTo>
                  <a:cubicBezTo>
                    <a:pt x="14727" y="126"/>
                    <a:pt x="14590" y="0"/>
                    <a:pt x="14435" y="0"/>
                  </a:cubicBezTo>
                </a:path>
              </a:pathLst>
            </a:custGeom>
            <a:solidFill>
              <a:schemeClr val="accent2"/>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14" name="Freeform 62">
              <a:extLst>
                <a:ext uri="{FF2B5EF4-FFF2-40B4-BE49-F238E27FC236}">
                  <a16:creationId xmlns="" xmlns:a16="http://schemas.microsoft.com/office/drawing/2014/main" id="{C800973A-7406-6843-8FF4-B7DC35B30496}"/>
                </a:ext>
              </a:extLst>
            </p:cNvPr>
            <p:cNvSpPr>
              <a:spLocks noChangeArrowheads="1"/>
            </p:cNvSpPr>
            <p:nvPr/>
          </p:nvSpPr>
          <p:spPr bwMode="auto">
            <a:xfrm>
              <a:off x="7389362" y="6711756"/>
              <a:ext cx="15025377" cy="748525"/>
            </a:xfrm>
            <a:custGeom>
              <a:avLst/>
              <a:gdLst>
                <a:gd name="T0" fmla="*/ 11569 w 11862"/>
                <a:gd name="T1" fmla="*/ 0 h 593"/>
                <a:gd name="T2" fmla="*/ 11569 w 11862"/>
                <a:gd name="T3" fmla="*/ 0 h 593"/>
                <a:gd name="T4" fmla="*/ 0 w 11862"/>
                <a:gd name="T5" fmla="*/ 0 h 593"/>
                <a:gd name="T6" fmla="*/ 0 w 11862"/>
                <a:gd name="T7" fmla="*/ 592 h 593"/>
                <a:gd name="T8" fmla="*/ 11569 w 11862"/>
                <a:gd name="T9" fmla="*/ 592 h 593"/>
                <a:gd name="T10" fmla="*/ 11861 w 11862"/>
                <a:gd name="T11" fmla="*/ 291 h 593"/>
                <a:gd name="T12" fmla="*/ 11569 w 11862"/>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11862" h="593">
                  <a:moveTo>
                    <a:pt x="11569" y="0"/>
                  </a:moveTo>
                  <a:lnTo>
                    <a:pt x="11569" y="0"/>
                  </a:lnTo>
                  <a:cubicBezTo>
                    <a:pt x="0" y="0"/>
                    <a:pt x="0" y="0"/>
                    <a:pt x="0" y="0"/>
                  </a:cubicBezTo>
                  <a:cubicBezTo>
                    <a:pt x="0" y="592"/>
                    <a:pt x="0" y="592"/>
                    <a:pt x="0" y="592"/>
                  </a:cubicBezTo>
                  <a:cubicBezTo>
                    <a:pt x="11569" y="592"/>
                    <a:pt x="11569" y="592"/>
                    <a:pt x="11569" y="592"/>
                  </a:cubicBezTo>
                  <a:cubicBezTo>
                    <a:pt x="11724" y="592"/>
                    <a:pt x="11861" y="455"/>
                    <a:pt x="11861" y="291"/>
                  </a:cubicBezTo>
                  <a:cubicBezTo>
                    <a:pt x="11861" y="126"/>
                    <a:pt x="11724" y="0"/>
                    <a:pt x="11569" y="0"/>
                  </a:cubicBezTo>
                </a:path>
              </a:pathLst>
            </a:custGeom>
            <a:solidFill>
              <a:srgbClr val="FFC000"/>
            </a:solidFill>
            <a:ln>
              <a:noFill/>
            </a:ln>
            <a:effectLst/>
          </p:spPr>
          <p:txBody>
            <a:bodyPr wrap="none" anchor="ctr"/>
            <a:lstStyle/>
            <a:p>
              <a:endParaRPr lang="en-US" sz="800" dirty="0">
                <a:latin typeface="Microsoft YaHei" charset="-122"/>
                <a:ea typeface="Microsoft YaHei" charset="-122"/>
                <a:cs typeface="Microsoft YaHei" charset="-122"/>
              </a:endParaRPr>
            </a:p>
          </p:txBody>
        </p:sp>
        <p:sp>
          <p:nvSpPr>
            <p:cNvPr id="15" name="Freeform 63">
              <a:extLst>
                <a:ext uri="{FF2B5EF4-FFF2-40B4-BE49-F238E27FC236}">
                  <a16:creationId xmlns="" xmlns:a16="http://schemas.microsoft.com/office/drawing/2014/main" id="{80BF3EE7-FF80-FD4B-8BF2-2F1AD9B7634E}"/>
                </a:ext>
              </a:extLst>
            </p:cNvPr>
            <p:cNvSpPr>
              <a:spLocks noChangeArrowheads="1"/>
            </p:cNvSpPr>
            <p:nvPr/>
          </p:nvSpPr>
          <p:spPr bwMode="auto">
            <a:xfrm>
              <a:off x="12639866" y="6711756"/>
              <a:ext cx="9774873" cy="748525"/>
            </a:xfrm>
            <a:custGeom>
              <a:avLst/>
              <a:gdLst>
                <a:gd name="T0" fmla="*/ 7423 w 7716"/>
                <a:gd name="T1" fmla="*/ 0 h 593"/>
                <a:gd name="T2" fmla="*/ 7423 w 7716"/>
                <a:gd name="T3" fmla="*/ 0 h 593"/>
                <a:gd name="T4" fmla="*/ 0 w 7716"/>
                <a:gd name="T5" fmla="*/ 0 h 593"/>
                <a:gd name="T6" fmla="*/ 0 w 7716"/>
                <a:gd name="T7" fmla="*/ 592 h 593"/>
                <a:gd name="T8" fmla="*/ 7423 w 7716"/>
                <a:gd name="T9" fmla="*/ 592 h 593"/>
                <a:gd name="T10" fmla="*/ 7715 w 7716"/>
                <a:gd name="T11" fmla="*/ 291 h 593"/>
                <a:gd name="T12" fmla="*/ 7423 w 7716"/>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7716" h="593">
                  <a:moveTo>
                    <a:pt x="7423" y="0"/>
                  </a:moveTo>
                  <a:lnTo>
                    <a:pt x="7423" y="0"/>
                  </a:lnTo>
                  <a:cubicBezTo>
                    <a:pt x="0" y="0"/>
                    <a:pt x="0" y="0"/>
                    <a:pt x="0" y="0"/>
                  </a:cubicBezTo>
                  <a:cubicBezTo>
                    <a:pt x="0" y="592"/>
                    <a:pt x="0" y="592"/>
                    <a:pt x="0" y="592"/>
                  </a:cubicBezTo>
                  <a:cubicBezTo>
                    <a:pt x="7423" y="592"/>
                    <a:pt x="7423" y="592"/>
                    <a:pt x="7423" y="592"/>
                  </a:cubicBezTo>
                  <a:cubicBezTo>
                    <a:pt x="7578" y="592"/>
                    <a:pt x="7715" y="455"/>
                    <a:pt x="7715" y="291"/>
                  </a:cubicBezTo>
                  <a:cubicBezTo>
                    <a:pt x="7715" y="126"/>
                    <a:pt x="7578" y="0"/>
                    <a:pt x="7423" y="0"/>
                  </a:cubicBezTo>
                </a:path>
              </a:pathLst>
            </a:custGeom>
            <a:solidFill>
              <a:schemeClr val="accent4"/>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16" name="Freeform 64">
              <a:extLst>
                <a:ext uri="{FF2B5EF4-FFF2-40B4-BE49-F238E27FC236}">
                  <a16:creationId xmlns="" xmlns:a16="http://schemas.microsoft.com/office/drawing/2014/main" id="{300A2A53-E13D-AB4C-A3A5-4FD32E3CB880}"/>
                </a:ext>
              </a:extLst>
            </p:cNvPr>
            <p:cNvSpPr>
              <a:spLocks noChangeArrowheads="1"/>
            </p:cNvSpPr>
            <p:nvPr/>
          </p:nvSpPr>
          <p:spPr bwMode="auto">
            <a:xfrm>
              <a:off x="15153403" y="6711756"/>
              <a:ext cx="7261336" cy="748525"/>
            </a:xfrm>
            <a:custGeom>
              <a:avLst/>
              <a:gdLst>
                <a:gd name="T0" fmla="*/ 5441 w 5734"/>
                <a:gd name="T1" fmla="*/ 0 h 593"/>
                <a:gd name="T2" fmla="*/ 5441 w 5734"/>
                <a:gd name="T3" fmla="*/ 0 h 593"/>
                <a:gd name="T4" fmla="*/ 0 w 5734"/>
                <a:gd name="T5" fmla="*/ 0 h 593"/>
                <a:gd name="T6" fmla="*/ 0 w 5734"/>
                <a:gd name="T7" fmla="*/ 592 h 593"/>
                <a:gd name="T8" fmla="*/ 5441 w 5734"/>
                <a:gd name="T9" fmla="*/ 592 h 593"/>
                <a:gd name="T10" fmla="*/ 5733 w 5734"/>
                <a:gd name="T11" fmla="*/ 291 h 593"/>
                <a:gd name="T12" fmla="*/ 5441 w 5734"/>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5734" h="593">
                  <a:moveTo>
                    <a:pt x="5441" y="0"/>
                  </a:moveTo>
                  <a:lnTo>
                    <a:pt x="5441" y="0"/>
                  </a:lnTo>
                  <a:cubicBezTo>
                    <a:pt x="0" y="0"/>
                    <a:pt x="0" y="0"/>
                    <a:pt x="0" y="0"/>
                  </a:cubicBezTo>
                  <a:cubicBezTo>
                    <a:pt x="0" y="592"/>
                    <a:pt x="0" y="592"/>
                    <a:pt x="0" y="592"/>
                  </a:cubicBezTo>
                  <a:cubicBezTo>
                    <a:pt x="5441" y="592"/>
                    <a:pt x="5441" y="592"/>
                    <a:pt x="5441" y="592"/>
                  </a:cubicBezTo>
                  <a:cubicBezTo>
                    <a:pt x="5596" y="592"/>
                    <a:pt x="5733" y="455"/>
                    <a:pt x="5733" y="291"/>
                  </a:cubicBezTo>
                  <a:cubicBezTo>
                    <a:pt x="5733" y="126"/>
                    <a:pt x="5596" y="0"/>
                    <a:pt x="5441" y="0"/>
                  </a:cubicBezTo>
                </a:path>
              </a:pathLst>
            </a:custGeom>
            <a:solidFill>
              <a:schemeClr val="accent5"/>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17" name="Freeform 65">
              <a:extLst>
                <a:ext uri="{FF2B5EF4-FFF2-40B4-BE49-F238E27FC236}">
                  <a16:creationId xmlns="" xmlns:a16="http://schemas.microsoft.com/office/drawing/2014/main" id="{7CD5C7DC-92E7-5245-842E-D5A5A019AE61}"/>
                </a:ext>
              </a:extLst>
            </p:cNvPr>
            <p:cNvSpPr>
              <a:spLocks noChangeArrowheads="1"/>
            </p:cNvSpPr>
            <p:nvPr/>
          </p:nvSpPr>
          <p:spPr bwMode="auto">
            <a:xfrm>
              <a:off x="19398493" y="6711756"/>
              <a:ext cx="3021830" cy="748525"/>
            </a:xfrm>
            <a:custGeom>
              <a:avLst/>
              <a:gdLst>
                <a:gd name="T0" fmla="*/ 2091 w 2384"/>
                <a:gd name="T1" fmla="*/ 0 h 593"/>
                <a:gd name="T2" fmla="*/ 2091 w 2384"/>
                <a:gd name="T3" fmla="*/ 0 h 593"/>
                <a:gd name="T4" fmla="*/ 0 w 2384"/>
                <a:gd name="T5" fmla="*/ 0 h 593"/>
                <a:gd name="T6" fmla="*/ 0 w 2384"/>
                <a:gd name="T7" fmla="*/ 592 h 593"/>
                <a:gd name="T8" fmla="*/ 2091 w 2384"/>
                <a:gd name="T9" fmla="*/ 592 h 593"/>
                <a:gd name="T10" fmla="*/ 2383 w 2384"/>
                <a:gd name="T11" fmla="*/ 291 h 593"/>
                <a:gd name="T12" fmla="*/ 2091 w 2384"/>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2384" h="593">
                  <a:moveTo>
                    <a:pt x="2091" y="0"/>
                  </a:moveTo>
                  <a:lnTo>
                    <a:pt x="2091" y="0"/>
                  </a:lnTo>
                  <a:cubicBezTo>
                    <a:pt x="0" y="0"/>
                    <a:pt x="0" y="0"/>
                    <a:pt x="0" y="0"/>
                  </a:cubicBezTo>
                  <a:cubicBezTo>
                    <a:pt x="0" y="592"/>
                    <a:pt x="0" y="592"/>
                    <a:pt x="0" y="592"/>
                  </a:cubicBezTo>
                  <a:cubicBezTo>
                    <a:pt x="2091" y="592"/>
                    <a:pt x="2091" y="592"/>
                    <a:pt x="2091" y="592"/>
                  </a:cubicBezTo>
                  <a:cubicBezTo>
                    <a:pt x="2246" y="592"/>
                    <a:pt x="2383" y="455"/>
                    <a:pt x="2383" y="291"/>
                  </a:cubicBezTo>
                  <a:cubicBezTo>
                    <a:pt x="2383" y="126"/>
                    <a:pt x="2246" y="0"/>
                    <a:pt x="2091" y="0"/>
                  </a:cubicBezTo>
                </a:path>
              </a:pathLst>
            </a:custGeom>
            <a:solidFill>
              <a:schemeClr val="accent6"/>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18" name="Freeform 66">
              <a:extLst>
                <a:ext uri="{FF2B5EF4-FFF2-40B4-BE49-F238E27FC236}">
                  <a16:creationId xmlns="" xmlns:a16="http://schemas.microsoft.com/office/drawing/2014/main" id="{27F0B8C2-ECB2-8B48-9A83-F25FEF7A9306}"/>
                </a:ext>
              </a:extLst>
            </p:cNvPr>
            <p:cNvSpPr>
              <a:spLocks noChangeArrowheads="1"/>
            </p:cNvSpPr>
            <p:nvPr/>
          </p:nvSpPr>
          <p:spPr bwMode="auto">
            <a:xfrm>
              <a:off x="2451656" y="7449109"/>
              <a:ext cx="50269" cy="11172"/>
            </a:xfrm>
            <a:custGeom>
              <a:avLst/>
              <a:gdLst>
                <a:gd name="T0" fmla="*/ 38 w 39"/>
                <a:gd name="T1" fmla="*/ 9 h 10"/>
                <a:gd name="T2" fmla="*/ 38 w 39"/>
                <a:gd name="T3" fmla="*/ 9 h 10"/>
                <a:gd name="T4" fmla="*/ 38 w 39"/>
                <a:gd name="T5" fmla="*/ 9 h 10"/>
                <a:gd name="T6" fmla="*/ 38 w 39"/>
                <a:gd name="T7" fmla="*/ 9 h 10"/>
                <a:gd name="T8" fmla="*/ 38 w 39"/>
                <a:gd name="T9" fmla="*/ 9 h 10"/>
                <a:gd name="T10" fmla="*/ 29 w 39"/>
                <a:gd name="T11" fmla="*/ 9 h 10"/>
                <a:gd name="T12" fmla="*/ 29 w 39"/>
                <a:gd name="T13" fmla="*/ 9 h 10"/>
                <a:gd name="T14" fmla="*/ 29 w 39"/>
                <a:gd name="T15" fmla="*/ 9 h 10"/>
                <a:gd name="T16" fmla="*/ 29 w 39"/>
                <a:gd name="T17" fmla="*/ 9 h 10"/>
                <a:gd name="T18" fmla="*/ 29 w 39"/>
                <a:gd name="T19" fmla="*/ 9 h 10"/>
                <a:gd name="T20" fmla="*/ 29 w 39"/>
                <a:gd name="T21" fmla="*/ 9 h 10"/>
                <a:gd name="T22" fmla="*/ 29 w 39"/>
                <a:gd name="T23" fmla="*/ 9 h 10"/>
                <a:gd name="T24" fmla="*/ 29 w 39"/>
                <a:gd name="T25" fmla="*/ 9 h 10"/>
                <a:gd name="T26" fmla="*/ 29 w 39"/>
                <a:gd name="T27" fmla="*/ 9 h 10"/>
                <a:gd name="T28" fmla="*/ 29 w 39"/>
                <a:gd name="T29" fmla="*/ 9 h 10"/>
                <a:gd name="T30" fmla="*/ 29 w 39"/>
                <a:gd name="T31" fmla="*/ 9 h 10"/>
                <a:gd name="T32" fmla="*/ 29 w 39"/>
                <a:gd name="T33" fmla="*/ 9 h 10"/>
                <a:gd name="T34" fmla="*/ 20 w 39"/>
                <a:gd name="T35" fmla="*/ 9 h 10"/>
                <a:gd name="T36" fmla="*/ 20 w 39"/>
                <a:gd name="T37" fmla="*/ 9 h 10"/>
                <a:gd name="T38" fmla="*/ 20 w 39"/>
                <a:gd name="T39" fmla="*/ 9 h 10"/>
                <a:gd name="T40" fmla="*/ 20 w 39"/>
                <a:gd name="T41" fmla="*/ 9 h 10"/>
                <a:gd name="T42" fmla="*/ 20 w 39"/>
                <a:gd name="T43" fmla="*/ 9 h 10"/>
                <a:gd name="T44" fmla="*/ 20 w 39"/>
                <a:gd name="T45" fmla="*/ 9 h 10"/>
                <a:gd name="T46" fmla="*/ 20 w 39"/>
                <a:gd name="T47" fmla="*/ 9 h 10"/>
                <a:gd name="T48" fmla="*/ 20 w 39"/>
                <a:gd name="T49" fmla="*/ 9 h 10"/>
                <a:gd name="T50" fmla="*/ 20 w 39"/>
                <a:gd name="T51" fmla="*/ 9 h 10"/>
                <a:gd name="T52" fmla="*/ 20 w 39"/>
                <a:gd name="T53" fmla="*/ 9 h 10"/>
                <a:gd name="T54" fmla="*/ 20 w 39"/>
                <a:gd name="T55" fmla="*/ 9 h 10"/>
                <a:gd name="T56" fmla="*/ 20 w 39"/>
                <a:gd name="T57" fmla="*/ 9 h 10"/>
                <a:gd name="T58" fmla="*/ 20 w 39"/>
                <a:gd name="T59" fmla="*/ 9 h 10"/>
                <a:gd name="T60" fmla="*/ 9 w 39"/>
                <a:gd name="T61" fmla="*/ 9 h 10"/>
                <a:gd name="T62" fmla="*/ 9 w 39"/>
                <a:gd name="T63" fmla="*/ 9 h 10"/>
                <a:gd name="T64" fmla="*/ 9 w 39"/>
                <a:gd name="T65" fmla="*/ 9 h 10"/>
                <a:gd name="T66" fmla="*/ 9 w 39"/>
                <a:gd name="T67" fmla="*/ 9 h 10"/>
                <a:gd name="T68" fmla="*/ 9 w 39"/>
                <a:gd name="T69" fmla="*/ 9 h 10"/>
                <a:gd name="T70" fmla="*/ 9 w 39"/>
                <a:gd name="T71" fmla="*/ 9 h 10"/>
                <a:gd name="T72" fmla="*/ 9 w 39"/>
                <a:gd name="T73" fmla="*/ 9 h 10"/>
                <a:gd name="T74" fmla="*/ 9 w 39"/>
                <a:gd name="T75" fmla="*/ 9 h 10"/>
                <a:gd name="T76" fmla="*/ 9 w 39"/>
                <a:gd name="T77" fmla="*/ 9 h 10"/>
                <a:gd name="T78" fmla="*/ 9 w 39"/>
                <a:gd name="T79" fmla="*/ 9 h 10"/>
                <a:gd name="T80" fmla="*/ 9 w 39"/>
                <a:gd name="T81" fmla="*/ 9 h 10"/>
                <a:gd name="T82" fmla="*/ 0 w 39"/>
                <a:gd name="T83" fmla="*/ 9 h 10"/>
                <a:gd name="T84" fmla="*/ 0 w 39"/>
                <a:gd name="T85" fmla="*/ 9 h 10"/>
                <a:gd name="T86" fmla="*/ 0 w 39"/>
                <a:gd name="T87" fmla="*/ 9 h 10"/>
                <a:gd name="T88" fmla="*/ 0 w 39"/>
                <a:gd name="T89" fmla="*/ 9 h 10"/>
                <a:gd name="T90" fmla="*/ 0 w 39"/>
                <a:gd name="T91" fmla="*/ 9 h 10"/>
                <a:gd name="T92" fmla="*/ 0 w 39"/>
                <a:gd name="T93" fmla="*/ 9 h 10"/>
                <a:gd name="T94" fmla="*/ 0 w 39"/>
                <a:gd name="T95" fmla="*/ 9 h 10"/>
                <a:gd name="T96" fmla="*/ 0 w 39"/>
                <a:gd name="T97" fmla="*/ 9 h 10"/>
                <a:gd name="T98" fmla="*/ 0 w 39"/>
                <a:gd name="T99" fmla="*/ 0 h 10"/>
                <a:gd name="T100" fmla="*/ 0 w 39"/>
                <a:gd name="T101" fmla="*/ 0 h 10"/>
                <a:gd name="T102" fmla="*/ 0 w 39"/>
                <a:gd name="T10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0">
                  <a:moveTo>
                    <a:pt x="38" y="9"/>
                  </a:moveTo>
                  <a:lnTo>
                    <a:pt x="38" y="9"/>
                  </a:lnTo>
                  <a:lnTo>
                    <a:pt x="38" y="9"/>
                  </a:lnTo>
                  <a:lnTo>
                    <a:pt x="38" y="9"/>
                  </a:lnTo>
                  <a:lnTo>
                    <a:pt x="38" y="9"/>
                  </a:lnTo>
                  <a:lnTo>
                    <a:pt x="38" y="9"/>
                  </a:lnTo>
                  <a:lnTo>
                    <a:pt x="38" y="9"/>
                  </a:lnTo>
                  <a:lnTo>
                    <a:pt x="38" y="9"/>
                  </a:lnTo>
                  <a:lnTo>
                    <a:pt x="38" y="9"/>
                  </a:lnTo>
                  <a:lnTo>
                    <a:pt x="38" y="9"/>
                  </a:lnTo>
                  <a:lnTo>
                    <a:pt x="38" y="9"/>
                  </a:lnTo>
                  <a:lnTo>
                    <a:pt x="38" y="9"/>
                  </a:lnTo>
                  <a:lnTo>
                    <a:pt x="29" y="9"/>
                  </a:lnTo>
                  <a:lnTo>
                    <a:pt x="29" y="9"/>
                  </a:lnTo>
                  <a:cubicBezTo>
                    <a:pt x="29" y="9"/>
                    <a:pt x="29" y="9"/>
                    <a:pt x="38" y="9"/>
                  </a:cubicBezTo>
                  <a:cubicBezTo>
                    <a:pt x="29" y="9"/>
                    <a:pt x="29" y="9"/>
                    <a:pt x="29" y="9"/>
                  </a:cubicBez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20"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0"/>
                  </a:lnTo>
                  <a:lnTo>
                    <a:pt x="0" y="0"/>
                  </a:lnTo>
                  <a:lnTo>
                    <a:pt x="0" y="0"/>
                  </a:lnTo>
                  <a:lnTo>
                    <a:pt x="0" y="0"/>
                  </a:lnTo>
                  <a:lnTo>
                    <a:pt x="0" y="0"/>
                  </a:lnTo>
                  <a:lnTo>
                    <a:pt x="0" y="0"/>
                  </a:lnTo>
                  <a:lnTo>
                    <a:pt x="0" y="0"/>
                  </a:lnTo>
                  <a:lnTo>
                    <a:pt x="0" y="0"/>
                  </a:lnTo>
                  <a:lnTo>
                    <a:pt x="38" y="9"/>
                  </a:lnTo>
                </a:path>
              </a:pathLst>
            </a:custGeom>
            <a:solidFill>
              <a:srgbClr val="172F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19" name="Freeform 67">
              <a:extLst>
                <a:ext uri="{FF2B5EF4-FFF2-40B4-BE49-F238E27FC236}">
                  <a16:creationId xmlns="" xmlns:a16="http://schemas.microsoft.com/office/drawing/2014/main" id="{17FC6759-C6A5-E64B-861E-EB8597B029C9}"/>
                </a:ext>
              </a:extLst>
            </p:cNvPr>
            <p:cNvSpPr>
              <a:spLocks noChangeArrowheads="1"/>
            </p:cNvSpPr>
            <p:nvPr/>
          </p:nvSpPr>
          <p:spPr bwMode="auto">
            <a:xfrm>
              <a:off x="2127685" y="7125117"/>
              <a:ext cx="1631008" cy="335160"/>
            </a:xfrm>
            <a:custGeom>
              <a:avLst/>
              <a:gdLst>
                <a:gd name="T0" fmla="*/ 1287 w 1288"/>
                <a:gd name="T1" fmla="*/ 0 h 266"/>
                <a:gd name="T2" fmla="*/ 254 w 1288"/>
                <a:gd name="T3" fmla="*/ 256 h 266"/>
                <a:gd name="T4" fmla="*/ 254 w 1288"/>
                <a:gd name="T5" fmla="*/ 256 h 266"/>
                <a:gd name="T6" fmla="*/ 254 w 1288"/>
                <a:gd name="T7" fmla="*/ 265 h 266"/>
                <a:gd name="T8" fmla="*/ 254 w 1288"/>
                <a:gd name="T9" fmla="*/ 265 h 266"/>
                <a:gd name="T10" fmla="*/ 254 w 1288"/>
                <a:gd name="T11" fmla="*/ 265 h 266"/>
                <a:gd name="T12" fmla="*/ 254 w 1288"/>
                <a:gd name="T13" fmla="*/ 265 h 266"/>
                <a:gd name="T14" fmla="*/ 254 w 1288"/>
                <a:gd name="T15" fmla="*/ 265 h 266"/>
                <a:gd name="T16" fmla="*/ 254 w 1288"/>
                <a:gd name="T17" fmla="*/ 265 h 266"/>
                <a:gd name="T18" fmla="*/ 263 w 1288"/>
                <a:gd name="T19" fmla="*/ 265 h 266"/>
                <a:gd name="T20" fmla="*/ 263 w 1288"/>
                <a:gd name="T21" fmla="*/ 265 h 266"/>
                <a:gd name="T22" fmla="*/ 263 w 1288"/>
                <a:gd name="T23" fmla="*/ 265 h 266"/>
                <a:gd name="T24" fmla="*/ 263 w 1288"/>
                <a:gd name="T25" fmla="*/ 265 h 266"/>
                <a:gd name="T26" fmla="*/ 263 w 1288"/>
                <a:gd name="T27" fmla="*/ 265 h 266"/>
                <a:gd name="T28" fmla="*/ 263 w 1288"/>
                <a:gd name="T29" fmla="*/ 265 h 266"/>
                <a:gd name="T30" fmla="*/ 263 w 1288"/>
                <a:gd name="T31" fmla="*/ 265 h 266"/>
                <a:gd name="T32" fmla="*/ 263 w 1288"/>
                <a:gd name="T33" fmla="*/ 265 h 266"/>
                <a:gd name="T34" fmla="*/ 274 w 1288"/>
                <a:gd name="T35" fmla="*/ 265 h 266"/>
                <a:gd name="T36" fmla="*/ 274 w 1288"/>
                <a:gd name="T37" fmla="*/ 265 h 266"/>
                <a:gd name="T38" fmla="*/ 274 w 1288"/>
                <a:gd name="T39" fmla="*/ 265 h 266"/>
                <a:gd name="T40" fmla="*/ 274 w 1288"/>
                <a:gd name="T41" fmla="*/ 265 h 266"/>
                <a:gd name="T42" fmla="*/ 274 w 1288"/>
                <a:gd name="T43" fmla="*/ 265 h 266"/>
                <a:gd name="T44" fmla="*/ 274 w 1288"/>
                <a:gd name="T45" fmla="*/ 265 h 266"/>
                <a:gd name="T46" fmla="*/ 274 w 1288"/>
                <a:gd name="T47" fmla="*/ 265 h 266"/>
                <a:gd name="T48" fmla="*/ 274 w 1288"/>
                <a:gd name="T49" fmla="*/ 265 h 266"/>
                <a:gd name="T50" fmla="*/ 274 w 1288"/>
                <a:gd name="T51" fmla="*/ 265 h 266"/>
                <a:gd name="T52" fmla="*/ 274 w 1288"/>
                <a:gd name="T53" fmla="*/ 265 h 266"/>
                <a:gd name="T54" fmla="*/ 283 w 1288"/>
                <a:gd name="T55" fmla="*/ 265 h 266"/>
                <a:gd name="T56" fmla="*/ 283 w 1288"/>
                <a:gd name="T57" fmla="*/ 265 h 266"/>
                <a:gd name="T58" fmla="*/ 283 w 1288"/>
                <a:gd name="T59" fmla="*/ 265 h 266"/>
                <a:gd name="T60" fmla="*/ 283 w 1288"/>
                <a:gd name="T61" fmla="*/ 265 h 266"/>
                <a:gd name="T62" fmla="*/ 283 w 1288"/>
                <a:gd name="T63" fmla="*/ 265 h 266"/>
                <a:gd name="T64" fmla="*/ 283 w 1288"/>
                <a:gd name="T65" fmla="*/ 265 h 266"/>
                <a:gd name="T66" fmla="*/ 283 w 1288"/>
                <a:gd name="T67" fmla="*/ 265 h 266"/>
                <a:gd name="T68" fmla="*/ 283 w 1288"/>
                <a:gd name="T69" fmla="*/ 265 h 266"/>
                <a:gd name="T70" fmla="*/ 283 w 1288"/>
                <a:gd name="T71" fmla="*/ 265 h 266"/>
                <a:gd name="T72" fmla="*/ 283 w 1288"/>
                <a:gd name="T73" fmla="*/ 265 h 266"/>
                <a:gd name="T74" fmla="*/ 292 w 1288"/>
                <a:gd name="T75" fmla="*/ 265 h 266"/>
                <a:gd name="T76" fmla="*/ 292 w 1288"/>
                <a:gd name="T77" fmla="*/ 265 h 266"/>
                <a:gd name="T78" fmla="*/ 292 w 1288"/>
                <a:gd name="T79" fmla="*/ 265 h 266"/>
                <a:gd name="T80" fmla="*/ 292 w 1288"/>
                <a:gd name="T81" fmla="*/ 265 h 266"/>
                <a:gd name="T82" fmla="*/ 1287 w 1288"/>
                <a:gd name="T8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8" h="266">
                  <a:moveTo>
                    <a:pt x="1287" y="0"/>
                  </a:moveTo>
                  <a:lnTo>
                    <a:pt x="1287" y="0"/>
                  </a:lnTo>
                  <a:cubicBezTo>
                    <a:pt x="0" y="0"/>
                    <a:pt x="0" y="0"/>
                    <a:pt x="0" y="0"/>
                  </a:cubicBezTo>
                  <a:cubicBezTo>
                    <a:pt x="9" y="138"/>
                    <a:pt x="117" y="247"/>
                    <a:pt x="254" y="256"/>
                  </a:cubicBezTo>
                  <a:lnTo>
                    <a:pt x="254" y="256"/>
                  </a:lnTo>
                  <a:lnTo>
                    <a:pt x="254" y="256"/>
                  </a:lnTo>
                  <a:lnTo>
                    <a:pt x="254" y="256"/>
                  </a:lnTo>
                  <a:lnTo>
                    <a:pt x="254" y="265"/>
                  </a:lnTo>
                  <a:lnTo>
                    <a:pt x="254" y="265"/>
                  </a:lnTo>
                  <a:lnTo>
                    <a:pt x="254" y="265"/>
                  </a:lnTo>
                  <a:lnTo>
                    <a:pt x="254" y="265"/>
                  </a:lnTo>
                  <a:lnTo>
                    <a:pt x="254" y="265"/>
                  </a:lnTo>
                  <a:lnTo>
                    <a:pt x="254" y="265"/>
                  </a:lnTo>
                  <a:lnTo>
                    <a:pt x="254" y="265"/>
                  </a:lnTo>
                  <a:lnTo>
                    <a:pt x="254" y="265"/>
                  </a:lnTo>
                  <a:lnTo>
                    <a:pt x="254" y="265"/>
                  </a:lnTo>
                  <a:lnTo>
                    <a:pt x="254" y="265"/>
                  </a:lnTo>
                  <a:lnTo>
                    <a:pt x="254" y="265"/>
                  </a:lnTo>
                  <a:lnTo>
                    <a:pt x="254" y="265"/>
                  </a:lnTo>
                  <a:cubicBezTo>
                    <a:pt x="263" y="265"/>
                    <a:pt x="263" y="265"/>
                    <a:pt x="263" y="265"/>
                  </a:cubicBezTo>
                  <a:lnTo>
                    <a:pt x="263" y="265"/>
                  </a:lnTo>
                  <a:lnTo>
                    <a:pt x="263" y="265"/>
                  </a:lnTo>
                  <a:lnTo>
                    <a:pt x="263" y="265"/>
                  </a:lnTo>
                  <a:lnTo>
                    <a:pt x="263" y="265"/>
                  </a:lnTo>
                  <a:lnTo>
                    <a:pt x="263" y="265"/>
                  </a:lnTo>
                  <a:lnTo>
                    <a:pt x="263" y="265"/>
                  </a:lnTo>
                  <a:lnTo>
                    <a:pt x="263" y="265"/>
                  </a:lnTo>
                  <a:lnTo>
                    <a:pt x="263" y="265"/>
                  </a:lnTo>
                  <a:lnTo>
                    <a:pt x="263" y="265"/>
                  </a:lnTo>
                  <a:lnTo>
                    <a:pt x="263" y="265"/>
                  </a:lnTo>
                  <a:lnTo>
                    <a:pt x="263" y="265"/>
                  </a:lnTo>
                  <a:lnTo>
                    <a:pt x="263" y="265"/>
                  </a:lnTo>
                  <a:lnTo>
                    <a:pt x="263" y="265"/>
                  </a:lnTo>
                  <a:lnTo>
                    <a:pt x="263" y="265"/>
                  </a:lnTo>
                  <a:lnTo>
                    <a:pt x="263" y="265"/>
                  </a:lnTo>
                  <a:cubicBezTo>
                    <a:pt x="263" y="265"/>
                    <a:pt x="263" y="265"/>
                    <a:pt x="274" y="265"/>
                  </a:cubicBez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lnTo>
                    <a:pt x="274" y="265"/>
                  </a:lnTo>
                  <a:cubicBezTo>
                    <a:pt x="283" y="265"/>
                    <a:pt x="283" y="265"/>
                    <a:pt x="283" y="265"/>
                  </a:cubicBez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lnTo>
                    <a:pt x="283" y="265"/>
                  </a:lnTo>
                  <a:cubicBezTo>
                    <a:pt x="283" y="265"/>
                    <a:pt x="283" y="265"/>
                    <a:pt x="292" y="265"/>
                  </a:cubicBezTo>
                  <a:lnTo>
                    <a:pt x="292" y="265"/>
                  </a:lnTo>
                  <a:lnTo>
                    <a:pt x="292" y="265"/>
                  </a:lnTo>
                  <a:lnTo>
                    <a:pt x="292" y="265"/>
                  </a:lnTo>
                  <a:lnTo>
                    <a:pt x="292" y="265"/>
                  </a:lnTo>
                  <a:lnTo>
                    <a:pt x="292" y="265"/>
                  </a:lnTo>
                  <a:lnTo>
                    <a:pt x="292" y="265"/>
                  </a:lnTo>
                  <a:lnTo>
                    <a:pt x="292" y="265"/>
                  </a:lnTo>
                  <a:cubicBezTo>
                    <a:pt x="1287" y="265"/>
                    <a:pt x="1287" y="265"/>
                    <a:pt x="1287" y="265"/>
                  </a:cubicBezTo>
                  <a:cubicBezTo>
                    <a:pt x="1287" y="0"/>
                    <a:pt x="1287" y="0"/>
                    <a:pt x="1287" y="0"/>
                  </a:cubicBezTo>
                </a:path>
              </a:pathLst>
            </a:custGeom>
            <a:solidFill>
              <a:schemeClr val="accent1">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20" name="Freeform 68">
              <a:extLst>
                <a:ext uri="{FF2B5EF4-FFF2-40B4-BE49-F238E27FC236}">
                  <a16:creationId xmlns="" xmlns:a16="http://schemas.microsoft.com/office/drawing/2014/main" id="{A6FF13A8-601C-174D-888E-73B192D0E92A}"/>
                </a:ext>
              </a:extLst>
            </p:cNvPr>
            <p:cNvSpPr>
              <a:spLocks noChangeArrowheads="1"/>
            </p:cNvSpPr>
            <p:nvPr/>
          </p:nvSpPr>
          <p:spPr bwMode="auto">
            <a:xfrm>
              <a:off x="3758694" y="7125117"/>
              <a:ext cx="3630668" cy="335160"/>
            </a:xfrm>
            <a:custGeom>
              <a:avLst/>
              <a:gdLst>
                <a:gd name="T0" fmla="*/ 2866 w 2867"/>
                <a:gd name="T1" fmla="*/ 0 h 266"/>
                <a:gd name="T2" fmla="*/ 0 w 2867"/>
                <a:gd name="T3" fmla="*/ 0 h 266"/>
                <a:gd name="T4" fmla="*/ 0 w 2867"/>
                <a:gd name="T5" fmla="*/ 265 h 266"/>
                <a:gd name="T6" fmla="*/ 2866 w 2867"/>
                <a:gd name="T7" fmla="*/ 265 h 266"/>
                <a:gd name="T8" fmla="*/ 2866 w 2867"/>
                <a:gd name="T9" fmla="*/ 0 h 266"/>
              </a:gdLst>
              <a:ahLst/>
              <a:cxnLst>
                <a:cxn ang="0">
                  <a:pos x="T0" y="T1"/>
                </a:cxn>
                <a:cxn ang="0">
                  <a:pos x="T2" y="T3"/>
                </a:cxn>
                <a:cxn ang="0">
                  <a:pos x="T4" y="T5"/>
                </a:cxn>
                <a:cxn ang="0">
                  <a:pos x="T6" y="T7"/>
                </a:cxn>
                <a:cxn ang="0">
                  <a:pos x="T8" y="T9"/>
                </a:cxn>
              </a:cxnLst>
              <a:rect l="0" t="0" r="r" b="b"/>
              <a:pathLst>
                <a:path w="2867" h="266">
                  <a:moveTo>
                    <a:pt x="2866" y="0"/>
                  </a:moveTo>
                  <a:lnTo>
                    <a:pt x="0" y="0"/>
                  </a:lnTo>
                  <a:lnTo>
                    <a:pt x="0" y="265"/>
                  </a:lnTo>
                  <a:lnTo>
                    <a:pt x="2866" y="265"/>
                  </a:lnTo>
                  <a:lnTo>
                    <a:pt x="2866" y="0"/>
                  </a:lnTo>
                </a:path>
              </a:pathLst>
            </a:custGeom>
            <a:solidFill>
              <a:srgbClr val="00A6A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21" name="Freeform 69">
              <a:extLst>
                <a:ext uri="{FF2B5EF4-FFF2-40B4-BE49-F238E27FC236}">
                  <a16:creationId xmlns="" xmlns:a16="http://schemas.microsoft.com/office/drawing/2014/main" id="{4D92A19B-F9D4-994A-A260-7D7AA3879265}"/>
                </a:ext>
              </a:extLst>
            </p:cNvPr>
            <p:cNvSpPr>
              <a:spLocks noChangeArrowheads="1"/>
            </p:cNvSpPr>
            <p:nvPr/>
          </p:nvSpPr>
          <p:spPr bwMode="auto">
            <a:xfrm>
              <a:off x="3758694" y="7125117"/>
              <a:ext cx="3630668" cy="335160"/>
            </a:xfrm>
            <a:custGeom>
              <a:avLst/>
              <a:gdLst>
                <a:gd name="T0" fmla="*/ 2866 w 2867"/>
                <a:gd name="T1" fmla="*/ 0 h 266"/>
                <a:gd name="T2" fmla="*/ 0 w 2867"/>
                <a:gd name="T3" fmla="*/ 0 h 266"/>
                <a:gd name="T4" fmla="*/ 0 w 2867"/>
                <a:gd name="T5" fmla="*/ 265 h 266"/>
                <a:gd name="T6" fmla="*/ 2866 w 2867"/>
                <a:gd name="T7" fmla="*/ 265 h 266"/>
                <a:gd name="T8" fmla="*/ 2866 w 2867"/>
                <a:gd name="T9" fmla="*/ 0 h 266"/>
              </a:gdLst>
              <a:ahLst/>
              <a:cxnLst>
                <a:cxn ang="0">
                  <a:pos x="T0" y="T1"/>
                </a:cxn>
                <a:cxn ang="0">
                  <a:pos x="T2" y="T3"/>
                </a:cxn>
                <a:cxn ang="0">
                  <a:pos x="T4" y="T5"/>
                </a:cxn>
                <a:cxn ang="0">
                  <a:pos x="T6" y="T7"/>
                </a:cxn>
                <a:cxn ang="0">
                  <a:pos x="T8" y="T9"/>
                </a:cxn>
              </a:cxnLst>
              <a:rect l="0" t="0" r="r" b="b"/>
              <a:pathLst>
                <a:path w="2867" h="266">
                  <a:moveTo>
                    <a:pt x="2866" y="0"/>
                  </a:moveTo>
                  <a:lnTo>
                    <a:pt x="0" y="0"/>
                  </a:lnTo>
                  <a:lnTo>
                    <a:pt x="0" y="265"/>
                  </a:lnTo>
                  <a:lnTo>
                    <a:pt x="2866" y="265"/>
                  </a:lnTo>
                  <a:lnTo>
                    <a:pt x="2866" y="0"/>
                  </a:lnTo>
                </a:path>
              </a:pathLst>
            </a:custGeom>
            <a:solidFill>
              <a:schemeClr val="accent2">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22" name="Freeform 70">
              <a:extLst>
                <a:ext uri="{FF2B5EF4-FFF2-40B4-BE49-F238E27FC236}">
                  <a16:creationId xmlns="" xmlns:a16="http://schemas.microsoft.com/office/drawing/2014/main" id="{AF2B65DB-F8EE-F54E-8602-63672C6C02B4}"/>
                </a:ext>
              </a:extLst>
            </p:cNvPr>
            <p:cNvSpPr>
              <a:spLocks noChangeArrowheads="1"/>
            </p:cNvSpPr>
            <p:nvPr/>
          </p:nvSpPr>
          <p:spPr bwMode="auto">
            <a:xfrm>
              <a:off x="7389362" y="7125117"/>
              <a:ext cx="5250504" cy="335160"/>
            </a:xfrm>
            <a:custGeom>
              <a:avLst/>
              <a:gdLst>
                <a:gd name="T0" fmla="*/ 4146 w 4147"/>
                <a:gd name="T1" fmla="*/ 0 h 266"/>
                <a:gd name="T2" fmla="*/ 0 w 4147"/>
                <a:gd name="T3" fmla="*/ 0 h 266"/>
                <a:gd name="T4" fmla="*/ 0 w 4147"/>
                <a:gd name="T5" fmla="*/ 265 h 266"/>
                <a:gd name="T6" fmla="*/ 4146 w 4147"/>
                <a:gd name="T7" fmla="*/ 265 h 266"/>
                <a:gd name="T8" fmla="*/ 4146 w 4147"/>
                <a:gd name="T9" fmla="*/ 0 h 266"/>
              </a:gdLst>
              <a:ahLst/>
              <a:cxnLst>
                <a:cxn ang="0">
                  <a:pos x="T0" y="T1"/>
                </a:cxn>
                <a:cxn ang="0">
                  <a:pos x="T2" y="T3"/>
                </a:cxn>
                <a:cxn ang="0">
                  <a:pos x="T4" y="T5"/>
                </a:cxn>
                <a:cxn ang="0">
                  <a:pos x="T6" y="T7"/>
                </a:cxn>
                <a:cxn ang="0">
                  <a:pos x="T8" y="T9"/>
                </a:cxn>
              </a:cxnLst>
              <a:rect l="0" t="0" r="r" b="b"/>
              <a:pathLst>
                <a:path w="4147" h="266">
                  <a:moveTo>
                    <a:pt x="4146" y="0"/>
                  </a:moveTo>
                  <a:lnTo>
                    <a:pt x="0" y="0"/>
                  </a:lnTo>
                  <a:lnTo>
                    <a:pt x="0" y="265"/>
                  </a:lnTo>
                  <a:lnTo>
                    <a:pt x="4146" y="265"/>
                  </a:lnTo>
                  <a:lnTo>
                    <a:pt x="4146" y="0"/>
                  </a:lnTo>
                </a:path>
              </a:pathLst>
            </a:custGeom>
            <a:solidFill>
              <a:srgbClr val="F8EFB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23" name="Freeform 71">
              <a:extLst>
                <a:ext uri="{FF2B5EF4-FFF2-40B4-BE49-F238E27FC236}">
                  <a16:creationId xmlns="" xmlns:a16="http://schemas.microsoft.com/office/drawing/2014/main" id="{006A4FAE-AEE6-054D-9F90-2191280B43D1}"/>
                </a:ext>
              </a:extLst>
            </p:cNvPr>
            <p:cNvSpPr>
              <a:spLocks noChangeArrowheads="1"/>
            </p:cNvSpPr>
            <p:nvPr/>
          </p:nvSpPr>
          <p:spPr bwMode="auto">
            <a:xfrm>
              <a:off x="7389362" y="7125117"/>
              <a:ext cx="5250504" cy="335160"/>
            </a:xfrm>
            <a:custGeom>
              <a:avLst/>
              <a:gdLst>
                <a:gd name="T0" fmla="*/ 4146 w 4147"/>
                <a:gd name="T1" fmla="*/ 0 h 266"/>
                <a:gd name="T2" fmla="*/ 0 w 4147"/>
                <a:gd name="T3" fmla="*/ 0 h 266"/>
                <a:gd name="T4" fmla="*/ 0 w 4147"/>
                <a:gd name="T5" fmla="*/ 265 h 266"/>
                <a:gd name="T6" fmla="*/ 4146 w 4147"/>
                <a:gd name="T7" fmla="*/ 265 h 266"/>
                <a:gd name="T8" fmla="*/ 4146 w 4147"/>
                <a:gd name="T9" fmla="*/ 0 h 266"/>
              </a:gdLst>
              <a:ahLst/>
              <a:cxnLst>
                <a:cxn ang="0">
                  <a:pos x="T0" y="T1"/>
                </a:cxn>
                <a:cxn ang="0">
                  <a:pos x="T2" y="T3"/>
                </a:cxn>
                <a:cxn ang="0">
                  <a:pos x="T4" y="T5"/>
                </a:cxn>
                <a:cxn ang="0">
                  <a:pos x="T6" y="T7"/>
                </a:cxn>
                <a:cxn ang="0">
                  <a:pos x="T8" y="T9"/>
                </a:cxn>
              </a:cxnLst>
              <a:rect l="0" t="0" r="r" b="b"/>
              <a:pathLst>
                <a:path w="4147" h="266">
                  <a:moveTo>
                    <a:pt x="4146" y="0"/>
                  </a:moveTo>
                  <a:lnTo>
                    <a:pt x="0" y="0"/>
                  </a:lnTo>
                  <a:lnTo>
                    <a:pt x="0" y="265"/>
                  </a:lnTo>
                  <a:lnTo>
                    <a:pt x="4146" y="265"/>
                  </a:lnTo>
                  <a:lnTo>
                    <a:pt x="4146" y="0"/>
                  </a:lnTo>
                </a:path>
              </a:pathLst>
            </a:custGeom>
            <a:solidFill>
              <a:schemeClr val="accent3">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24" name="Freeform 72">
              <a:extLst>
                <a:ext uri="{FF2B5EF4-FFF2-40B4-BE49-F238E27FC236}">
                  <a16:creationId xmlns="" xmlns:a16="http://schemas.microsoft.com/office/drawing/2014/main" id="{062EB094-C37C-1A44-9356-FF72E09B9767}"/>
                </a:ext>
              </a:extLst>
            </p:cNvPr>
            <p:cNvSpPr>
              <a:spLocks noChangeArrowheads="1"/>
            </p:cNvSpPr>
            <p:nvPr/>
          </p:nvSpPr>
          <p:spPr bwMode="auto">
            <a:xfrm>
              <a:off x="12639866" y="7125117"/>
              <a:ext cx="2513537" cy="335160"/>
            </a:xfrm>
            <a:custGeom>
              <a:avLst/>
              <a:gdLst>
                <a:gd name="T0" fmla="*/ 1982 w 1983"/>
                <a:gd name="T1" fmla="*/ 0 h 266"/>
                <a:gd name="T2" fmla="*/ 0 w 1983"/>
                <a:gd name="T3" fmla="*/ 0 h 266"/>
                <a:gd name="T4" fmla="*/ 0 w 1983"/>
                <a:gd name="T5" fmla="*/ 265 h 266"/>
                <a:gd name="T6" fmla="*/ 1982 w 1983"/>
                <a:gd name="T7" fmla="*/ 265 h 266"/>
                <a:gd name="T8" fmla="*/ 1982 w 1983"/>
                <a:gd name="T9" fmla="*/ 0 h 266"/>
              </a:gdLst>
              <a:ahLst/>
              <a:cxnLst>
                <a:cxn ang="0">
                  <a:pos x="T0" y="T1"/>
                </a:cxn>
                <a:cxn ang="0">
                  <a:pos x="T2" y="T3"/>
                </a:cxn>
                <a:cxn ang="0">
                  <a:pos x="T4" y="T5"/>
                </a:cxn>
                <a:cxn ang="0">
                  <a:pos x="T6" y="T7"/>
                </a:cxn>
                <a:cxn ang="0">
                  <a:pos x="T8" y="T9"/>
                </a:cxn>
              </a:cxnLst>
              <a:rect l="0" t="0" r="r" b="b"/>
              <a:pathLst>
                <a:path w="1983" h="266">
                  <a:moveTo>
                    <a:pt x="1982" y="0"/>
                  </a:moveTo>
                  <a:lnTo>
                    <a:pt x="0" y="0"/>
                  </a:lnTo>
                  <a:lnTo>
                    <a:pt x="0" y="265"/>
                  </a:lnTo>
                  <a:lnTo>
                    <a:pt x="1982" y="265"/>
                  </a:lnTo>
                  <a:lnTo>
                    <a:pt x="1982" y="0"/>
                  </a:lnTo>
                </a:path>
              </a:pathLst>
            </a:custGeom>
            <a:solidFill>
              <a:srgbClr val="F1572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25" name="Freeform 73">
              <a:extLst>
                <a:ext uri="{FF2B5EF4-FFF2-40B4-BE49-F238E27FC236}">
                  <a16:creationId xmlns="" xmlns:a16="http://schemas.microsoft.com/office/drawing/2014/main" id="{514DB036-D70F-6042-9C1C-110C3FCE73B5}"/>
                </a:ext>
              </a:extLst>
            </p:cNvPr>
            <p:cNvSpPr>
              <a:spLocks noChangeArrowheads="1"/>
            </p:cNvSpPr>
            <p:nvPr/>
          </p:nvSpPr>
          <p:spPr bwMode="auto">
            <a:xfrm>
              <a:off x="12639866" y="7125117"/>
              <a:ext cx="2513537" cy="335160"/>
            </a:xfrm>
            <a:custGeom>
              <a:avLst/>
              <a:gdLst>
                <a:gd name="T0" fmla="*/ 1982 w 1983"/>
                <a:gd name="T1" fmla="*/ 0 h 266"/>
                <a:gd name="T2" fmla="*/ 0 w 1983"/>
                <a:gd name="T3" fmla="*/ 0 h 266"/>
                <a:gd name="T4" fmla="*/ 0 w 1983"/>
                <a:gd name="T5" fmla="*/ 265 h 266"/>
                <a:gd name="T6" fmla="*/ 1982 w 1983"/>
                <a:gd name="T7" fmla="*/ 265 h 266"/>
                <a:gd name="T8" fmla="*/ 1982 w 1983"/>
                <a:gd name="T9" fmla="*/ 0 h 266"/>
              </a:gdLst>
              <a:ahLst/>
              <a:cxnLst>
                <a:cxn ang="0">
                  <a:pos x="T0" y="T1"/>
                </a:cxn>
                <a:cxn ang="0">
                  <a:pos x="T2" y="T3"/>
                </a:cxn>
                <a:cxn ang="0">
                  <a:pos x="T4" y="T5"/>
                </a:cxn>
                <a:cxn ang="0">
                  <a:pos x="T6" y="T7"/>
                </a:cxn>
                <a:cxn ang="0">
                  <a:pos x="T8" y="T9"/>
                </a:cxn>
              </a:cxnLst>
              <a:rect l="0" t="0" r="r" b="b"/>
              <a:pathLst>
                <a:path w="1983" h="266">
                  <a:moveTo>
                    <a:pt x="1982" y="0"/>
                  </a:moveTo>
                  <a:lnTo>
                    <a:pt x="0" y="0"/>
                  </a:lnTo>
                  <a:lnTo>
                    <a:pt x="0" y="265"/>
                  </a:lnTo>
                  <a:lnTo>
                    <a:pt x="1982" y="265"/>
                  </a:lnTo>
                  <a:lnTo>
                    <a:pt x="1982" y="0"/>
                  </a:lnTo>
                </a:path>
              </a:pathLst>
            </a:custGeom>
            <a:solidFill>
              <a:schemeClr val="accent4">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26" name="Freeform 74">
              <a:extLst>
                <a:ext uri="{FF2B5EF4-FFF2-40B4-BE49-F238E27FC236}">
                  <a16:creationId xmlns="" xmlns:a16="http://schemas.microsoft.com/office/drawing/2014/main" id="{3062758B-0DE8-DF4D-AC50-B0CFAAF276E2}"/>
                </a:ext>
              </a:extLst>
            </p:cNvPr>
            <p:cNvSpPr>
              <a:spLocks noChangeArrowheads="1"/>
            </p:cNvSpPr>
            <p:nvPr/>
          </p:nvSpPr>
          <p:spPr bwMode="auto">
            <a:xfrm>
              <a:off x="15153403" y="7125117"/>
              <a:ext cx="4245086" cy="335160"/>
            </a:xfrm>
            <a:custGeom>
              <a:avLst/>
              <a:gdLst>
                <a:gd name="T0" fmla="*/ 3350 w 3351"/>
                <a:gd name="T1" fmla="*/ 0 h 266"/>
                <a:gd name="T2" fmla="*/ 0 w 3351"/>
                <a:gd name="T3" fmla="*/ 0 h 266"/>
                <a:gd name="T4" fmla="*/ 0 w 3351"/>
                <a:gd name="T5" fmla="*/ 265 h 266"/>
                <a:gd name="T6" fmla="*/ 3350 w 3351"/>
                <a:gd name="T7" fmla="*/ 265 h 266"/>
                <a:gd name="T8" fmla="*/ 3350 w 3351"/>
                <a:gd name="T9" fmla="*/ 0 h 266"/>
              </a:gdLst>
              <a:ahLst/>
              <a:cxnLst>
                <a:cxn ang="0">
                  <a:pos x="T0" y="T1"/>
                </a:cxn>
                <a:cxn ang="0">
                  <a:pos x="T2" y="T3"/>
                </a:cxn>
                <a:cxn ang="0">
                  <a:pos x="T4" y="T5"/>
                </a:cxn>
                <a:cxn ang="0">
                  <a:pos x="T6" y="T7"/>
                </a:cxn>
                <a:cxn ang="0">
                  <a:pos x="T8" y="T9"/>
                </a:cxn>
              </a:cxnLst>
              <a:rect l="0" t="0" r="r" b="b"/>
              <a:pathLst>
                <a:path w="3351" h="266">
                  <a:moveTo>
                    <a:pt x="3350" y="0"/>
                  </a:moveTo>
                  <a:lnTo>
                    <a:pt x="0" y="0"/>
                  </a:lnTo>
                  <a:lnTo>
                    <a:pt x="0" y="265"/>
                  </a:lnTo>
                  <a:lnTo>
                    <a:pt x="3350" y="265"/>
                  </a:lnTo>
                  <a:lnTo>
                    <a:pt x="3350" y="0"/>
                  </a:lnTo>
                </a:path>
              </a:pathLst>
            </a:custGeom>
            <a:solidFill>
              <a:srgbClr val="93222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27" name="Freeform 75">
              <a:extLst>
                <a:ext uri="{FF2B5EF4-FFF2-40B4-BE49-F238E27FC236}">
                  <a16:creationId xmlns="" xmlns:a16="http://schemas.microsoft.com/office/drawing/2014/main" id="{F75C3EE7-C139-7240-91A1-45328ADC099A}"/>
                </a:ext>
              </a:extLst>
            </p:cNvPr>
            <p:cNvSpPr>
              <a:spLocks noChangeArrowheads="1"/>
            </p:cNvSpPr>
            <p:nvPr/>
          </p:nvSpPr>
          <p:spPr bwMode="auto">
            <a:xfrm>
              <a:off x="15153403" y="7125117"/>
              <a:ext cx="4245086" cy="335160"/>
            </a:xfrm>
            <a:custGeom>
              <a:avLst/>
              <a:gdLst>
                <a:gd name="T0" fmla="*/ 3350 w 3351"/>
                <a:gd name="T1" fmla="*/ 0 h 266"/>
                <a:gd name="T2" fmla="*/ 0 w 3351"/>
                <a:gd name="T3" fmla="*/ 0 h 266"/>
                <a:gd name="T4" fmla="*/ 0 w 3351"/>
                <a:gd name="T5" fmla="*/ 265 h 266"/>
                <a:gd name="T6" fmla="*/ 3350 w 3351"/>
                <a:gd name="T7" fmla="*/ 265 h 266"/>
                <a:gd name="T8" fmla="*/ 3350 w 3351"/>
                <a:gd name="T9" fmla="*/ 0 h 266"/>
              </a:gdLst>
              <a:ahLst/>
              <a:cxnLst>
                <a:cxn ang="0">
                  <a:pos x="T0" y="T1"/>
                </a:cxn>
                <a:cxn ang="0">
                  <a:pos x="T2" y="T3"/>
                </a:cxn>
                <a:cxn ang="0">
                  <a:pos x="T4" y="T5"/>
                </a:cxn>
                <a:cxn ang="0">
                  <a:pos x="T6" y="T7"/>
                </a:cxn>
                <a:cxn ang="0">
                  <a:pos x="T8" y="T9"/>
                </a:cxn>
              </a:cxnLst>
              <a:rect l="0" t="0" r="r" b="b"/>
              <a:pathLst>
                <a:path w="3351" h="266">
                  <a:moveTo>
                    <a:pt x="3350" y="0"/>
                  </a:moveTo>
                  <a:lnTo>
                    <a:pt x="0" y="0"/>
                  </a:lnTo>
                  <a:lnTo>
                    <a:pt x="0" y="265"/>
                  </a:lnTo>
                  <a:lnTo>
                    <a:pt x="3350" y="265"/>
                  </a:lnTo>
                  <a:lnTo>
                    <a:pt x="3350" y="0"/>
                  </a:lnTo>
                </a:path>
              </a:pathLst>
            </a:custGeom>
            <a:solidFill>
              <a:schemeClr val="accent5">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28" name="Freeform 76">
              <a:extLst>
                <a:ext uri="{FF2B5EF4-FFF2-40B4-BE49-F238E27FC236}">
                  <a16:creationId xmlns="" xmlns:a16="http://schemas.microsoft.com/office/drawing/2014/main" id="{64BCD2C9-CBCB-DF4D-9246-72C42320C800}"/>
                </a:ext>
              </a:extLst>
            </p:cNvPr>
            <p:cNvSpPr>
              <a:spLocks noChangeArrowheads="1"/>
            </p:cNvSpPr>
            <p:nvPr/>
          </p:nvSpPr>
          <p:spPr bwMode="auto">
            <a:xfrm>
              <a:off x="22046087" y="7460277"/>
              <a:ext cx="33513" cy="5588"/>
            </a:xfrm>
            <a:custGeom>
              <a:avLst/>
              <a:gdLst>
                <a:gd name="T0" fmla="*/ 0 w 28"/>
                <a:gd name="T1" fmla="*/ 0 h 1"/>
                <a:gd name="T2" fmla="*/ 0 w 28"/>
                <a:gd name="T3" fmla="*/ 0 h 1"/>
                <a:gd name="T4" fmla="*/ 0 w 28"/>
                <a:gd name="T5" fmla="*/ 0 h 1"/>
                <a:gd name="T6" fmla="*/ 0 w 28"/>
                <a:gd name="T7" fmla="*/ 0 h 1"/>
                <a:gd name="T8" fmla="*/ 0 w 28"/>
                <a:gd name="T9" fmla="*/ 0 h 1"/>
                <a:gd name="T10" fmla="*/ 0 w 28"/>
                <a:gd name="T11" fmla="*/ 0 h 1"/>
                <a:gd name="T12" fmla="*/ 0 w 28"/>
                <a:gd name="T13" fmla="*/ 0 h 1"/>
                <a:gd name="T14" fmla="*/ 0 w 28"/>
                <a:gd name="T15" fmla="*/ 0 h 1"/>
                <a:gd name="T16" fmla="*/ 0 w 28"/>
                <a:gd name="T17" fmla="*/ 0 h 1"/>
                <a:gd name="T18" fmla="*/ 0 w 28"/>
                <a:gd name="T19" fmla="*/ 0 h 1"/>
                <a:gd name="T20" fmla="*/ 0 w 28"/>
                <a:gd name="T21" fmla="*/ 0 h 1"/>
                <a:gd name="T22" fmla="*/ 0 w 28"/>
                <a:gd name="T23" fmla="*/ 0 h 1"/>
                <a:gd name="T24" fmla="*/ 0 w 28"/>
                <a:gd name="T25" fmla="*/ 0 h 1"/>
                <a:gd name="T26" fmla="*/ 0 w 28"/>
                <a:gd name="T27" fmla="*/ 0 h 1"/>
                <a:gd name="T28" fmla="*/ 0 w 28"/>
                <a:gd name="T29" fmla="*/ 0 h 1"/>
                <a:gd name="T30" fmla="*/ 0 w 28"/>
                <a:gd name="T31" fmla="*/ 0 h 1"/>
                <a:gd name="T32" fmla="*/ 0 w 28"/>
                <a:gd name="T33" fmla="*/ 0 h 1"/>
                <a:gd name="T34" fmla="*/ 0 w 28"/>
                <a:gd name="T35" fmla="*/ 0 h 1"/>
                <a:gd name="T36" fmla="*/ 9 w 28"/>
                <a:gd name="T37" fmla="*/ 0 h 1"/>
                <a:gd name="T38" fmla="*/ 9 w 28"/>
                <a:gd name="T39" fmla="*/ 0 h 1"/>
                <a:gd name="T40" fmla="*/ 9 w 28"/>
                <a:gd name="T41" fmla="*/ 0 h 1"/>
                <a:gd name="T42" fmla="*/ 9 w 28"/>
                <a:gd name="T43" fmla="*/ 0 h 1"/>
                <a:gd name="T44" fmla="*/ 9 w 28"/>
                <a:gd name="T45" fmla="*/ 0 h 1"/>
                <a:gd name="T46" fmla="*/ 9 w 28"/>
                <a:gd name="T47" fmla="*/ 0 h 1"/>
                <a:gd name="T48" fmla="*/ 9 w 28"/>
                <a:gd name="T49" fmla="*/ 0 h 1"/>
                <a:gd name="T50" fmla="*/ 9 w 28"/>
                <a:gd name="T51" fmla="*/ 0 h 1"/>
                <a:gd name="T52" fmla="*/ 9 w 28"/>
                <a:gd name="T53" fmla="*/ 0 h 1"/>
                <a:gd name="T54" fmla="*/ 9 w 28"/>
                <a:gd name="T55" fmla="*/ 0 h 1"/>
                <a:gd name="T56" fmla="*/ 9 w 28"/>
                <a:gd name="T57" fmla="*/ 0 h 1"/>
                <a:gd name="T58" fmla="*/ 9 w 28"/>
                <a:gd name="T59" fmla="*/ 0 h 1"/>
                <a:gd name="T60" fmla="*/ 9 w 28"/>
                <a:gd name="T61" fmla="*/ 0 h 1"/>
                <a:gd name="T62" fmla="*/ 9 w 28"/>
                <a:gd name="T63" fmla="*/ 0 h 1"/>
                <a:gd name="T64" fmla="*/ 9 w 28"/>
                <a:gd name="T65" fmla="*/ 0 h 1"/>
                <a:gd name="T66" fmla="*/ 9 w 28"/>
                <a:gd name="T67" fmla="*/ 0 h 1"/>
                <a:gd name="T68" fmla="*/ 9 w 28"/>
                <a:gd name="T69" fmla="*/ 0 h 1"/>
                <a:gd name="T70" fmla="*/ 9 w 28"/>
                <a:gd name="T71" fmla="*/ 0 h 1"/>
                <a:gd name="T72" fmla="*/ 18 w 28"/>
                <a:gd name="T73" fmla="*/ 0 h 1"/>
                <a:gd name="T74" fmla="*/ 18 w 28"/>
                <a:gd name="T75" fmla="*/ 0 h 1"/>
                <a:gd name="T76" fmla="*/ 18 w 28"/>
                <a:gd name="T77" fmla="*/ 0 h 1"/>
                <a:gd name="T78" fmla="*/ 18 w 28"/>
                <a:gd name="T79" fmla="*/ 0 h 1"/>
                <a:gd name="T80" fmla="*/ 18 w 28"/>
                <a:gd name="T81" fmla="*/ 0 h 1"/>
                <a:gd name="T82" fmla="*/ 18 w 28"/>
                <a:gd name="T83" fmla="*/ 0 h 1"/>
                <a:gd name="T84" fmla="*/ 18 w 28"/>
                <a:gd name="T85" fmla="*/ 0 h 1"/>
                <a:gd name="T86" fmla="*/ 18 w 28"/>
                <a:gd name="T87" fmla="*/ 0 h 1"/>
                <a:gd name="T88" fmla="*/ 18 w 28"/>
                <a:gd name="T89" fmla="*/ 0 h 1"/>
                <a:gd name="T90" fmla="*/ 18 w 28"/>
                <a:gd name="T91" fmla="*/ 0 h 1"/>
                <a:gd name="T92" fmla="*/ 18 w 28"/>
                <a:gd name="T93" fmla="*/ 0 h 1"/>
                <a:gd name="T94" fmla="*/ 18 w 28"/>
                <a:gd name="T95" fmla="*/ 0 h 1"/>
                <a:gd name="T96" fmla="*/ 18 w 28"/>
                <a:gd name="T97" fmla="*/ 0 h 1"/>
                <a:gd name="T98" fmla="*/ 18 w 28"/>
                <a:gd name="T99" fmla="*/ 0 h 1"/>
                <a:gd name="T100" fmla="*/ 18 w 28"/>
                <a:gd name="T101" fmla="*/ 0 h 1"/>
                <a:gd name="T102" fmla="*/ 18 w 28"/>
                <a:gd name="T103" fmla="*/ 0 h 1"/>
                <a:gd name="T104" fmla="*/ 18 w 28"/>
                <a:gd name="T105" fmla="*/ 0 h 1"/>
                <a:gd name="T106" fmla="*/ 18 w 28"/>
                <a:gd name="T107" fmla="*/ 0 h 1"/>
                <a:gd name="T108" fmla="*/ 27 w 28"/>
                <a:gd name="T109" fmla="*/ 0 h 1"/>
                <a:gd name="T110" fmla="*/ 27 w 28"/>
                <a:gd name="T11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8" y="0"/>
                  </a:lnTo>
                  <a:lnTo>
                    <a:pt x="18" y="0"/>
                  </a:lnTo>
                  <a:lnTo>
                    <a:pt x="9"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27" y="0"/>
                  </a:lnTo>
                  <a:lnTo>
                    <a:pt x="27" y="0"/>
                  </a:lnTo>
                  <a:lnTo>
                    <a:pt x="27" y="0"/>
                  </a:lnTo>
                  <a:lnTo>
                    <a:pt x="27" y="0"/>
                  </a:lnTo>
                  <a:lnTo>
                    <a:pt x="0" y="0"/>
                  </a:lnTo>
                </a:path>
              </a:pathLst>
            </a:custGeom>
            <a:solidFill>
              <a:srgbClr val="4E4E4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00">
                <a:latin typeface="Microsoft YaHei" charset="-122"/>
                <a:ea typeface="Microsoft YaHei" charset="-122"/>
                <a:cs typeface="Microsoft YaHei" charset="-122"/>
              </a:endParaRPr>
            </a:p>
          </p:txBody>
        </p:sp>
        <p:sp>
          <p:nvSpPr>
            <p:cNvPr id="29" name="Freeform 77">
              <a:extLst>
                <a:ext uri="{FF2B5EF4-FFF2-40B4-BE49-F238E27FC236}">
                  <a16:creationId xmlns="" xmlns:a16="http://schemas.microsoft.com/office/drawing/2014/main" id="{48153FF0-DBB0-9149-A529-884F948078BA}"/>
                </a:ext>
              </a:extLst>
            </p:cNvPr>
            <p:cNvSpPr>
              <a:spLocks noChangeArrowheads="1"/>
            </p:cNvSpPr>
            <p:nvPr/>
          </p:nvSpPr>
          <p:spPr bwMode="auto">
            <a:xfrm>
              <a:off x="19398493" y="7125117"/>
              <a:ext cx="3021830" cy="335160"/>
            </a:xfrm>
            <a:custGeom>
              <a:avLst/>
              <a:gdLst>
                <a:gd name="T0" fmla="*/ 2383 w 2384"/>
                <a:gd name="T1" fmla="*/ 0 h 266"/>
                <a:gd name="T2" fmla="*/ 2383 w 2384"/>
                <a:gd name="T3" fmla="*/ 0 h 266"/>
                <a:gd name="T4" fmla="*/ 0 w 2384"/>
                <a:gd name="T5" fmla="*/ 0 h 266"/>
                <a:gd name="T6" fmla="*/ 0 w 2384"/>
                <a:gd name="T7" fmla="*/ 265 h 266"/>
                <a:gd name="T8" fmla="*/ 2091 w 2384"/>
                <a:gd name="T9" fmla="*/ 265 h 266"/>
                <a:gd name="T10" fmla="*/ 2091 w 2384"/>
                <a:gd name="T11" fmla="*/ 265 h 266"/>
                <a:gd name="T12" fmla="*/ 2091 w 2384"/>
                <a:gd name="T13" fmla="*/ 265 h 266"/>
                <a:gd name="T14" fmla="*/ 2091 w 2384"/>
                <a:gd name="T15" fmla="*/ 265 h 266"/>
                <a:gd name="T16" fmla="*/ 2091 w 2384"/>
                <a:gd name="T17" fmla="*/ 265 h 266"/>
                <a:gd name="T18" fmla="*/ 2091 w 2384"/>
                <a:gd name="T19" fmla="*/ 265 h 266"/>
                <a:gd name="T20" fmla="*/ 2091 w 2384"/>
                <a:gd name="T21" fmla="*/ 265 h 266"/>
                <a:gd name="T22" fmla="*/ 2091 w 2384"/>
                <a:gd name="T23" fmla="*/ 265 h 266"/>
                <a:gd name="T24" fmla="*/ 2091 w 2384"/>
                <a:gd name="T25" fmla="*/ 265 h 266"/>
                <a:gd name="T26" fmla="*/ 2091 w 2384"/>
                <a:gd name="T27" fmla="*/ 265 h 266"/>
                <a:gd name="T28" fmla="*/ 2091 w 2384"/>
                <a:gd name="T29" fmla="*/ 265 h 266"/>
                <a:gd name="T30" fmla="*/ 2091 w 2384"/>
                <a:gd name="T31" fmla="*/ 265 h 266"/>
                <a:gd name="T32" fmla="*/ 2091 w 2384"/>
                <a:gd name="T33" fmla="*/ 265 h 266"/>
                <a:gd name="T34" fmla="*/ 2091 w 2384"/>
                <a:gd name="T35" fmla="*/ 265 h 266"/>
                <a:gd name="T36" fmla="*/ 2091 w 2384"/>
                <a:gd name="T37" fmla="*/ 265 h 266"/>
                <a:gd name="T38" fmla="*/ 2091 w 2384"/>
                <a:gd name="T39" fmla="*/ 265 h 266"/>
                <a:gd name="T40" fmla="*/ 2091 w 2384"/>
                <a:gd name="T41" fmla="*/ 265 h 266"/>
                <a:gd name="T42" fmla="*/ 2091 w 2384"/>
                <a:gd name="T43" fmla="*/ 265 h 266"/>
                <a:gd name="T44" fmla="*/ 2091 w 2384"/>
                <a:gd name="T45" fmla="*/ 265 h 266"/>
                <a:gd name="T46" fmla="*/ 2100 w 2384"/>
                <a:gd name="T47" fmla="*/ 265 h 266"/>
                <a:gd name="T48" fmla="*/ 2100 w 2384"/>
                <a:gd name="T49" fmla="*/ 265 h 266"/>
                <a:gd name="T50" fmla="*/ 2100 w 2384"/>
                <a:gd name="T51" fmla="*/ 265 h 266"/>
                <a:gd name="T52" fmla="*/ 2100 w 2384"/>
                <a:gd name="T53" fmla="*/ 265 h 266"/>
                <a:gd name="T54" fmla="*/ 2100 w 2384"/>
                <a:gd name="T55" fmla="*/ 265 h 266"/>
                <a:gd name="T56" fmla="*/ 2100 w 2384"/>
                <a:gd name="T57" fmla="*/ 265 h 266"/>
                <a:gd name="T58" fmla="*/ 2100 w 2384"/>
                <a:gd name="T59" fmla="*/ 265 h 266"/>
                <a:gd name="T60" fmla="*/ 2100 w 2384"/>
                <a:gd name="T61" fmla="*/ 265 h 266"/>
                <a:gd name="T62" fmla="*/ 2100 w 2384"/>
                <a:gd name="T63" fmla="*/ 265 h 266"/>
                <a:gd name="T64" fmla="*/ 2100 w 2384"/>
                <a:gd name="T65" fmla="*/ 265 h 266"/>
                <a:gd name="T66" fmla="*/ 2100 w 2384"/>
                <a:gd name="T67" fmla="*/ 265 h 266"/>
                <a:gd name="T68" fmla="*/ 2100 w 2384"/>
                <a:gd name="T69" fmla="*/ 265 h 266"/>
                <a:gd name="T70" fmla="*/ 2100 w 2384"/>
                <a:gd name="T71" fmla="*/ 265 h 266"/>
                <a:gd name="T72" fmla="*/ 2100 w 2384"/>
                <a:gd name="T73" fmla="*/ 265 h 266"/>
                <a:gd name="T74" fmla="*/ 2100 w 2384"/>
                <a:gd name="T75" fmla="*/ 265 h 266"/>
                <a:gd name="T76" fmla="*/ 2100 w 2384"/>
                <a:gd name="T77" fmla="*/ 265 h 266"/>
                <a:gd name="T78" fmla="*/ 2100 w 2384"/>
                <a:gd name="T79" fmla="*/ 265 h 266"/>
                <a:gd name="T80" fmla="*/ 2100 w 2384"/>
                <a:gd name="T81" fmla="*/ 265 h 266"/>
                <a:gd name="T82" fmla="*/ 2100 w 2384"/>
                <a:gd name="T83" fmla="*/ 265 h 266"/>
                <a:gd name="T84" fmla="*/ 2109 w 2384"/>
                <a:gd name="T85" fmla="*/ 265 h 266"/>
                <a:gd name="T86" fmla="*/ 2109 w 2384"/>
                <a:gd name="T87" fmla="*/ 265 h 266"/>
                <a:gd name="T88" fmla="*/ 2109 w 2384"/>
                <a:gd name="T89" fmla="*/ 265 h 266"/>
                <a:gd name="T90" fmla="*/ 2109 w 2384"/>
                <a:gd name="T91" fmla="*/ 265 h 266"/>
                <a:gd name="T92" fmla="*/ 2109 w 2384"/>
                <a:gd name="T93" fmla="*/ 265 h 266"/>
                <a:gd name="T94" fmla="*/ 2109 w 2384"/>
                <a:gd name="T95" fmla="*/ 265 h 266"/>
                <a:gd name="T96" fmla="*/ 2109 w 2384"/>
                <a:gd name="T97" fmla="*/ 265 h 266"/>
                <a:gd name="T98" fmla="*/ 2109 w 2384"/>
                <a:gd name="T99" fmla="*/ 265 h 266"/>
                <a:gd name="T100" fmla="*/ 2109 w 2384"/>
                <a:gd name="T101" fmla="*/ 265 h 266"/>
                <a:gd name="T102" fmla="*/ 2109 w 2384"/>
                <a:gd name="T103" fmla="*/ 265 h 266"/>
                <a:gd name="T104" fmla="*/ 2109 w 2384"/>
                <a:gd name="T105" fmla="*/ 265 h 266"/>
                <a:gd name="T106" fmla="*/ 2109 w 2384"/>
                <a:gd name="T107" fmla="*/ 265 h 266"/>
                <a:gd name="T108" fmla="*/ 2109 w 2384"/>
                <a:gd name="T109" fmla="*/ 265 h 266"/>
                <a:gd name="T110" fmla="*/ 2109 w 2384"/>
                <a:gd name="T111" fmla="*/ 265 h 266"/>
                <a:gd name="T112" fmla="*/ 2109 w 2384"/>
                <a:gd name="T113" fmla="*/ 265 h 266"/>
                <a:gd name="T114" fmla="*/ 2109 w 2384"/>
                <a:gd name="T115" fmla="*/ 265 h 266"/>
                <a:gd name="T116" fmla="*/ 2109 w 2384"/>
                <a:gd name="T117" fmla="*/ 265 h 266"/>
                <a:gd name="T118" fmla="*/ 2118 w 2384"/>
                <a:gd name="T119" fmla="*/ 265 h 266"/>
                <a:gd name="T120" fmla="*/ 2118 w 2384"/>
                <a:gd name="T121" fmla="*/ 265 h 266"/>
                <a:gd name="T122" fmla="*/ 2383 w 2384"/>
                <a:gd name="T1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4" h="266">
                  <a:moveTo>
                    <a:pt x="2383" y="0"/>
                  </a:moveTo>
                  <a:lnTo>
                    <a:pt x="2383" y="0"/>
                  </a:lnTo>
                  <a:cubicBezTo>
                    <a:pt x="0" y="0"/>
                    <a:pt x="0" y="0"/>
                    <a:pt x="0" y="0"/>
                  </a:cubicBezTo>
                  <a:cubicBezTo>
                    <a:pt x="0" y="265"/>
                    <a:pt x="0" y="265"/>
                    <a:pt x="0" y="265"/>
                  </a:cubicBezTo>
                  <a:cubicBezTo>
                    <a:pt x="2091" y="265"/>
                    <a:pt x="2091" y="265"/>
                    <a:pt x="2091" y="265"/>
                  </a:cubicBez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lnTo>
                    <a:pt x="2091" y="265"/>
                  </a:lnTo>
                  <a:cubicBezTo>
                    <a:pt x="2091" y="265"/>
                    <a:pt x="2091" y="265"/>
                    <a:pt x="2100" y="265"/>
                  </a:cubicBez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0"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lnTo>
                    <a:pt x="2109" y="265"/>
                  </a:lnTo>
                  <a:cubicBezTo>
                    <a:pt x="2118" y="265"/>
                    <a:pt x="2118" y="265"/>
                    <a:pt x="2118" y="265"/>
                  </a:cubicBezTo>
                  <a:lnTo>
                    <a:pt x="2118" y="265"/>
                  </a:lnTo>
                  <a:cubicBezTo>
                    <a:pt x="2255" y="247"/>
                    <a:pt x="2365" y="138"/>
                    <a:pt x="2383" y="0"/>
                  </a:cubicBezTo>
                </a:path>
              </a:pathLst>
            </a:custGeom>
            <a:solidFill>
              <a:schemeClr val="accent6">
                <a:lumMod val="75000"/>
              </a:schemeClr>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0" name="Freeform 78">
              <a:extLst>
                <a:ext uri="{FF2B5EF4-FFF2-40B4-BE49-F238E27FC236}">
                  <a16:creationId xmlns="" xmlns:a16="http://schemas.microsoft.com/office/drawing/2014/main" id="{015CAEAB-48FF-0D4A-84C9-8715F9BDFDAB}"/>
                </a:ext>
              </a:extLst>
            </p:cNvPr>
            <p:cNvSpPr>
              <a:spLocks noChangeArrowheads="1"/>
            </p:cNvSpPr>
            <p:nvPr/>
          </p:nvSpPr>
          <p:spPr bwMode="auto">
            <a:xfrm>
              <a:off x="2194714" y="4594658"/>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1" name="Freeform 80">
              <a:extLst>
                <a:ext uri="{FF2B5EF4-FFF2-40B4-BE49-F238E27FC236}">
                  <a16:creationId xmlns="" xmlns:a16="http://schemas.microsoft.com/office/drawing/2014/main" id="{773EB3F8-E703-8E45-B76C-7554A2C8768C}"/>
                </a:ext>
              </a:extLst>
            </p:cNvPr>
            <p:cNvSpPr>
              <a:spLocks noChangeArrowheads="1"/>
            </p:cNvSpPr>
            <p:nvPr/>
          </p:nvSpPr>
          <p:spPr bwMode="auto">
            <a:xfrm>
              <a:off x="4697083" y="4594658"/>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2" name="Freeform 82">
              <a:extLst>
                <a:ext uri="{FF2B5EF4-FFF2-40B4-BE49-F238E27FC236}">
                  <a16:creationId xmlns="" xmlns:a16="http://schemas.microsoft.com/office/drawing/2014/main" id="{7A691241-5CF5-D845-92D1-B6D8E1EADF1B}"/>
                </a:ext>
              </a:extLst>
            </p:cNvPr>
            <p:cNvSpPr>
              <a:spLocks noChangeArrowheads="1"/>
            </p:cNvSpPr>
            <p:nvPr/>
          </p:nvSpPr>
          <p:spPr bwMode="auto">
            <a:xfrm>
              <a:off x="9232620" y="4594658"/>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rgbClr val="FFFF00"/>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3" name="Freeform 84">
              <a:extLst>
                <a:ext uri="{FF2B5EF4-FFF2-40B4-BE49-F238E27FC236}">
                  <a16:creationId xmlns="" xmlns:a16="http://schemas.microsoft.com/office/drawing/2014/main" id="{C0D993E6-F6EE-2E43-9FD1-94719FC44B24}"/>
                </a:ext>
              </a:extLst>
            </p:cNvPr>
            <p:cNvSpPr>
              <a:spLocks noChangeArrowheads="1"/>
            </p:cNvSpPr>
            <p:nvPr/>
          </p:nvSpPr>
          <p:spPr bwMode="auto">
            <a:xfrm>
              <a:off x="13092299" y="4594658"/>
              <a:ext cx="1631008" cy="1988618"/>
            </a:xfrm>
            <a:custGeom>
              <a:avLst/>
              <a:gdLst>
                <a:gd name="T0" fmla="*/ 1286 w 1287"/>
                <a:gd name="T1" fmla="*/ 648 h 1572"/>
                <a:gd name="T2" fmla="*/ 1286 w 1287"/>
                <a:gd name="T3" fmla="*/ 648 h 1572"/>
                <a:gd name="T4" fmla="*/ 639 w 1287"/>
                <a:gd name="T5" fmla="*/ 0 h 1572"/>
                <a:gd name="T6" fmla="*/ 0 w 1287"/>
                <a:gd name="T7" fmla="*/ 648 h 1572"/>
                <a:gd name="T8" fmla="*/ 474 w 1287"/>
                <a:gd name="T9" fmla="*/ 1268 h 1572"/>
                <a:gd name="T10" fmla="*/ 648 w 1287"/>
                <a:gd name="T11" fmla="*/ 1571 h 1572"/>
                <a:gd name="T12" fmla="*/ 831 w 1287"/>
                <a:gd name="T13" fmla="*/ 1260 h 1572"/>
                <a:gd name="T14" fmla="*/ 1286 w 1287"/>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7" h="1572">
                  <a:moveTo>
                    <a:pt x="1286" y="648"/>
                  </a:moveTo>
                  <a:lnTo>
                    <a:pt x="1286" y="648"/>
                  </a:lnTo>
                  <a:cubicBezTo>
                    <a:pt x="1286" y="293"/>
                    <a:pt x="995" y="0"/>
                    <a:pt x="639" y="0"/>
                  </a:cubicBezTo>
                  <a:cubicBezTo>
                    <a:pt x="282" y="0"/>
                    <a:pt x="0" y="293"/>
                    <a:pt x="0" y="648"/>
                  </a:cubicBezTo>
                  <a:cubicBezTo>
                    <a:pt x="0" y="941"/>
                    <a:pt x="201" y="1196"/>
                    <a:pt x="474" y="1268"/>
                  </a:cubicBezTo>
                  <a:cubicBezTo>
                    <a:pt x="648" y="1571"/>
                    <a:pt x="648" y="1571"/>
                    <a:pt x="648" y="1571"/>
                  </a:cubicBezTo>
                  <a:cubicBezTo>
                    <a:pt x="831" y="1260"/>
                    <a:pt x="831" y="1260"/>
                    <a:pt x="831" y="1260"/>
                  </a:cubicBezTo>
                  <a:cubicBezTo>
                    <a:pt x="1094" y="1178"/>
                    <a:pt x="1286" y="931"/>
                    <a:pt x="1286" y="648"/>
                  </a:cubicBezTo>
                </a:path>
              </a:pathLst>
            </a:custGeom>
            <a:solidFill>
              <a:schemeClr val="accent4"/>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4" name="Freeform 86">
              <a:extLst>
                <a:ext uri="{FF2B5EF4-FFF2-40B4-BE49-F238E27FC236}">
                  <a16:creationId xmlns="" xmlns:a16="http://schemas.microsoft.com/office/drawing/2014/main" id="{047D7CC1-2388-E844-9581-E2303412A9F2}"/>
                </a:ext>
              </a:extLst>
            </p:cNvPr>
            <p:cNvSpPr>
              <a:spLocks noChangeArrowheads="1"/>
            </p:cNvSpPr>
            <p:nvPr/>
          </p:nvSpPr>
          <p:spPr bwMode="auto">
            <a:xfrm>
              <a:off x="16611254" y="4594658"/>
              <a:ext cx="1631008" cy="1988618"/>
            </a:xfrm>
            <a:custGeom>
              <a:avLst/>
              <a:gdLst>
                <a:gd name="T0" fmla="*/ 1286 w 1287"/>
                <a:gd name="T1" fmla="*/ 648 h 1572"/>
                <a:gd name="T2" fmla="*/ 1286 w 1287"/>
                <a:gd name="T3" fmla="*/ 648 h 1572"/>
                <a:gd name="T4" fmla="*/ 648 w 1287"/>
                <a:gd name="T5" fmla="*/ 0 h 1572"/>
                <a:gd name="T6" fmla="*/ 0 w 1287"/>
                <a:gd name="T7" fmla="*/ 648 h 1572"/>
                <a:gd name="T8" fmla="*/ 474 w 1287"/>
                <a:gd name="T9" fmla="*/ 1268 h 1572"/>
                <a:gd name="T10" fmla="*/ 648 w 1287"/>
                <a:gd name="T11" fmla="*/ 1571 h 1572"/>
                <a:gd name="T12" fmla="*/ 829 w 1287"/>
                <a:gd name="T13" fmla="*/ 1260 h 1572"/>
                <a:gd name="T14" fmla="*/ 1286 w 1287"/>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7" h="1572">
                  <a:moveTo>
                    <a:pt x="1286" y="648"/>
                  </a:moveTo>
                  <a:lnTo>
                    <a:pt x="1286" y="648"/>
                  </a:lnTo>
                  <a:cubicBezTo>
                    <a:pt x="1286" y="293"/>
                    <a:pt x="1004" y="0"/>
                    <a:pt x="648" y="0"/>
                  </a:cubicBezTo>
                  <a:cubicBezTo>
                    <a:pt x="291" y="0"/>
                    <a:pt x="0" y="293"/>
                    <a:pt x="0" y="648"/>
                  </a:cubicBezTo>
                  <a:cubicBezTo>
                    <a:pt x="0" y="941"/>
                    <a:pt x="200" y="1196"/>
                    <a:pt x="474" y="1268"/>
                  </a:cubicBezTo>
                  <a:cubicBezTo>
                    <a:pt x="648" y="1571"/>
                    <a:pt x="648" y="1571"/>
                    <a:pt x="648" y="1571"/>
                  </a:cubicBezTo>
                  <a:cubicBezTo>
                    <a:pt x="829" y="1260"/>
                    <a:pt x="829" y="1260"/>
                    <a:pt x="829" y="1260"/>
                  </a:cubicBezTo>
                  <a:cubicBezTo>
                    <a:pt x="1094" y="1178"/>
                    <a:pt x="1286" y="931"/>
                    <a:pt x="1286" y="648"/>
                  </a:cubicBezTo>
                </a:path>
              </a:pathLst>
            </a:custGeom>
            <a:solidFill>
              <a:schemeClr val="accent5"/>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5" name="Freeform 88">
              <a:extLst>
                <a:ext uri="{FF2B5EF4-FFF2-40B4-BE49-F238E27FC236}">
                  <a16:creationId xmlns="" xmlns:a16="http://schemas.microsoft.com/office/drawing/2014/main" id="{7527F4B1-0622-D644-A80A-9FB2F63394DC}"/>
                </a:ext>
              </a:extLst>
            </p:cNvPr>
            <p:cNvSpPr>
              <a:spLocks noChangeArrowheads="1"/>
            </p:cNvSpPr>
            <p:nvPr/>
          </p:nvSpPr>
          <p:spPr bwMode="auto">
            <a:xfrm>
              <a:off x="20091108" y="4594658"/>
              <a:ext cx="1631008" cy="1988618"/>
            </a:xfrm>
            <a:custGeom>
              <a:avLst/>
              <a:gdLst>
                <a:gd name="T0" fmla="*/ 1288 w 1289"/>
                <a:gd name="T1" fmla="*/ 648 h 1572"/>
                <a:gd name="T2" fmla="*/ 1288 w 1289"/>
                <a:gd name="T3" fmla="*/ 648 h 1572"/>
                <a:gd name="T4" fmla="*/ 640 w 1289"/>
                <a:gd name="T5" fmla="*/ 0 h 1572"/>
                <a:gd name="T6" fmla="*/ 0 w 1289"/>
                <a:gd name="T7" fmla="*/ 648 h 1572"/>
                <a:gd name="T8" fmla="*/ 475 w 1289"/>
                <a:gd name="T9" fmla="*/ 1268 h 1572"/>
                <a:gd name="T10" fmla="*/ 649 w 1289"/>
                <a:gd name="T11" fmla="*/ 1571 h 1572"/>
                <a:gd name="T12" fmla="*/ 832 w 1289"/>
                <a:gd name="T13" fmla="*/ 1260 h 1572"/>
                <a:gd name="T14" fmla="*/ 1288 w 1289"/>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9" h="1572">
                  <a:moveTo>
                    <a:pt x="1288" y="648"/>
                  </a:moveTo>
                  <a:lnTo>
                    <a:pt x="1288" y="648"/>
                  </a:lnTo>
                  <a:cubicBezTo>
                    <a:pt x="1288" y="293"/>
                    <a:pt x="995" y="0"/>
                    <a:pt x="640" y="0"/>
                  </a:cubicBezTo>
                  <a:cubicBezTo>
                    <a:pt x="283" y="0"/>
                    <a:pt x="0" y="293"/>
                    <a:pt x="0" y="648"/>
                  </a:cubicBezTo>
                  <a:cubicBezTo>
                    <a:pt x="0" y="941"/>
                    <a:pt x="201" y="1196"/>
                    <a:pt x="475" y="1268"/>
                  </a:cubicBezTo>
                  <a:cubicBezTo>
                    <a:pt x="649" y="1571"/>
                    <a:pt x="649" y="1571"/>
                    <a:pt x="649" y="1571"/>
                  </a:cubicBezTo>
                  <a:cubicBezTo>
                    <a:pt x="832" y="1260"/>
                    <a:pt x="832" y="1260"/>
                    <a:pt x="832" y="1260"/>
                  </a:cubicBezTo>
                  <a:cubicBezTo>
                    <a:pt x="1097" y="1178"/>
                    <a:pt x="1288" y="931"/>
                    <a:pt x="1288" y="648"/>
                  </a:cubicBezTo>
                </a:path>
              </a:pathLst>
            </a:custGeom>
            <a:solidFill>
              <a:schemeClr val="accent6"/>
            </a:solidFill>
            <a:ln>
              <a:noFill/>
            </a:ln>
            <a:effectLst/>
          </p:spPr>
          <p:txBody>
            <a:bodyPr wrap="none" anchor="ctr"/>
            <a:lstStyle/>
            <a:p>
              <a:endParaRPr lang="en-US" sz="800">
                <a:latin typeface="Microsoft YaHei" charset="-122"/>
                <a:ea typeface="Microsoft YaHei" charset="-122"/>
                <a:cs typeface="Microsoft YaHei" charset="-122"/>
              </a:endParaRPr>
            </a:p>
          </p:txBody>
        </p:sp>
        <p:sp>
          <p:nvSpPr>
            <p:cNvPr id="36" name="TextBox 106">
              <a:extLst>
                <a:ext uri="{FF2B5EF4-FFF2-40B4-BE49-F238E27FC236}">
                  <a16:creationId xmlns="" xmlns:a16="http://schemas.microsoft.com/office/drawing/2014/main" id="{D9900CA1-CE8C-904D-81A4-1D0C6FDC4B51}"/>
                </a:ext>
              </a:extLst>
            </p:cNvPr>
            <p:cNvSpPr txBox="1"/>
            <p:nvPr/>
          </p:nvSpPr>
          <p:spPr>
            <a:xfrm>
              <a:off x="5060940" y="4972435"/>
              <a:ext cx="957651" cy="1037389"/>
            </a:xfrm>
            <a:prstGeom prst="rect">
              <a:avLst/>
            </a:prstGeom>
            <a:noFill/>
          </p:spPr>
          <p:txBody>
            <a:bodyPr wrap="none" lIns="182843" tIns="91422" rIns="182843" bIns="91422" rtlCol="0">
              <a:spAutoFit/>
            </a:bodyPr>
            <a:lstStyle/>
            <a:p>
              <a:pPr algn="ctr"/>
              <a:endParaRPr lang="id-ID" sz="1400" b="1" dirty="0">
                <a:solidFill>
                  <a:schemeClr val="bg1"/>
                </a:solidFill>
                <a:latin typeface="Microsoft YaHei" charset="-122"/>
                <a:ea typeface="Microsoft YaHei" charset="-122"/>
                <a:cs typeface="Microsoft YaHei" charset="-122"/>
              </a:endParaRPr>
            </a:p>
          </p:txBody>
        </p:sp>
        <p:sp>
          <p:nvSpPr>
            <p:cNvPr id="41" name="TextBox 111">
              <a:extLst>
                <a:ext uri="{FF2B5EF4-FFF2-40B4-BE49-F238E27FC236}">
                  <a16:creationId xmlns="" xmlns:a16="http://schemas.microsoft.com/office/drawing/2014/main" id="{C86EE7BB-17DC-BC47-BF35-55455F1778F6}"/>
                </a:ext>
              </a:extLst>
            </p:cNvPr>
            <p:cNvSpPr txBox="1"/>
            <p:nvPr/>
          </p:nvSpPr>
          <p:spPr>
            <a:xfrm>
              <a:off x="2554784" y="4972435"/>
              <a:ext cx="957651" cy="1037389"/>
            </a:xfrm>
            <a:prstGeom prst="rect">
              <a:avLst/>
            </a:prstGeom>
            <a:noFill/>
          </p:spPr>
          <p:txBody>
            <a:bodyPr wrap="none" lIns="182843" tIns="91422" rIns="182843" bIns="91422" rtlCol="0">
              <a:spAutoFit/>
            </a:bodyPr>
            <a:lstStyle/>
            <a:p>
              <a:pPr algn="ctr"/>
              <a:endParaRPr lang="id-ID" sz="1400" b="1" dirty="0">
                <a:solidFill>
                  <a:schemeClr val="bg1"/>
                </a:solidFill>
                <a:latin typeface="Microsoft YaHei" charset="-122"/>
                <a:ea typeface="Microsoft YaHei" charset="-122"/>
                <a:cs typeface="Microsoft YaHei" charset="-122"/>
              </a:endParaRPr>
            </a:p>
          </p:txBody>
        </p:sp>
      </p:grpSp>
    </p:spTree>
    <p:extLst>
      <p:ext uri="{BB962C8B-B14F-4D97-AF65-F5344CB8AC3E}">
        <p14:creationId xmlns="" xmlns:p14="http://schemas.microsoft.com/office/powerpoint/2010/main" val="118064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C:\Users\Administrator\AppData\Roaming\Tencent\Users\422184305\QQ\WinTemp\RichOle\~IHIODC$8H4}KGZ[3Z55%{4.png">
            <a:extLst>
              <a:ext uri="{FF2B5EF4-FFF2-40B4-BE49-F238E27FC236}">
                <a16:creationId xmlns="" xmlns:a16="http://schemas.microsoft.com/office/drawing/2014/main" id="{1D5204F4-CBEE-E149-97D8-D67E007DBED3}"/>
              </a:ext>
            </a:extLst>
          </p:cNvPr>
          <p:cNvPicPr/>
          <p:nvPr/>
        </p:nvPicPr>
        <p:blipFill>
          <a:blip r:embed="rId2" cstate="print"/>
          <a:srcRect/>
          <a:stretch>
            <a:fillRect/>
          </a:stretch>
        </p:blipFill>
        <p:spPr bwMode="auto">
          <a:xfrm>
            <a:off x="1285852" y="1643050"/>
            <a:ext cx="6763519" cy="4069933"/>
          </a:xfrm>
          <a:prstGeom prst="rect">
            <a:avLst/>
          </a:prstGeom>
          <a:noFill/>
          <a:ln w="9525">
            <a:noFill/>
            <a:miter lim="800000"/>
            <a:headEnd/>
            <a:tailEnd/>
          </a:ln>
        </p:spPr>
      </p:pic>
      <p:sp>
        <p:nvSpPr>
          <p:cNvPr id="57" name="AutoShape 2">
            <a:extLst>
              <a:ext uri="{FF2B5EF4-FFF2-40B4-BE49-F238E27FC236}">
                <a16:creationId xmlns="" xmlns:a16="http://schemas.microsoft.com/office/drawing/2014/main" id="{E32D2038-030B-A94D-A47B-80EB63703619}"/>
              </a:ext>
            </a:extLst>
          </p:cNvPr>
          <p:cNvSpPr>
            <a:spLocks noChangeArrowheads="1"/>
          </p:cNvSpPr>
          <p:nvPr/>
        </p:nvSpPr>
        <p:spPr bwMode="auto">
          <a:xfrm>
            <a:off x="-108520" y="169582"/>
            <a:ext cx="856895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2</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智慧图书馆知识服务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资源情境优化</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33067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ppt_y</p:attrName>
                                        </p:attrNameLst>
                                      </p:cBhvr>
                                      <p:tavLst>
                                        <p:tav tm="0">
                                          <p:val>
                                            <p:strVal val="#ppt_y+#ppt_h*1.125000"/>
                                          </p:val>
                                        </p:tav>
                                        <p:tav tm="100000">
                                          <p:val>
                                            <p:strVal val="#ppt_y"/>
                                          </p:val>
                                        </p:tav>
                                      </p:tavLst>
                                    </p:anim>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63FDCA55-42E9-E24C-8234-9B5E6105F10D}"/>
              </a:ext>
            </a:extLst>
          </p:cNvPr>
          <p:cNvGrpSpPr/>
          <p:nvPr/>
        </p:nvGrpSpPr>
        <p:grpSpPr>
          <a:xfrm>
            <a:off x="794196" y="2284509"/>
            <a:ext cx="7344816" cy="3530248"/>
            <a:chOff x="0" y="0"/>
            <a:chExt cx="6696076" cy="2536751"/>
          </a:xfrm>
        </p:grpSpPr>
        <p:cxnSp>
          <p:nvCxnSpPr>
            <p:cNvPr id="3" name="直接连接符 5">
              <a:extLst>
                <a:ext uri="{FF2B5EF4-FFF2-40B4-BE49-F238E27FC236}">
                  <a16:creationId xmlns="" xmlns:a16="http://schemas.microsoft.com/office/drawing/2014/main" id="{19C00CC9-2009-F045-B23B-7022303DCD35}"/>
                </a:ext>
              </a:extLst>
            </p:cNvPr>
            <p:cNvCxnSpPr>
              <a:stCxn id="18" idx="3"/>
            </p:cNvCxnSpPr>
            <p:nvPr/>
          </p:nvCxnSpPr>
          <p:spPr>
            <a:xfrm flipV="1">
              <a:off x="1781174" y="1524000"/>
              <a:ext cx="2543176" cy="30126"/>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6">
              <a:extLst>
                <a:ext uri="{FF2B5EF4-FFF2-40B4-BE49-F238E27FC236}">
                  <a16:creationId xmlns="" xmlns:a16="http://schemas.microsoft.com/office/drawing/2014/main" id="{1FF7E647-1B72-D444-8417-258125A4C5E2}"/>
                </a:ext>
              </a:extLst>
            </p:cNvPr>
            <p:cNvCxnSpPr>
              <a:stCxn id="17" idx="3"/>
            </p:cNvCxnSpPr>
            <p:nvPr/>
          </p:nvCxnSpPr>
          <p:spPr>
            <a:xfrm>
              <a:off x="1790699" y="1001676"/>
              <a:ext cx="2638426" cy="17499"/>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7">
              <a:extLst>
                <a:ext uri="{FF2B5EF4-FFF2-40B4-BE49-F238E27FC236}">
                  <a16:creationId xmlns="" xmlns:a16="http://schemas.microsoft.com/office/drawing/2014/main" id="{A4B0777F-913A-4C4A-886D-97B5BB8D6A60}"/>
                </a:ext>
              </a:extLst>
            </p:cNvPr>
            <p:cNvCxnSpPr>
              <a:stCxn id="52" idx="3"/>
              <a:endCxn id="35" idx="1"/>
            </p:cNvCxnSpPr>
            <p:nvPr/>
          </p:nvCxnSpPr>
          <p:spPr>
            <a:xfrm>
              <a:off x="4943474" y="1001676"/>
              <a:ext cx="438150" cy="48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8">
              <a:extLst>
                <a:ext uri="{FF2B5EF4-FFF2-40B4-BE49-F238E27FC236}">
                  <a16:creationId xmlns="" xmlns:a16="http://schemas.microsoft.com/office/drawing/2014/main" id="{A6AAFE1B-B40C-1143-A761-5DC132E9C017}"/>
                </a:ext>
              </a:extLst>
            </p:cNvPr>
            <p:cNvCxnSpPr>
              <a:stCxn id="53" idx="3"/>
              <a:endCxn id="36" idx="1"/>
            </p:cNvCxnSpPr>
            <p:nvPr/>
          </p:nvCxnSpPr>
          <p:spPr>
            <a:xfrm>
              <a:off x="4933949" y="1544601"/>
              <a:ext cx="447675" cy="48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9">
              <a:extLst>
                <a:ext uri="{FF2B5EF4-FFF2-40B4-BE49-F238E27FC236}">
                  <a16:creationId xmlns="" xmlns:a16="http://schemas.microsoft.com/office/drawing/2014/main" id="{E0A23CC9-DA53-8C4A-BC5C-61F41327E9F7}"/>
                </a:ext>
              </a:extLst>
            </p:cNvPr>
            <p:cNvCxnSpPr/>
            <p:nvPr/>
          </p:nvCxnSpPr>
          <p:spPr>
            <a:xfrm>
              <a:off x="304800" y="1016060"/>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a:extLst>
                <a:ext uri="{FF2B5EF4-FFF2-40B4-BE49-F238E27FC236}">
                  <a16:creationId xmlns="" xmlns:a16="http://schemas.microsoft.com/office/drawing/2014/main" id="{E68BA440-BA5F-EF46-843A-CFD37495344A}"/>
                </a:ext>
              </a:extLst>
            </p:cNvPr>
            <p:cNvSpPr/>
            <p:nvPr/>
          </p:nvSpPr>
          <p:spPr>
            <a:xfrm rot="16200000">
              <a:off x="-300038" y="1111310"/>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资源情境</a:t>
              </a:r>
            </a:p>
          </p:txBody>
        </p:sp>
        <p:sp>
          <p:nvSpPr>
            <p:cNvPr id="9" name="圆角矩形 8">
              <a:extLst>
                <a:ext uri="{FF2B5EF4-FFF2-40B4-BE49-F238E27FC236}">
                  <a16:creationId xmlns="" xmlns:a16="http://schemas.microsoft.com/office/drawing/2014/main" id="{2914E3DD-C6C7-114A-9948-ED7EA6EE9B71}"/>
                </a:ext>
              </a:extLst>
            </p:cNvPr>
            <p:cNvSpPr/>
            <p:nvPr/>
          </p:nvSpPr>
          <p:spPr>
            <a:xfrm rot="16200000">
              <a:off x="6091238" y="1139886"/>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功能延伸</a:t>
              </a:r>
            </a:p>
          </p:txBody>
        </p:sp>
        <p:cxnSp>
          <p:nvCxnSpPr>
            <p:cNvPr id="10" name="直接箭头连接符 12">
              <a:extLst>
                <a:ext uri="{FF2B5EF4-FFF2-40B4-BE49-F238E27FC236}">
                  <a16:creationId xmlns="" xmlns:a16="http://schemas.microsoft.com/office/drawing/2014/main" id="{048C743C-D90E-814F-B124-CC24C5502A3F}"/>
                </a:ext>
              </a:extLst>
            </p:cNvPr>
            <p:cNvCxnSpPr/>
            <p:nvPr/>
          </p:nvCxnSpPr>
          <p:spPr>
            <a:xfrm>
              <a:off x="304800" y="1549460"/>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3">
              <a:extLst>
                <a:ext uri="{FF2B5EF4-FFF2-40B4-BE49-F238E27FC236}">
                  <a16:creationId xmlns="" xmlns:a16="http://schemas.microsoft.com/office/drawing/2014/main" id="{826E0A3F-E688-DB4A-B95F-87F30BA39B38}"/>
                </a:ext>
              </a:extLst>
            </p:cNvPr>
            <p:cNvSpPr txBox="1"/>
            <p:nvPr/>
          </p:nvSpPr>
          <p:spPr>
            <a:xfrm>
              <a:off x="257173" y="1301811"/>
              <a:ext cx="828675" cy="276999"/>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资源建设</a:t>
              </a:r>
            </a:p>
          </p:txBody>
        </p:sp>
        <p:sp>
          <p:nvSpPr>
            <p:cNvPr id="12" name="TextBox 14">
              <a:extLst>
                <a:ext uri="{FF2B5EF4-FFF2-40B4-BE49-F238E27FC236}">
                  <a16:creationId xmlns="" xmlns:a16="http://schemas.microsoft.com/office/drawing/2014/main" id="{77D85B34-75DA-0B45-8B7B-E755985BB018}"/>
                </a:ext>
              </a:extLst>
            </p:cNvPr>
            <p:cNvSpPr txBox="1"/>
            <p:nvPr/>
          </p:nvSpPr>
          <p:spPr>
            <a:xfrm>
              <a:off x="266698" y="768411"/>
              <a:ext cx="828675" cy="276999"/>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200" dirty="0"/>
                <a:t>资源再造</a:t>
              </a:r>
            </a:p>
          </p:txBody>
        </p:sp>
        <p:sp>
          <p:nvSpPr>
            <p:cNvPr id="13" name="矩形 12">
              <a:extLst>
                <a:ext uri="{FF2B5EF4-FFF2-40B4-BE49-F238E27FC236}">
                  <a16:creationId xmlns="" xmlns:a16="http://schemas.microsoft.com/office/drawing/2014/main" id="{CE4A1193-0A2F-D446-B55F-2F06745B36BF}"/>
                </a:ext>
              </a:extLst>
            </p:cNvPr>
            <p:cNvSpPr/>
            <p:nvPr/>
          </p:nvSpPr>
          <p:spPr>
            <a:xfrm>
              <a:off x="981025" y="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fontAlgn="auto">
                <a:defRPr/>
              </a:pPr>
              <a:r>
                <a:rPr lang="zh-CN" altLang="en-US" sz="1200" noProof="1">
                  <a:solidFill>
                    <a:schemeClr val="tx1"/>
                  </a:solidFill>
                </a:rPr>
                <a:t>关联聚类</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4" name="矩形 13">
              <a:extLst>
                <a:ext uri="{FF2B5EF4-FFF2-40B4-BE49-F238E27FC236}">
                  <a16:creationId xmlns="" xmlns:a16="http://schemas.microsoft.com/office/drawing/2014/main" id="{47C5925A-2C70-7241-9379-FD00AEF6B083}"/>
                </a:ext>
              </a:extLst>
            </p:cNvPr>
            <p:cNvSpPr/>
            <p:nvPr/>
          </p:nvSpPr>
          <p:spPr>
            <a:xfrm>
              <a:off x="2057350" y="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fontAlgn="auto">
                <a:defRPr/>
              </a:pPr>
              <a:r>
                <a:rPr lang="zh-CN" altLang="en-US" sz="1200" noProof="1">
                  <a:solidFill>
                    <a:schemeClr val="tx1"/>
                  </a:solidFill>
                </a:rPr>
                <a:t>归拢</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5" name="矩形 14">
              <a:extLst>
                <a:ext uri="{FF2B5EF4-FFF2-40B4-BE49-F238E27FC236}">
                  <a16:creationId xmlns="" xmlns:a16="http://schemas.microsoft.com/office/drawing/2014/main" id="{E20CA31E-608F-104B-B406-89851B1E553A}"/>
                </a:ext>
              </a:extLst>
            </p:cNvPr>
            <p:cNvSpPr/>
            <p:nvPr/>
          </p:nvSpPr>
          <p:spPr>
            <a:xfrm>
              <a:off x="3076525" y="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可视化</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6" name="矩形 15">
              <a:extLst>
                <a:ext uri="{FF2B5EF4-FFF2-40B4-BE49-F238E27FC236}">
                  <a16:creationId xmlns="" xmlns:a16="http://schemas.microsoft.com/office/drawing/2014/main" id="{81D60727-7063-E149-BFE5-B2151397D360}"/>
                </a:ext>
              </a:extLst>
            </p:cNvPr>
            <p:cNvSpPr/>
            <p:nvPr/>
          </p:nvSpPr>
          <p:spPr>
            <a:xfrm>
              <a:off x="5238700" y="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sp>
          <p:nvSpPr>
            <p:cNvPr id="17" name="矩形 16">
              <a:extLst>
                <a:ext uri="{FF2B5EF4-FFF2-40B4-BE49-F238E27FC236}">
                  <a16:creationId xmlns="" xmlns:a16="http://schemas.microsoft.com/office/drawing/2014/main" id="{F0FD2524-DB61-E54C-949F-D19694F5B720}"/>
                </a:ext>
              </a:extLst>
            </p:cNvPr>
            <p:cNvSpPr/>
            <p:nvPr/>
          </p:nvSpPr>
          <p:spPr>
            <a:xfrm>
              <a:off x="981025" y="81915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fontAlgn="auto">
                <a:defRPr/>
              </a:pPr>
              <a:r>
                <a:rPr lang="zh-CN" altLang="en-US" sz="1200" noProof="1">
                  <a:solidFill>
                    <a:schemeClr val="tx1"/>
                  </a:solidFill>
                </a:rPr>
                <a:t>情境化</a:t>
              </a:r>
            </a:p>
          </p:txBody>
        </p:sp>
        <p:sp>
          <p:nvSpPr>
            <p:cNvPr id="18" name="矩形 17">
              <a:extLst>
                <a:ext uri="{FF2B5EF4-FFF2-40B4-BE49-F238E27FC236}">
                  <a16:creationId xmlns="" xmlns:a16="http://schemas.microsoft.com/office/drawing/2014/main" id="{0794180A-BEFB-8041-B6AC-48C1F0C9CCE1}"/>
                </a:ext>
              </a:extLst>
            </p:cNvPr>
            <p:cNvSpPr/>
            <p:nvPr/>
          </p:nvSpPr>
          <p:spPr>
            <a:xfrm>
              <a:off x="971500" y="13716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特色</a:t>
              </a:r>
            </a:p>
          </p:txBody>
        </p:sp>
        <p:sp>
          <p:nvSpPr>
            <p:cNvPr id="19" name="矩形 18">
              <a:extLst>
                <a:ext uri="{FF2B5EF4-FFF2-40B4-BE49-F238E27FC236}">
                  <a16:creationId xmlns="" xmlns:a16="http://schemas.microsoft.com/office/drawing/2014/main" id="{B01B729F-9F0C-1945-A953-73C066399677}"/>
                </a:ext>
              </a:extLst>
            </p:cNvPr>
            <p:cNvSpPr/>
            <p:nvPr/>
          </p:nvSpPr>
          <p:spPr>
            <a:xfrm>
              <a:off x="2057350" y="81915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fontAlgn="auto">
                <a:defRPr/>
              </a:pPr>
              <a:r>
                <a:rPr lang="zh-CN" altLang="en-US" sz="1200" noProof="1">
                  <a:solidFill>
                    <a:schemeClr val="tx1"/>
                  </a:solidFill>
                </a:rPr>
                <a:t>元数据化</a:t>
              </a:r>
            </a:p>
          </p:txBody>
        </p:sp>
        <p:sp>
          <p:nvSpPr>
            <p:cNvPr id="20" name="矩形 19">
              <a:extLst>
                <a:ext uri="{FF2B5EF4-FFF2-40B4-BE49-F238E27FC236}">
                  <a16:creationId xmlns="" xmlns:a16="http://schemas.microsoft.com/office/drawing/2014/main" id="{7D8F302A-9C07-8C44-A78A-C9D3C22D71F8}"/>
                </a:ext>
              </a:extLst>
            </p:cNvPr>
            <p:cNvSpPr/>
            <p:nvPr/>
          </p:nvSpPr>
          <p:spPr>
            <a:xfrm>
              <a:off x="2047825" y="1362075"/>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新颖</a:t>
              </a:r>
            </a:p>
          </p:txBody>
        </p:sp>
        <p:sp>
          <p:nvSpPr>
            <p:cNvPr id="21" name="矩形 20">
              <a:extLst>
                <a:ext uri="{FF2B5EF4-FFF2-40B4-BE49-F238E27FC236}">
                  <a16:creationId xmlns="" xmlns:a16="http://schemas.microsoft.com/office/drawing/2014/main" id="{201FA6D6-853A-8247-B60B-0CB49C7543A9}"/>
                </a:ext>
              </a:extLst>
            </p:cNvPr>
            <p:cNvSpPr/>
            <p:nvPr/>
          </p:nvSpPr>
          <p:spPr>
            <a:xfrm>
              <a:off x="3076525" y="81915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语义化</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2" name="矩形 21">
              <a:extLst>
                <a:ext uri="{FF2B5EF4-FFF2-40B4-BE49-F238E27FC236}">
                  <a16:creationId xmlns="" xmlns:a16="http://schemas.microsoft.com/office/drawing/2014/main" id="{B9075E84-ACB0-A940-84B1-B87448A38B5F}"/>
                </a:ext>
              </a:extLst>
            </p:cNvPr>
            <p:cNvSpPr/>
            <p:nvPr/>
          </p:nvSpPr>
          <p:spPr>
            <a:xfrm>
              <a:off x="3067000" y="1362075"/>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可靠</a:t>
              </a:r>
            </a:p>
          </p:txBody>
        </p:sp>
        <p:sp>
          <p:nvSpPr>
            <p:cNvPr id="23" name="矩形 22">
              <a:extLst>
                <a:ext uri="{FF2B5EF4-FFF2-40B4-BE49-F238E27FC236}">
                  <a16:creationId xmlns="" xmlns:a16="http://schemas.microsoft.com/office/drawing/2014/main" id="{651FDCF8-01D7-6547-A0A8-D13E5B602E1F}"/>
                </a:ext>
              </a:extLst>
            </p:cNvPr>
            <p:cNvSpPr/>
            <p:nvPr/>
          </p:nvSpPr>
          <p:spPr>
            <a:xfrm>
              <a:off x="971500" y="21717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建专题库</a:t>
              </a:r>
            </a:p>
          </p:txBody>
        </p:sp>
        <p:sp>
          <p:nvSpPr>
            <p:cNvPr id="24" name="矩形 23">
              <a:extLst>
                <a:ext uri="{FF2B5EF4-FFF2-40B4-BE49-F238E27FC236}">
                  <a16:creationId xmlns="" xmlns:a16="http://schemas.microsoft.com/office/drawing/2014/main" id="{90D6953F-3E14-C14D-A9E4-848E9908EBA7}"/>
                </a:ext>
              </a:extLst>
            </p:cNvPr>
            <p:cNvSpPr/>
            <p:nvPr/>
          </p:nvSpPr>
          <p:spPr>
            <a:xfrm>
              <a:off x="2038300" y="21717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及时采购</a:t>
              </a:r>
            </a:p>
          </p:txBody>
        </p:sp>
        <p:sp>
          <p:nvSpPr>
            <p:cNvPr id="25" name="矩形 24">
              <a:extLst>
                <a:ext uri="{FF2B5EF4-FFF2-40B4-BE49-F238E27FC236}">
                  <a16:creationId xmlns="" xmlns:a16="http://schemas.microsoft.com/office/drawing/2014/main" id="{B32689DD-863A-8C41-925F-0DB9154DD926}"/>
                </a:ext>
              </a:extLst>
            </p:cNvPr>
            <p:cNvSpPr/>
            <p:nvPr/>
          </p:nvSpPr>
          <p:spPr>
            <a:xfrm>
              <a:off x="3067000" y="21717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按时评估</a:t>
              </a:r>
            </a:p>
          </p:txBody>
        </p:sp>
        <p:sp>
          <p:nvSpPr>
            <p:cNvPr id="26" name="矩形 25">
              <a:extLst>
                <a:ext uri="{FF2B5EF4-FFF2-40B4-BE49-F238E27FC236}">
                  <a16:creationId xmlns="" xmlns:a16="http://schemas.microsoft.com/office/drawing/2014/main" id="{72E5055B-458A-EE49-BA25-6A9E45D440F8}"/>
                </a:ext>
              </a:extLst>
            </p:cNvPr>
            <p:cNvSpPr/>
            <p:nvPr/>
          </p:nvSpPr>
          <p:spPr>
            <a:xfrm>
              <a:off x="5238700" y="21717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cxnSp>
          <p:nvCxnSpPr>
            <p:cNvPr id="27" name="形状 29">
              <a:extLst>
                <a:ext uri="{FF2B5EF4-FFF2-40B4-BE49-F238E27FC236}">
                  <a16:creationId xmlns="" xmlns:a16="http://schemas.microsoft.com/office/drawing/2014/main" id="{F5F7C1F3-F009-B443-B3A6-C05A56C6D3D0}"/>
                </a:ext>
              </a:extLst>
            </p:cNvPr>
            <p:cNvCxnSpPr>
              <a:stCxn id="13" idx="1"/>
              <a:endCxn id="12" idx="0"/>
            </p:cNvCxnSpPr>
            <p:nvPr/>
          </p:nvCxnSpPr>
          <p:spPr>
            <a:xfrm rot="10800000" flipV="1">
              <a:off x="681037" y="182525"/>
              <a:ext cx="299989" cy="58588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形状 30">
              <a:extLst>
                <a:ext uri="{FF2B5EF4-FFF2-40B4-BE49-F238E27FC236}">
                  <a16:creationId xmlns="" xmlns:a16="http://schemas.microsoft.com/office/drawing/2014/main" id="{880056BA-9D40-1F4F-90ED-F9BA0A45D407}"/>
                </a:ext>
              </a:extLst>
            </p:cNvPr>
            <p:cNvCxnSpPr>
              <a:stCxn id="23" idx="1"/>
              <a:endCxn id="11" idx="2"/>
            </p:cNvCxnSpPr>
            <p:nvPr/>
          </p:nvCxnSpPr>
          <p:spPr>
            <a:xfrm rot="10800000">
              <a:off x="671512" y="1578810"/>
              <a:ext cx="299989" cy="77541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31">
              <a:extLst>
                <a:ext uri="{FF2B5EF4-FFF2-40B4-BE49-F238E27FC236}">
                  <a16:creationId xmlns="" xmlns:a16="http://schemas.microsoft.com/office/drawing/2014/main" id="{93B4D842-8015-E84C-874C-421D54030446}"/>
                </a:ext>
              </a:extLst>
            </p:cNvPr>
            <p:cNvCxnSpPr>
              <a:stCxn id="14" idx="1"/>
              <a:endCxn id="13" idx="3"/>
            </p:cNvCxnSpPr>
            <p:nvPr/>
          </p:nvCxnSpPr>
          <p:spPr>
            <a:xfrm flipH="1">
              <a:off x="1790699" y="182526"/>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32">
              <a:extLst>
                <a:ext uri="{FF2B5EF4-FFF2-40B4-BE49-F238E27FC236}">
                  <a16:creationId xmlns="" xmlns:a16="http://schemas.microsoft.com/office/drawing/2014/main" id="{9404B772-2B1F-A541-B2E0-445441A6D3C6}"/>
                </a:ext>
              </a:extLst>
            </p:cNvPr>
            <p:cNvCxnSpPr>
              <a:stCxn id="15" idx="1"/>
              <a:endCxn id="14" idx="3"/>
            </p:cNvCxnSpPr>
            <p:nvPr/>
          </p:nvCxnSpPr>
          <p:spPr>
            <a:xfrm flipH="1">
              <a:off x="2867024" y="182526"/>
              <a:ext cx="2095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3">
              <a:extLst>
                <a:ext uri="{FF2B5EF4-FFF2-40B4-BE49-F238E27FC236}">
                  <a16:creationId xmlns="" xmlns:a16="http://schemas.microsoft.com/office/drawing/2014/main" id="{587D9B17-7FB2-0E48-8AA6-62CB437AF166}"/>
                </a:ext>
              </a:extLst>
            </p:cNvPr>
            <p:cNvCxnSpPr>
              <a:stCxn id="16" idx="1"/>
              <a:endCxn id="15" idx="3"/>
            </p:cNvCxnSpPr>
            <p:nvPr/>
          </p:nvCxnSpPr>
          <p:spPr>
            <a:xfrm flipH="1">
              <a:off x="3886199" y="182526"/>
              <a:ext cx="13525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4">
              <a:extLst>
                <a:ext uri="{FF2B5EF4-FFF2-40B4-BE49-F238E27FC236}">
                  <a16:creationId xmlns="" xmlns:a16="http://schemas.microsoft.com/office/drawing/2014/main" id="{43BA96D1-2DD8-2A48-B106-E1D92079E01C}"/>
                </a:ext>
              </a:extLst>
            </p:cNvPr>
            <p:cNvCxnSpPr>
              <a:stCxn id="24" idx="1"/>
              <a:endCxn id="23" idx="3"/>
            </p:cNvCxnSpPr>
            <p:nvPr/>
          </p:nvCxnSpPr>
          <p:spPr>
            <a:xfrm flipH="1">
              <a:off x="1781174" y="2354226"/>
              <a:ext cx="2571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5">
              <a:extLst>
                <a:ext uri="{FF2B5EF4-FFF2-40B4-BE49-F238E27FC236}">
                  <a16:creationId xmlns="" xmlns:a16="http://schemas.microsoft.com/office/drawing/2014/main" id="{20BDBF47-9C71-A74F-AF70-067B2D08624B}"/>
                </a:ext>
              </a:extLst>
            </p:cNvPr>
            <p:cNvCxnSpPr>
              <a:stCxn id="25" idx="1"/>
              <a:endCxn id="24" idx="3"/>
            </p:cNvCxnSpPr>
            <p:nvPr/>
          </p:nvCxnSpPr>
          <p:spPr>
            <a:xfrm flipH="1">
              <a:off x="2847974" y="2354226"/>
              <a:ext cx="2190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6">
              <a:extLst>
                <a:ext uri="{FF2B5EF4-FFF2-40B4-BE49-F238E27FC236}">
                  <a16:creationId xmlns="" xmlns:a16="http://schemas.microsoft.com/office/drawing/2014/main" id="{BC592E61-818B-0540-82FB-1500F3845EE4}"/>
                </a:ext>
              </a:extLst>
            </p:cNvPr>
            <p:cNvCxnSpPr>
              <a:stCxn id="26" idx="1"/>
              <a:endCxn id="25" idx="3"/>
            </p:cNvCxnSpPr>
            <p:nvPr/>
          </p:nvCxnSpPr>
          <p:spPr>
            <a:xfrm flipH="1">
              <a:off x="3876674" y="2354226"/>
              <a:ext cx="13620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流程图: 决策 37">
              <a:extLst>
                <a:ext uri="{FF2B5EF4-FFF2-40B4-BE49-F238E27FC236}">
                  <a16:creationId xmlns="" xmlns:a16="http://schemas.microsoft.com/office/drawing/2014/main" id="{AA07ACF9-BC24-8E43-9118-20D600536756}"/>
                </a:ext>
              </a:extLst>
            </p:cNvPr>
            <p:cNvSpPr/>
            <p:nvPr/>
          </p:nvSpPr>
          <p:spPr>
            <a:xfrm>
              <a:off x="5381624" y="796986"/>
              <a:ext cx="523875" cy="4191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有用</a:t>
              </a:r>
            </a:p>
          </p:txBody>
        </p:sp>
        <p:sp>
          <p:nvSpPr>
            <p:cNvPr id="36" name="流程图: 决策 38">
              <a:extLst>
                <a:ext uri="{FF2B5EF4-FFF2-40B4-BE49-F238E27FC236}">
                  <a16:creationId xmlns="" xmlns:a16="http://schemas.microsoft.com/office/drawing/2014/main" id="{4B82B00D-00F4-4949-84E5-806B64DFD84C}"/>
                </a:ext>
              </a:extLst>
            </p:cNvPr>
            <p:cNvSpPr/>
            <p:nvPr/>
          </p:nvSpPr>
          <p:spPr>
            <a:xfrm>
              <a:off x="5381624" y="1339911"/>
              <a:ext cx="523875" cy="4191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有用</a:t>
              </a:r>
            </a:p>
          </p:txBody>
        </p:sp>
        <p:cxnSp>
          <p:nvCxnSpPr>
            <p:cNvPr id="37" name="直接箭头连接符 39">
              <a:extLst>
                <a:ext uri="{FF2B5EF4-FFF2-40B4-BE49-F238E27FC236}">
                  <a16:creationId xmlns="" xmlns:a16="http://schemas.microsoft.com/office/drawing/2014/main" id="{661818F2-66B3-DB44-86CA-725D81025F9F}"/>
                </a:ext>
              </a:extLst>
            </p:cNvPr>
            <p:cNvCxnSpPr>
              <a:stCxn id="35" idx="0"/>
              <a:endCxn id="16" idx="2"/>
            </p:cNvCxnSpPr>
            <p:nvPr/>
          </p:nvCxnSpPr>
          <p:spPr>
            <a:xfrm flipH="1" flipV="1">
              <a:off x="5643537" y="365051"/>
              <a:ext cx="25" cy="431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40">
              <a:extLst>
                <a:ext uri="{FF2B5EF4-FFF2-40B4-BE49-F238E27FC236}">
                  <a16:creationId xmlns="" xmlns:a16="http://schemas.microsoft.com/office/drawing/2014/main" id="{1E4CB644-72F5-A049-8CB6-C5FACBF6AE4F}"/>
                </a:ext>
              </a:extLst>
            </p:cNvPr>
            <p:cNvCxnSpPr>
              <a:stCxn id="36" idx="2"/>
              <a:endCxn id="26" idx="0"/>
            </p:cNvCxnSpPr>
            <p:nvPr/>
          </p:nvCxnSpPr>
          <p:spPr>
            <a:xfrm flipH="1">
              <a:off x="5643537" y="1759011"/>
              <a:ext cx="25" cy="4126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41">
              <a:extLst>
                <a:ext uri="{FF2B5EF4-FFF2-40B4-BE49-F238E27FC236}">
                  <a16:creationId xmlns="" xmlns:a16="http://schemas.microsoft.com/office/drawing/2014/main" id="{CAAC4053-6458-074E-B8A6-860CE0BFA098}"/>
                </a:ext>
              </a:extLst>
            </p:cNvPr>
            <p:cNvCxnSpPr>
              <a:stCxn id="35" idx="3"/>
            </p:cNvCxnSpPr>
            <p:nvPr/>
          </p:nvCxnSpPr>
          <p:spPr>
            <a:xfrm>
              <a:off x="5905499" y="1006536"/>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42">
              <a:extLst>
                <a:ext uri="{FF2B5EF4-FFF2-40B4-BE49-F238E27FC236}">
                  <a16:creationId xmlns="" xmlns:a16="http://schemas.microsoft.com/office/drawing/2014/main" id="{8F4035A8-F4C3-464F-BEE0-3265D8B63803}"/>
                </a:ext>
              </a:extLst>
            </p:cNvPr>
            <p:cNvCxnSpPr>
              <a:stCxn id="36" idx="3"/>
            </p:cNvCxnSpPr>
            <p:nvPr/>
          </p:nvCxnSpPr>
          <p:spPr>
            <a:xfrm>
              <a:off x="5905499" y="1549461"/>
              <a:ext cx="504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3">
              <a:extLst>
                <a:ext uri="{FF2B5EF4-FFF2-40B4-BE49-F238E27FC236}">
                  <a16:creationId xmlns="" xmlns:a16="http://schemas.microsoft.com/office/drawing/2014/main" id="{BA3FBDC6-2B39-8E41-BDE5-5C36EB5B3170}"/>
                </a:ext>
              </a:extLst>
            </p:cNvPr>
            <p:cNvSpPr txBox="1"/>
            <p:nvPr/>
          </p:nvSpPr>
          <p:spPr>
            <a:xfrm>
              <a:off x="5953123" y="873186"/>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42" name="TextBox 44">
              <a:extLst>
                <a:ext uri="{FF2B5EF4-FFF2-40B4-BE49-F238E27FC236}">
                  <a16:creationId xmlns="" xmlns:a16="http://schemas.microsoft.com/office/drawing/2014/main" id="{D69AE78C-1EAE-C148-A177-4B101300C357}"/>
                </a:ext>
              </a:extLst>
            </p:cNvPr>
            <p:cNvSpPr txBox="1"/>
            <p:nvPr/>
          </p:nvSpPr>
          <p:spPr>
            <a:xfrm>
              <a:off x="5962648" y="1416111"/>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43" name="TextBox 45">
              <a:extLst>
                <a:ext uri="{FF2B5EF4-FFF2-40B4-BE49-F238E27FC236}">
                  <a16:creationId xmlns="" xmlns:a16="http://schemas.microsoft.com/office/drawing/2014/main" id="{9C394565-B53A-D948-81D0-0063D155818B}"/>
                </a:ext>
              </a:extLst>
            </p:cNvPr>
            <p:cNvSpPr txBox="1"/>
            <p:nvPr/>
          </p:nvSpPr>
          <p:spPr>
            <a:xfrm>
              <a:off x="5476873" y="473136"/>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sp>
          <p:nvSpPr>
            <p:cNvPr id="44" name="TextBox 46">
              <a:extLst>
                <a:ext uri="{FF2B5EF4-FFF2-40B4-BE49-F238E27FC236}">
                  <a16:creationId xmlns="" xmlns:a16="http://schemas.microsoft.com/office/drawing/2014/main" id="{24937E88-260E-E04D-AFD0-5D8B4D23C22C}"/>
                </a:ext>
              </a:extLst>
            </p:cNvPr>
            <p:cNvSpPr txBox="1"/>
            <p:nvPr/>
          </p:nvSpPr>
          <p:spPr>
            <a:xfrm>
              <a:off x="5486398" y="1825686"/>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cxnSp>
          <p:nvCxnSpPr>
            <p:cNvPr id="45" name="直接箭头连接符 47">
              <a:extLst>
                <a:ext uri="{FF2B5EF4-FFF2-40B4-BE49-F238E27FC236}">
                  <a16:creationId xmlns="" xmlns:a16="http://schemas.microsoft.com/office/drawing/2014/main" id="{F4285195-EEDA-6F49-B33F-FC3EA0F2A2D9}"/>
                </a:ext>
              </a:extLst>
            </p:cNvPr>
            <p:cNvCxnSpPr>
              <a:stCxn id="15" idx="2"/>
              <a:endCxn id="21" idx="0"/>
            </p:cNvCxnSpPr>
            <p:nvPr/>
          </p:nvCxnSpPr>
          <p:spPr>
            <a:xfrm>
              <a:off x="3481362" y="365051"/>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8">
              <a:extLst>
                <a:ext uri="{FF2B5EF4-FFF2-40B4-BE49-F238E27FC236}">
                  <a16:creationId xmlns="" xmlns:a16="http://schemas.microsoft.com/office/drawing/2014/main" id="{00D1493A-4D76-3D47-ABB2-DE42288DDD47}"/>
                </a:ext>
              </a:extLst>
            </p:cNvPr>
            <p:cNvCxnSpPr>
              <a:stCxn id="14" idx="2"/>
              <a:endCxn id="19" idx="0"/>
            </p:cNvCxnSpPr>
            <p:nvPr/>
          </p:nvCxnSpPr>
          <p:spPr>
            <a:xfrm>
              <a:off x="2462187" y="365051"/>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9">
              <a:extLst>
                <a:ext uri="{FF2B5EF4-FFF2-40B4-BE49-F238E27FC236}">
                  <a16:creationId xmlns="" xmlns:a16="http://schemas.microsoft.com/office/drawing/2014/main" id="{1DDB0FD7-DF84-4345-8DC9-5B67DF87A448}"/>
                </a:ext>
              </a:extLst>
            </p:cNvPr>
            <p:cNvCxnSpPr>
              <a:stCxn id="13" idx="2"/>
              <a:endCxn id="17" idx="0"/>
            </p:cNvCxnSpPr>
            <p:nvPr/>
          </p:nvCxnSpPr>
          <p:spPr>
            <a:xfrm>
              <a:off x="1385862" y="365051"/>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50">
              <a:extLst>
                <a:ext uri="{FF2B5EF4-FFF2-40B4-BE49-F238E27FC236}">
                  <a16:creationId xmlns="" xmlns:a16="http://schemas.microsoft.com/office/drawing/2014/main" id="{DA108538-5295-CA4C-8953-6C794CED022A}"/>
                </a:ext>
              </a:extLst>
            </p:cNvPr>
            <p:cNvCxnSpPr>
              <a:stCxn id="23" idx="0"/>
              <a:endCxn id="18" idx="2"/>
            </p:cNvCxnSpPr>
            <p:nvPr/>
          </p:nvCxnSpPr>
          <p:spPr>
            <a:xfrm flipV="1">
              <a:off x="1376337" y="1736651"/>
              <a:ext cx="0" cy="435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51">
              <a:extLst>
                <a:ext uri="{FF2B5EF4-FFF2-40B4-BE49-F238E27FC236}">
                  <a16:creationId xmlns="" xmlns:a16="http://schemas.microsoft.com/office/drawing/2014/main" id="{AC72DE77-656D-874C-AD7E-379C6C89F3BA}"/>
                </a:ext>
              </a:extLst>
            </p:cNvPr>
            <p:cNvCxnSpPr>
              <a:stCxn id="24" idx="0"/>
              <a:endCxn id="20" idx="2"/>
            </p:cNvCxnSpPr>
            <p:nvPr/>
          </p:nvCxnSpPr>
          <p:spPr>
            <a:xfrm flipV="1">
              <a:off x="2443137" y="1727126"/>
              <a:ext cx="9525"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52">
              <a:extLst>
                <a:ext uri="{FF2B5EF4-FFF2-40B4-BE49-F238E27FC236}">
                  <a16:creationId xmlns="" xmlns:a16="http://schemas.microsoft.com/office/drawing/2014/main" id="{F479AAE2-212D-DE45-99C2-328D56E66CCB}"/>
                </a:ext>
              </a:extLst>
            </p:cNvPr>
            <p:cNvCxnSpPr>
              <a:stCxn id="25" idx="0"/>
              <a:endCxn id="22" idx="2"/>
            </p:cNvCxnSpPr>
            <p:nvPr/>
          </p:nvCxnSpPr>
          <p:spPr>
            <a:xfrm flipV="1">
              <a:off x="3471837" y="1727126"/>
              <a:ext cx="0"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 xmlns:a16="http://schemas.microsoft.com/office/drawing/2014/main" id="{E239AF60-036C-8F46-969E-8305B7B7CD97}"/>
                </a:ext>
              </a:extLst>
            </p:cNvPr>
            <p:cNvSpPr/>
            <p:nvPr/>
          </p:nvSpPr>
          <p:spPr>
            <a:xfrm>
              <a:off x="4133800" y="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整合加工</a:t>
              </a:r>
            </a:p>
          </p:txBody>
        </p:sp>
        <p:sp>
          <p:nvSpPr>
            <p:cNvPr id="52" name="矩形 51">
              <a:extLst>
                <a:ext uri="{FF2B5EF4-FFF2-40B4-BE49-F238E27FC236}">
                  <a16:creationId xmlns="" xmlns:a16="http://schemas.microsoft.com/office/drawing/2014/main" id="{F5A4BBB0-32C6-084A-8FCC-2CEAAC238D88}"/>
                </a:ext>
              </a:extLst>
            </p:cNvPr>
            <p:cNvSpPr/>
            <p:nvPr/>
          </p:nvSpPr>
          <p:spPr>
            <a:xfrm>
              <a:off x="4133800" y="81915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知识化</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53" name="矩形 52">
              <a:extLst>
                <a:ext uri="{FF2B5EF4-FFF2-40B4-BE49-F238E27FC236}">
                  <a16:creationId xmlns="" xmlns:a16="http://schemas.microsoft.com/office/drawing/2014/main" id="{6C0832DF-0541-C740-BABB-D4995506C45E}"/>
                </a:ext>
              </a:extLst>
            </p:cNvPr>
            <p:cNvSpPr/>
            <p:nvPr/>
          </p:nvSpPr>
          <p:spPr>
            <a:xfrm>
              <a:off x="4124275" y="1362075"/>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全面</a:t>
              </a:r>
            </a:p>
          </p:txBody>
        </p:sp>
        <p:sp>
          <p:nvSpPr>
            <p:cNvPr id="54" name="矩形 53">
              <a:extLst>
                <a:ext uri="{FF2B5EF4-FFF2-40B4-BE49-F238E27FC236}">
                  <a16:creationId xmlns="" xmlns:a16="http://schemas.microsoft.com/office/drawing/2014/main" id="{C796BE31-BE26-C54B-BFA8-FF6E1288C756}"/>
                </a:ext>
              </a:extLst>
            </p:cNvPr>
            <p:cNvSpPr/>
            <p:nvPr/>
          </p:nvSpPr>
          <p:spPr>
            <a:xfrm>
              <a:off x="4124275" y="2171700"/>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增加投入</a:t>
              </a:r>
            </a:p>
          </p:txBody>
        </p:sp>
        <p:cxnSp>
          <p:nvCxnSpPr>
            <p:cNvPr id="55" name="直接箭头连接符 166">
              <a:extLst>
                <a:ext uri="{FF2B5EF4-FFF2-40B4-BE49-F238E27FC236}">
                  <a16:creationId xmlns="" xmlns:a16="http://schemas.microsoft.com/office/drawing/2014/main" id="{97498C7B-7F09-1C4D-8F1E-442C010B4089}"/>
                </a:ext>
              </a:extLst>
            </p:cNvPr>
            <p:cNvCxnSpPr>
              <a:stCxn id="51" idx="2"/>
              <a:endCxn id="52" idx="0"/>
            </p:cNvCxnSpPr>
            <p:nvPr/>
          </p:nvCxnSpPr>
          <p:spPr>
            <a:xfrm>
              <a:off x="4538637" y="365051"/>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167">
              <a:extLst>
                <a:ext uri="{FF2B5EF4-FFF2-40B4-BE49-F238E27FC236}">
                  <a16:creationId xmlns="" xmlns:a16="http://schemas.microsoft.com/office/drawing/2014/main" id="{2AE8FBC7-2534-9947-82C3-C6494D0DA981}"/>
                </a:ext>
              </a:extLst>
            </p:cNvPr>
            <p:cNvCxnSpPr>
              <a:stCxn id="54" idx="0"/>
              <a:endCxn id="53" idx="2"/>
            </p:cNvCxnSpPr>
            <p:nvPr/>
          </p:nvCxnSpPr>
          <p:spPr>
            <a:xfrm flipV="1">
              <a:off x="4529112" y="1727126"/>
              <a:ext cx="0"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AutoShape 2">
            <a:extLst>
              <a:ext uri="{FF2B5EF4-FFF2-40B4-BE49-F238E27FC236}">
                <a16:creationId xmlns="" xmlns:a16="http://schemas.microsoft.com/office/drawing/2014/main" id="{E32D2038-030B-A94D-A47B-80EB63703619}"/>
              </a:ext>
            </a:extLst>
          </p:cNvPr>
          <p:cNvSpPr>
            <a:spLocks noChangeArrowheads="1"/>
          </p:cNvSpPr>
          <p:nvPr/>
        </p:nvSpPr>
        <p:spPr bwMode="auto">
          <a:xfrm>
            <a:off x="-108519" y="169582"/>
            <a:ext cx="819934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2</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资源情境优化</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8" name="文本框 57">
            <a:extLst>
              <a:ext uri="{FF2B5EF4-FFF2-40B4-BE49-F238E27FC236}">
                <a16:creationId xmlns="" xmlns:a16="http://schemas.microsoft.com/office/drawing/2014/main" id="{01CEC80C-2337-E640-8246-C047E89F478D}"/>
              </a:ext>
            </a:extLst>
          </p:cNvPr>
          <p:cNvSpPr txBox="1"/>
          <p:nvPr/>
        </p:nvSpPr>
        <p:spPr>
          <a:xfrm>
            <a:off x="858231" y="1465368"/>
            <a:ext cx="7232592" cy="338554"/>
          </a:xfrm>
          <a:prstGeom prst="rect">
            <a:avLst/>
          </a:prstGeom>
          <a:noFill/>
        </p:spPr>
        <p:txBody>
          <a:bodyPr wrap="square" rtlCol="0">
            <a:spAutoFit/>
          </a:bodyPr>
          <a:lstStyle/>
          <a:p>
            <a:pPr marL="285750" indent="-285750">
              <a:buFont typeface="Wingdings" pitchFamily="2" charset="2"/>
              <a:buChar char="Ø"/>
            </a:pPr>
            <a:r>
              <a:rPr lang="zh-Hans" altLang="en-US" sz="1600" kern="100" dirty="0">
                <a:solidFill>
                  <a:schemeClr val="accent2"/>
                </a:solidFill>
                <a:latin typeface="KaiTi" panose="02010609060101010101" pitchFamily="49" charset="-122"/>
                <a:ea typeface="KaiTi" panose="02010609060101010101" pitchFamily="49" charset="-122"/>
              </a:rPr>
              <a:t>可考虑通过如下机制对智慧图书馆知识服务的</a:t>
            </a:r>
            <a:r>
              <a:rPr lang="zh-Hans" altLang="en-US" sz="1600" b="1" kern="100" dirty="0">
                <a:solidFill>
                  <a:schemeClr val="accent2"/>
                </a:solidFill>
                <a:latin typeface="KaiTi" panose="02010609060101010101" pitchFamily="49" charset="-122"/>
                <a:ea typeface="KaiTi" panose="02010609060101010101" pitchFamily="49" charset="-122"/>
              </a:rPr>
              <a:t>资源情境</a:t>
            </a:r>
            <a:r>
              <a:rPr lang="zh-Hans" altLang="en-US" sz="1600" kern="100" dirty="0">
                <a:solidFill>
                  <a:schemeClr val="accent2"/>
                </a:solidFill>
                <a:latin typeface="KaiTi" panose="02010609060101010101" pitchFamily="49" charset="-122"/>
                <a:ea typeface="KaiTi" panose="02010609060101010101" pitchFamily="49" charset="-122"/>
              </a:rPr>
              <a:t>进行检验和优化：</a:t>
            </a:r>
            <a:r>
              <a:rPr lang="zh-CN" altLang="zh-CN" sz="1600" kern="100" dirty="0">
                <a:solidFill>
                  <a:schemeClr val="accent2"/>
                </a:solidFill>
                <a:latin typeface="KaiTi" panose="02010609060101010101" pitchFamily="49" charset="-122"/>
                <a:ea typeface="KaiTi" panose="02010609060101010101" pitchFamily="49" charset="-122"/>
              </a:rPr>
              <a:t> </a:t>
            </a:r>
            <a:endParaRPr lang="zh-CN" altLang="en-US" sz="1600" kern="100" dirty="0">
              <a:solidFill>
                <a:schemeClr val="accent2"/>
              </a:solidFill>
              <a:latin typeface="KaiTi" panose="02010609060101010101" pitchFamily="49" charset="-122"/>
              <a:ea typeface="KaiTi" panose="02010609060101010101" pitchFamily="49" charset="-122"/>
            </a:endParaRPr>
          </a:p>
        </p:txBody>
      </p:sp>
    </p:spTree>
    <p:extLst>
      <p:ext uri="{BB962C8B-B14F-4D97-AF65-F5344CB8AC3E}">
        <p14:creationId xmlns="" xmlns:p14="http://schemas.microsoft.com/office/powerpoint/2010/main" val="4090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up)">
                                      <p:cBhvr>
                                        <p:cTn id="12" dur="500"/>
                                        <p:tgtEl>
                                          <p:spTgt spid="5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CDE9D10D-A054-AA4F-99EE-35F8653D2BC2}"/>
              </a:ext>
            </a:extLst>
          </p:cNvPr>
          <p:cNvGrpSpPr/>
          <p:nvPr/>
        </p:nvGrpSpPr>
        <p:grpSpPr>
          <a:xfrm>
            <a:off x="467544" y="1162316"/>
            <a:ext cx="8136904" cy="5136455"/>
            <a:chOff x="449278" y="1394533"/>
            <a:chExt cx="8136904" cy="2807503"/>
          </a:xfrm>
        </p:grpSpPr>
        <p:sp>
          <p:nvSpPr>
            <p:cNvPr id="3" name="TextBox 4">
              <a:extLst>
                <a:ext uri="{FF2B5EF4-FFF2-40B4-BE49-F238E27FC236}">
                  <a16:creationId xmlns="" xmlns:a16="http://schemas.microsoft.com/office/drawing/2014/main" id="{FA5446DC-6A6C-2542-94A6-8F614D5C2CC5}"/>
                </a:ext>
              </a:extLst>
            </p:cNvPr>
            <p:cNvSpPr txBox="1">
              <a:spLocks noChangeArrowheads="1"/>
            </p:cNvSpPr>
            <p:nvPr/>
          </p:nvSpPr>
          <p:spPr bwMode="auto">
            <a:xfrm>
              <a:off x="1979712" y="1484784"/>
              <a:ext cx="6135815" cy="37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900" b="1" dirty="0">
                  <a:solidFill>
                    <a:srgbClr val="024C89"/>
                  </a:solidFill>
                  <a:latin typeface="微软雅黑" panose="020B0503020204020204" pitchFamily="34" charset="-122"/>
                  <a:ea typeface="微软雅黑" panose="020B0503020204020204" pitchFamily="34" charset="-122"/>
                </a:rPr>
                <a:t>建立全面揭示资源内容的情境本体架构</a:t>
              </a:r>
            </a:p>
          </p:txBody>
        </p:sp>
        <p:grpSp>
          <p:nvGrpSpPr>
            <p:cNvPr id="4" name="组合 3">
              <a:extLst>
                <a:ext uri="{FF2B5EF4-FFF2-40B4-BE49-F238E27FC236}">
                  <a16:creationId xmlns="" xmlns:a16="http://schemas.microsoft.com/office/drawing/2014/main" id="{20306791-CAFA-DE43-B8D6-F1A800F3FE14}"/>
                </a:ext>
              </a:extLst>
            </p:cNvPr>
            <p:cNvGrpSpPr/>
            <p:nvPr/>
          </p:nvGrpSpPr>
          <p:grpSpPr>
            <a:xfrm>
              <a:off x="477678" y="1394533"/>
              <a:ext cx="1228937" cy="856431"/>
              <a:chOff x="956767" y="1024037"/>
              <a:chExt cx="1493838" cy="1076325"/>
            </a:xfrm>
          </p:grpSpPr>
          <p:sp>
            <p:nvSpPr>
              <p:cNvPr id="5" name="Freeform 8">
                <a:extLst>
                  <a:ext uri="{FF2B5EF4-FFF2-40B4-BE49-F238E27FC236}">
                    <a16:creationId xmlns="" xmlns:a16="http://schemas.microsoft.com/office/drawing/2014/main" id="{19FD44BA-2789-A240-A162-1C6ECF14CA62}"/>
                  </a:ext>
                </a:extLst>
              </p:cNvPr>
              <p:cNvSpPr/>
              <p:nvPr/>
            </p:nvSpPr>
            <p:spPr bwMode="auto">
              <a:xfrm>
                <a:off x="2180730" y="1405037"/>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6" name="Oval 6">
                <a:extLst>
                  <a:ext uri="{FF2B5EF4-FFF2-40B4-BE49-F238E27FC236}">
                    <a16:creationId xmlns="" xmlns:a16="http://schemas.microsoft.com/office/drawing/2014/main" id="{BE9FD19D-24C3-364E-B809-A8ADACA41993}"/>
                  </a:ext>
                </a:extLst>
              </p:cNvPr>
              <p:cNvSpPr>
                <a:spLocks noChangeArrowheads="1"/>
              </p:cNvSpPr>
              <p:nvPr/>
            </p:nvSpPr>
            <p:spPr bwMode="auto">
              <a:xfrm>
                <a:off x="956767" y="1024037"/>
                <a:ext cx="1076325" cy="1076325"/>
              </a:xfrm>
              <a:prstGeom prst="ellipse">
                <a:avLst/>
              </a:prstGeom>
              <a:solidFill>
                <a:srgbClr val="DFDFE1"/>
              </a:solidFill>
              <a:ln>
                <a:noFill/>
              </a:ln>
              <a:extLst>
                <a:ext uri="{91240B29-F687-4F45-9708-019B960494DF}">
                  <a14:hiddenLine xmlns=""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solidFill>
                    <a:srgbClr val="024C89"/>
                  </a:solidFill>
                  <a:latin typeface="Arial" panose="020B0604020202020204" pitchFamily="34" charset="0"/>
                </a:endParaRPr>
              </a:p>
            </p:txBody>
          </p:sp>
          <p:sp>
            <p:nvSpPr>
              <p:cNvPr id="7" name="Oval 7">
                <a:extLst>
                  <a:ext uri="{FF2B5EF4-FFF2-40B4-BE49-F238E27FC236}">
                    <a16:creationId xmlns="" xmlns:a16="http://schemas.microsoft.com/office/drawing/2014/main" id="{ECC09C00-D4D8-2D43-802A-68736B58EBAD}"/>
                  </a:ext>
                </a:extLst>
              </p:cNvPr>
              <p:cNvSpPr>
                <a:spLocks noChangeArrowheads="1"/>
              </p:cNvSpPr>
              <p:nvPr/>
            </p:nvSpPr>
            <p:spPr bwMode="auto">
              <a:xfrm>
                <a:off x="1047255" y="1114524"/>
                <a:ext cx="896937" cy="895350"/>
              </a:xfrm>
              <a:prstGeom prst="ellipse">
                <a:avLst/>
              </a:pr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8" name="TextBox 18">
                <a:extLst>
                  <a:ext uri="{FF2B5EF4-FFF2-40B4-BE49-F238E27FC236}">
                    <a16:creationId xmlns="" xmlns:a16="http://schemas.microsoft.com/office/drawing/2014/main" id="{9E79754A-1A25-AF40-9A47-5B35D59B7202}"/>
                  </a:ext>
                </a:extLst>
              </p:cNvPr>
              <p:cNvSpPr txBox="1">
                <a:spLocks noChangeArrowheads="1"/>
              </p:cNvSpPr>
              <p:nvPr/>
            </p:nvSpPr>
            <p:spPr bwMode="auto">
              <a:xfrm>
                <a:off x="1047255" y="1238349"/>
                <a:ext cx="901700" cy="696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dirty="0">
                    <a:solidFill>
                      <a:srgbClr val="FFFFFF"/>
                    </a:solidFill>
                    <a:latin typeface="微软雅黑" panose="020B0503020204020204" pitchFamily="34" charset="-122"/>
                    <a:ea typeface="微软雅黑" panose="020B0503020204020204" pitchFamily="34" charset="-122"/>
                  </a:rPr>
                  <a:t>01</a:t>
                </a:r>
              </a:p>
            </p:txBody>
          </p:sp>
        </p:grpSp>
        <p:sp>
          <p:nvSpPr>
            <p:cNvPr id="9" name="文本框 8">
              <a:extLst>
                <a:ext uri="{FF2B5EF4-FFF2-40B4-BE49-F238E27FC236}">
                  <a16:creationId xmlns="" xmlns:a16="http://schemas.microsoft.com/office/drawing/2014/main" id="{AE1ED538-DE02-A842-A701-0E4651E0E23D}"/>
                </a:ext>
              </a:extLst>
            </p:cNvPr>
            <p:cNvSpPr txBox="1"/>
            <p:nvPr/>
          </p:nvSpPr>
          <p:spPr>
            <a:xfrm>
              <a:off x="1991286" y="1871513"/>
              <a:ext cx="6594896" cy="857951"/>
            </a:xfrm>
            <a:prstGeom prst="rect">
              <a:avLst/>
            </a:prstGeom>
            <a:noFill/>
          </p:spPr>
          <p:txBody>
            <a:bodyPr wrap="square" rtlCol="0">
              <a:spAutoFit/>
            </a:bodyPr>
            <a:lstStyle/>
            <a:p>
              <a:pPr algn="just">
                <a:lnSpc>
                  <a:spcPct val="150000"/>
                </a:lnSpc>
              </a:pPr>
              <a:r>
                <a:rPr kumimoji="1" lang="zh-CN" altLang="en-US" sz="1600" dirty="0"/>
                <a:t>使用本体对实体进行情境建模从而实现情境感知推荐是一种有效的方法。基于本体的情境感知模型在许多领域已经有比较成熟的应用，如基于</a:t>
              </a:r>
              <a:r>
                <a:rPr kumimoji="1" lang="en-US" altLang="zh-CN" sz="1600" dirty="0"/>
                <a:t>OWL</a:t>
              </a:r>
              <a:r>
                <a:rPr kumimoji="1" lang="zh-CN" altLang="en-US" sz="1600" dirty="0"/>
                <a:t>编码的情境本体模型已经应用在普适计算中。本体的应用不仅可以在情境感知领域获取知识，还可以辅助应用系统做出自适应决策。</a:t>
              </a:r>
            </a:p>
          </p:txBody>
        </p:sp>
        <p:sp>
          <p:nvSpPr>
            <p:cNvPr id="14" name="TextBox 4">
              <a:extLst>
                <a:ext uri="{FF2B5EF4-FFF2-40B4-BE49-F238E27FC236}">
                  <a16:creationId xmlns="" xmlns:a16="http://schemas.microsoft.com/office/drawing/2014/main" id="{5C10C826-04A2-5644-B36E-C7555F287276}"/>
                </a:ext>
              </a:extLst>
            </p:cNvPr>
            <p:cNvSpPr txBox="1">
              <a:spLocks noChangeArrowheads="1"/>
            </p:cNvSpPr>
            <p:nvPr/>
          </p:nvSpPr>
          <p:spPr bwMode="auto">
            <a:xfrm>
              <a:off x="1951310" y="3014498"/>
              <a:ext cx="6264696" cy="672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900" b="1" dirty="0">
                  <a:solidFill>
                    <a:srgbClr val="024C89"/>
                  </a:solidFill>
                  <a:latin typeface="微软雅黑" panose="020B0503020204020204" pitchFamily="34" charset="-122"/>
                  <a:ea typeface="微软雅黑" panose="020B0503020204020204" pitchFamily="34" charset="-122"/>
                </a:rPr>
                <a:t>实现“用户－情境－资源”的价值增值模式</a:t>
              </a:r>
              <a:r>
                <a:rPr lang="zh-CN" altLang="en-US" sz="1900" b="1" dirty="0">
                  <a:solidFill>
                    <a:srgbClr val="024C89"/>
                  </a:solidFill>
                  <a:latin typeface="微软雅黑" panose="020B0503020204020204" pitchFamily="34" charset="-122"/>
                  <a:ea typeface="微软雅黑" panose="020B0503020204020204" pitchFamily="34" charset="-122"/>
                </a:rPr>
                <a:t>情境本体架构</a:t>
              </a:r>
              <a:endParaRPr lang="zh-CN" altLang="zh-CN" sz="1900" b="1" dirty="0">
                <a:solidFill>
                  <a:srgbClr val="024C89"/>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endParaRPr lang="zh-CN" altLang="en-US" sz="1900" b="1" dirty="0">
                <a:solidFill>
                  <a:srgbClr val="024C89"/>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 xmlns:a16="http://schemas.microsoft.com/office/drawing/2014/main" id="{EC107DD9-ADAE-744E-97E7-72A973A2B327}"/>
                </a:ext>
              </a:extLst>
            </p:cNvPr>
            <p:cNvGrpSpPr/>
            <p:nvPr/>
          </p:nvGrpSpPr>
          <p:grpSpPr>
            <a:xfrm>
              <a:off x="449278" y="2798650"/>
              <a:ext cx="1228937" cy="856431"/>
              <a:chOff x="956767" y="1024037"/>
              <a:chExt cx="1493838" cy="1076325"/>
            </a:xfrm>
          </p:grpSpPr>
          <p:sp>
            <p:nvSpPr>
              <p:cNvPr id="16" name="Freeform 8">
                <a:extLst>
                  <a:ext uri="{FF2B5EF4-FFF2-40B4-BE49-F238E27FC236}">
                    <a16:creationId xmlns="" xmlns:a16="http://schemas.microsoft.com/office/drawing/2014/main" id="{5F6063F7-AAA4-9746-AD98-AAC0F402716A}"/>
                  </a:ext>
                </a:extLst>
              </p:cNvPr>
              <p:cNvSpPr/>
              <p:nvPr/>
            </p:nvSpPr>
            <p:spPr bwMode="auto">
              <a:xfrm>
                <a:off x="2180730" y="1405037"/>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17" name="Oval 6">
                <a:extLst>
                  <a:ext uri="{FF2B5EF4-FFF2-40B4-BE49-F238E27FC236}">
                    <a16:creationId xmlns="" xmlns:a16="http://schemas.microsoft.com/office/drawing/2014/main" id="{AD659F43-652F-BE4B-A98F-322513D8EDCF}"/>
                  </a:ext>
                </a:extLst>
              </p:cNvPr>
              <p:cNvSpPr>
                <a:spLocks noChangeArrowheads="1"/>
              </p:cNvSpPr>
              <p:nvPr/>
            </p:nvSpPr>
            <p:spPr bwMode="auto">
              <a:xfrm>
                <a:off x="956767" y="1024037"/>
                <a:ext cx="1076325" cy="1076325"/>
              </a:xfrm>
              <a:prstGeom prst="ellipse">
                <a:avLst/>
              </a:prstGeom>
              <a:solidFill>
                <a:srgbClr val="DFDFE1"/>
              </a:solidFill>
              <a:ln>
                <a:noFill/>
              </a:ln>
              <a:extLst>
                <a:ext uri="{91240B29-F687-4F45-9708-019B960494DF}">
                  <a14:hiddenLine xmlns=""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solidFill>
                    <a:srgbClr val="024C89"/>
                  </a:solidFill>
                  <a:latin typeface="Arial" panose="020B0604020202020204" pitchFamily="34" charset="0"/>
                </a:endParaRPr>
              </a:p>
            </p:txBody>
          </p:sp>
          <p:sp>
            <p:nvSpPr>
              <p:cNvPr id="18" name="Oval 7">
                <a:extLst>
                  <a:ext uri="{FF2B5EF4-FFF2-40B4-BE49-F238E27FC236}">
                    <a16:creationId xmlns="" xmlns:a16="http://schemas.microsoft.com/office/drawing/2014/main" id="{89E69FD3-ED24-6B43-A22C-F59A2879B127}"/>
                  </a:ext>
                </a:extLst>
              </p:cNvPr>
              <p:cNvSpPr>
                <a:spLocks noChangeArrowheads="1"/>
              </p:cNvSpPr>
              <p:nvPr/>
            </p:nvSpPr>
            <p:spPr bwMode="auto">
              <a:xfrm>
                <a:off x="1047255" y="1114524"/>
                <a:ext cx="896937" cy="895350"/>
              </a:xfrm>
              <a:prstGeom prst="ellipse">
                <a:avLst/>
              </a:pr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19" name="TextBox 18">
                <a:extLst>
                  <a:ext uri="{FF2B5EF4-FFF2-40B4-BE49-F238E27FC236}">
                    <a16:creationId xmlns="" xmlns:a16="http://schemas.microsoft.com/office/drawing/2014/main" id="{1016013F-7B4A-B040-BA68-CAA72A621586}"/>
                  </a:ext>
                </a:extLst>
              </p:cNvPr>
              <p:cNvSpPr txBox="1">
                <a:spLocks noChangeArrowheads="1"/>
              </p:cNvSpPr>
              <p:nvPr/>
            </p:nvSpPr>
            <p:spPr bwMode="auto">
              <a:xfrm>
                <a:off x="1047255" y="1238349"/>
                <a:ext cx="901700" cy="696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dirty="0">
                    <a:solidFill>
                      <a:srgbClr val="FFFFFF"/>
                    </a:solidFill>
                    <a:latin typeface="微软雅黑" panose="020B0503020204020204" pitchFamily="34" charset="-122"/>
                    <a:ea typeface="微软雅黑" panose="020B0503020204020204" pitchFamily="34" charset="-122"/>
                  </a:rPr>
                  <a:t>0</a:t>
                </a:r>
                <a:r>
                  <a:rPr lang="en-US" altLang="zh-Hans" sz="3000" b="1" dirty="0">
                    <a:solidFill>
                      <a:srgbClr val="FFFFFF"/>
                    </a:solidFill>
                    <a:latin typeface="微软雅黑" panose="020B0503020204020204" pitchFamily="34" charset="-122"/>
                    <a:ea typeface="微软雅黑" panose="020B0503020204020204" pitchFamily="34" charset="-122"/>
                  </a:rPr>
                  <a:t>2</a:t>
                </a:r>
                <a:endParaRPr lang="en-US" altLang="zh-CN" sz="3000" b="1" dirty="0">
                  <a:solidFill>
                    <a:srgbClr val="FFFFFF"/>
                  </a:solidFill>
                  <a:latin typeface="微软雅黑" panose="020B0503020204020204" pitchFamily="34" charset="-122"/>
                  <a:ea typeface="微软雅黑" panose="020B0503020204020204" pitchFamily="34" charset="-122"/>
                </a:endParaRPr>
              </a:p>
            </p:txBody>
          </p:sp>
        </p:grpSp>
        <p:sp>
          <p:nvSpPr>
            <p:cNvPr id="20" name="文本框 19">
              <a:extLst>
                <a:ext uri="{FF2B5EF4-FFF2-40B4-BE49-F238E27FC236}">
                  <a16:creationId xmlns="" xmlns:a16="http://schemas.microsoft.com/office/drawing/2014/main" id="{49E7134B-1BE7-F54D-AE44-FF7343A6ADDD}"/>
                </a:ext>
              </a:extLst>
            </p:cNvPr>
            <p:cNvSpPr txBox="1"/>
            <p:nvPr/>
          </p:nvSpPr>
          <p:spPr>
            <a:xfrm>
              <a:off x="1951310" y="3344085"/>
              <a:ext cx="6634871" cy="857951"/>
            </a:xfrm>
            <a:prstGeom prst="rect">
              <a:avLst/>
            </a:prstGeom>
            <a:noFill/>
          </p:spPr>
          <p:txBody>
            <a:bodyPr wrap="square" rtlCol="0">
              <a:spAutoFit/>
            </a:bodyPr>
            <a:lstStyle/>
            <a:p>
              <a:pPr algn="just">
                <a:lnSpc>
                  <a:spcPct val="150000"/>
                </a:lnSpc>
              </a:pPr>
              <a:r>
                <a:rPr kumimoji="1" lang="zh-CN" altLang="zh-CN" sz="1600" dirty="0"/>
                <a:t>把位置、时间、设备、网络、天气等情境信息加入“用户—情境—资源”模型中，资源属性增添了情境信息的描述，这是信息资源新的组织形态，无形之中增加了信息资源的知识信息含量，这是资源再造情境的呈现形式，是资源价值增值的表现，也是资源利用效率提高的重要手段。 </a:t>
              </a:r>
              <a:endParaRPr kumimoji="1" lang="zh-CN" altLang="en-US" sz="1600" dirty="0"/>
            </a:p>
          </p:txBody>
        </p:sp>
      </p:grpSp>
      <p:sp>
        <p:nvSpPr>
          <p:cNvPr id="12" name="AutoShape 2">
            <a:extLst>
              <a:ext uri="{FF2B5EF4-FFF2-40B4-BE49-F238E27FC236}">
                <a16:creationId xmlns="" xmlns:a16="http://schemas.microsoft.com/office/drawing/2014/main" id="{9991B356-04DC-D746-B7D8-BEB7D44A3B34}"/>
              </a:ext>
            </a:extLst>
          </p:cNvPr>
          <p:cNvSpPr>
            <a:spLocks noChangeArrowheads="1"/>
          </p:cNvSpPr>
          <p:nvPr/>
        </p:nvSpPr>
        <p:spPr bwMode="auto">
          <a:xfrm>
            <a:off x="-168394" y="190002"/>
            <a:ext cx="891685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Han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2</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资源情境优化策略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27047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p:tgtEl>
                                          <p:spTgt spid="21"/>
                                        </p:tgtEl>
                                        <p:attrNameLst>
                                          <p:attrName>ppt_y</p:attrName>
                                        </p:attrNameLst>
                                      </p:cBhvr>
                                      <p:tavLst>
                                        <p:tav tm="0">
                                          <p:val>
                                            <p:strVal val="#ppt_y+#ppt_h*1.125000"/>
                                          </p:val>
                                        </p:tav>
                                        <p:tav tm="100000">
                                          <p:val>
                                            <p:strVal val="#ppt_y"/>
                                          </p:val>
                                        </p:tav>
                                      </p:tavLst>
                                    </p:anim>
                                    <p:animEffect transition="in" filter="wipe(up)">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Administrator\AppData\Roaming\Tencent\Users\422184305\QQ\WinTemp\RichOle\~1PKP97MXRS]0E`%Y3Z73D5.png">
            <a:extLst>
              <a:ext uri="{FF2B5EF4-FFF2-40B4-BE49-F238E27FC236}">
                <a16:creationId xmlns="" xmlns:a16="http://schemas.microsoft.com/office/drawing/2014/main" id="{331F4AA6-93D8-9249-9F24-446D4E7A539B}"/>
              </a:ext>
            </a:extLst>
          </p:cNvPr>
          <p:cNvPicPr/>
          <p:nvPr/>
        </p:nvPicPr>
        <p:blipFill>
          <a:blip r:embed="rId2" cstate="print"/>
          <a:srcRect/>
          <a:stretch>
            <a:fillRect/>
          </a:stretch>
        </p:blipFill>
        <p:spPr bwMode="auto">
          <a:xfrm>
            <a:off x="191633" y="2102868"/>
            <a:ext cx="3065677" cy="3944533"/>
          </a:xfrm>
          <a:prstGeom prst="rect">
            <a:avLst/>
          </a:prstGeom>
          <a:noFill/>
          <a:ln w="9525">
            <a:noFill/>
            <a:miter lim="800000"/>
            <a:headEnd/>
            <a:tailEnd/>
          </a:ln>
        </p:spPr>
      </p:pic>
      <p:sp>
        <p:nvSpPr>
          <p:cNvPr id="3" name="TextBox 4">
            <a:extLst>
              <a:ext uri="{FF2B5EF4-FFF2-40B4-BE49-F238E27FC236}">
                <a16:creationId xmlns="" xmlns:a16="http://schemas.microsoft.com/office/drawing/2014/main" id="{FA5446DC-6A6C-2542-94A6-8F614D5C2CC5}"/>
              </a:ext>
            </a:extLst>
          </p:cNvPr>
          <p:cNvSpPr txBox="1">
            <a:spLocks noChangeArrowheads="1"/>
          </p:cNvSpPr>
          <p:nvPr/>
        </p:nvSpPr>
        <p:spPr bwMode="auto">
          <a:xfrm>
            <a:off x="1797680" y="1327173"/>
            <a:ext cx="6264696" cy="37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900" b="1" dirty="0">
                <a:solidFill>
                  <a:srgbClr val="024C89"/>
                </a:solidFill>
                <a:latin typeface="微软雅黑" panose="020B0503020204020204" pitchFamily="34" charset="-122"/>
                <a:ea typeface="微软雅黑" panose="020B0503020204020204" pitchFamily="34" charset="-122"/>
              </a:rPr>
              <a:t>构建多维情境知识关联的新型资源网络</a:t>
            </a:r>
            <a:endParaRPr lang="zh-CN" altLang="zh-CN" sz="1900" b="1" dirty="0">
              <a:solidFill>
                <a:srgbClr val="024C89"/>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 xmlns:a16="http://schemas.microsoft.com/office/drawing/2014/main" id="{20306791-CAFA-DE43-B8D6-F1A800F3FE14}"/>
              </a:ext>
            </a:extLst>
          </p:cNvPr>
          <p:cNvGrpSpPr/>
          <p:nvPr/>
        </p:nvGrpSpPr>
        <p:grpSpPr>
          <a:xfrm>
            <a:off x="467544" y="1125513"/>
            <a:ext cx="1228937" cy="856431"/>
            <a:chOff x="956767" y="1024037"/>
            <a:chExt cx="1493838" cy="1076325"/>
          </a:xfrm>
        </p:grpSpPr>
        <p:sp>
          <p:nvSpPr>
            <p:cNvPr id="5" name="Freeform 8">
              <a:extLst>
                <a:ext uri="{FF2B5EF4-FFF2-40B4-BE49-F238E27FC236}">
                  <a16:creationId xmlns="" xmlns:a16="http://schemas.microsoft.com/office/drawing/2014/main" id="{19FD44BA-2789-A240-A162-1C6ECF14CA62}"/>
                </a:ext>
              </a:extLst>
            </p:cNvPr>
            <p:cNvSpPr/>
            <p:nvPr/>
          </p:nvSpPr>
          <p:spPr bwMode="auto">
            <a:xfrm>
              <a:off x="2180730" y="1405037"/>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6" name="Oval 6">
              <a:extLst>
                <a:ext uri="{FF2B5EF4-FFF2-40B4-BE49-F238E27FC236}">
                  <a16:creationId xmlns="" xmlns:a16="http://schemas.microsoft.com/office/drawing/2014/main" id="{BE9FD19D-24C3-364E-B809-A8ADACA41993}"/>
                </a:ext>
              </a:extLst>
            </p:cNvPr>
            <p:cNvSpPr>
              <a:spLocks noChangeArrowheads="1"/>
            </p:cNvSpPr>
            <p:nvPr/>
          </p:nvSpPr>
          <p:spPr bwMode="auto">
            <a:xfrm>
              <a:off x="956767" y="1024037"/>
              <a:ext cx="1076325" cy="1076325"/>
            </a:xfrm>
            <a:prstGeom prst="ellipse">
              <a:avLst/>
            </a:prstGeom>
            <a:solidFill>
              <a:srgbClr val="DFDFE1"/>
            </a:solidFill>
            <a:ln>
              <a:noFill/>
            </a:ln>
            <a:extLst>
              <a:ext uri="{91240B29-F687-4F45-9708-019B960494DF}">
                <a14:hiddenLine xmlns=""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solidFill>
                  <a:srgbClr val="024C89"/>
                </a:solidFill>
                <a:latin typeface="Arial" panose="020B0604020202020204" pitchFamily="34" charset="0"/>
              </a:endParaRPr>
            </a:p>
          </p:txBody>
        </p:sp>
        <p:sp>
          <p:nvSpPr>
            <p:cNvPr id="7" name="Oval 7">
              <a:extLst>
                <a:ext uri="{FF2B5EF4-FFF2-40B4-BE49-F238E27FC236}">
                  <a16:creationId xmlns="" xmlns:a16="http://schemas.microsoft.com/office/drawing/2014/main" id="{ECC09C00-D4D8-2D43-802A-68736B58EBAD}"/>
                </a:ext>
              </a:extLst>
            </p:cNvPr>
            <p:cNvSpPr>
              <a:spLocks noChangeArrowheads="1"/>
            </p:cNvSpPr>
            <p:nvPr/>
          </p:nvSpPr>
          <p:spPr bwMode="auto">
            <a:xfrm>
              <a:off x="1047255" y="1114524"/>
              <a:ext cx="896937" cy="895350"/>
            </a:xfrm>
            <a:prstGeom prst="ellipse">
              <a:avLst/>
            </a:pr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8" name="TextBox 18">
              <a:extLst>
                <a:ext uri="{FF2B5EF4-FFF2-40B4-BE49-F238E27FC236}">
                  <a16:creationId xmlns="" xmlns:a16="http://schemas.microsoft.com/office/drawing/2014/main" id="{9E79754A-1A25-AF40-9A47-5B35D59B7202}"/>
                </a:ext>
              </a:extLst>
            </p:cNvPr>
            <p:cNvSpPr txBox="1">
              <a:spLocks noChangeArrowheads="1"/>
            </p:cNvSpPr>
            <p:nvPr/>
          </p:nvSpPr>
          <p:spPr bwMode="auto">
            <a:xfrm>
              <a:off x="1047255" y="1238349"/>
              <a:ext cx="901700" cy="696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dirty="0">
                  <a:solidFill>
                    <a:srgbClr val="FFFFFF"/>
                  </a:solidFill>
                  <a:latin typeface="微软雅黑" panose="020B0503020204020204" pitchFamily="34" charset="-122"/>
                  <a:ea typeface="微软雅黑" panose="020B0503020204020204" pitchFamily="34" charset="-122"/>
                </a:rPr>
                <a:t>0</a:t>
              </a:r>
              <a:r>
                <a:rPr lang="en-US" altLang="zh-Hans" sz="3000" b="1" dirty="0">
                  <a:solidFill>
                    <a:srgbClr val="FFFFFF"/>
                  </a:solidFill>
                  <a:latin typeface="微软雅黑" panose="020B0503020204020204" pitchFamily="34" charset="-122"/>
                  <a:ea typeface="微软雅黑" panose="020B0503020204020204" pitchFamily="34" charset="-122"/>
                </a:rPr>
                <a:t>3</a:t>
              </a:r>
              <a:endParaRPr lang="en-US" altLang="zh-CN" sz="3000" b="1" dirty="0">
                <a:solidFill>
                  <a:srgbClr val="FFFFFF"/>
                </a:solidFill>
                <a:latin typeface="微软雅黑" panose="020B0503020204020204" pitchFamily="34" charset="-122"/>
                <a:ea typeface="微软雅黑" panose="020B0503020204020204" pitchFamily="34" charset="-122"/>
              </a:endParaRPr>
            </a:p>
          </p:txBody>
        </p:sp>
      </p:grpSp>
      <p:sp>
        <p:nvSpPr>
          <p:cNvPr id="12" name="AutoShape 2">
            <a:extLst>
              <a:ext uri="{FF2B5EF4-FFF2-40B4-BE49-F238E27FC236}">
                <a16:creationId xmlns="" xmlns:a16="http://schemas.microsoft.com/office/drawing/2014/main" id="{9991B356-04DC-D746-B7D8-BEB7D44A3B34}"/>
              </a:ext>
            </a:extLst>
          </p:cNvPr>
          <p:cNvSpPr>
            <a:spLocks noChangeArrowheads="1"/>
          </p:cNvSpPr>
          <p:nvPr/>
        </p:nvSpPr>
        <p:spPr bwMode="auto">
          <a:xfrm>
            <a:off x="-143786" y="206463"/>
            <a:ext cx="8885146"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Han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2</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资源情境优化策略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 xmlns:a16="http://schemas.microsoft.com/office/drawing/2014/main" id="{AD9329D6-D23F-994E-ACDC-C92318454410}"/>
              </a:ext>
            </a:extLst>
          </p:cNvPr>
          <p:cNvSpPr txBox="1"/>
          <p:nvPr/>
        </p:nvSpPr>
        <p:spPr>
          <a:xfrm>
            <a:off x="3399146" y="1801744"/>
            <a:ext cx="5342214" cy="2031325"/>
          </a:xfrm>
          <a:prstGeom prst="rect">
            <a:avLst/>
          </a:prstGeom>
          <a:noFill/>
        </p:spPr>
        <p:txBody>
          <a:bodyPr wrap="square" rtlCol="0">
            <a:spAutoFit/>
          </a:bodyPr>
          <a:lstStyle/>
          <a:p>
            <a:r>
              <a:rPr lang="zh-CN" altLang="zh-CN" sz="1400" dirty="0"/>
              <a:t>为了实现信息资源的充分利用，需要</a:t>
            </a:r>
            <a:r>
              <a:rPr lang="zh-CN" altLang="zh-CN" sz="1400" b="1" dirty="0">
                <a:solidFill>
                  <a:srgbClr val="C00000"/>
                </a:solidFill>
              </a:rPr>
              <a:t>进行资源多维情境建构以揭示其内容关联的广度与聚合的深度</a:t>
            </a:r>
            <a:r>
              <a:rPr lang="zh-CN" altLang="zh-CN" sz="1400" dirty="0"/>
              <a:t>。资源内容关联的多维情境建构要注重从用户角度对知识资源的主观价值认同着眼，实现信息结构化描述与内容属性的匹配，加强信息资源语义关联的资源聚类以及再生资源情境的整合创新，为用户的资源利用提供更加结构化的知识网络情境，具体包括信息内容的客观属性，即信息资源的特色、新颖、可靠和全面性等以及本体之包含、并列、属分等关系，被引、共被引、引文耦合等引证关系和那些隐性知识中尚未挖掘的关联关系，实现资源情境信息的多维揭示与关联聚合 </a:t>
            </a:r>
            <a:r>
              <a:rPr lang="zh-CN" altLang="en-US" sz="1400" dirty="0"/>
              <a:t>。</a:t>
            </a:r>
            <a:endParaRPr kumimoji="1" lang="zh-CN" altLang="en-US" sz="1400" dirty="0"/>
          </a:p>
        </p:txBody>
      </p:sp>
      <p:sp>
        <p:nvSpPr>
          <p:cNvPr id="15" name="TextBox 4">
            <a:extLst>
              <a:ext uri="{FF2B5EF4-FFF2-40B4-BE49-F238E27FC236}">
                <a16:creationId xmlns="" xmlns:a16="http://schemas.microsoft.com/office/drawing/2014/main" id="{FE59E07E-4CA8-864F-9A03-B7F4DD81FCA8}"/>
              </a:ext>
            </a:extLst>
          </p:cNvPr>
          <p:cNvSpPr txBox="1">
            <a:spLocks noChangeArrowheads="1"/>
          </p:cNvSpPr>
          <p:nvPr/>
        </p:nvSpPr>
        <p:spPr bwMode="auto">
          <a:xfrm>
            <a:off x="3254640" y="4068454"/>
            <a:ext cx="6264696" cy="37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694" tIns="43347" rIns="86694" bIns="433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900" b="1" dirty="0">
                <a:solidFill>
                  <a:srgbClr val="024C89"/>
                </a:solidFill>
                <a:latin typeface="微软雅黑" panose="020B0503020204020204" pitchFamily="34" charset="-122"/>
                <a:ea typeface="微软雅黑" panose="020B0503020204020204" pitchFamily="34" charset="-122"/>
              </a:rPr>
              <a:t>增强资源情境利用的可视化与可理解性 </a:t>
            </a:r>
          </a:p>
        </p:txBody>
      </p:sp>
      <p:grpSp>
        <p:nvGrpSpPr>
          <p:cNvPr id="16" name="组合 15">
            <a:extLst>
              <a:ext uri="{FF2B5EF4-FFF2-40B4-BE49-F238E27FC236}">
                <a16:creationId xmlns="" xmlns:a16="http://schemas.microsoft.com/office/drawing/2014/main" id="{E2C09320-5803-F546-935B-553D49E11734}"/>
              </a:ext>
            </a:extLst>
          </p:cNvPr>
          <p:cNvGrpSpPr/>
          <p:nvPr/>
        </p:nvGrpSpPr>
        <p:grpSpPr>
          <a:xfrm>
            <a:off x="7601006" y="3807776"/>
            <a:ext cx="1255709" cy="856431"/>
            <a:chOff x="506711" y="1024037"/>
            <a:chExt cx="1526381" cy="1076325"/>
          </a:xfrm>
        </p:grpSpPr>
        <p:sp>
          <p:nvSpPr>
            <p:cNvPr id="17" name="Freeform 8">
              <a:extLst>
                <a:ext uri="{FF2B5EF4-FFF2-40B4-BE49-F238E27FC236}">
                  <a16:creationId xmlns="" xmlns:a16="http://schemas.microsoft.com/office/drawing/2014/main" id="{6F4DD824-FE94-6B43-8979-7D5ADF05CA2E}"/>
                </a:ext>
              </a:extLst>
            </p:cNvPr>
            <p:cNvSpPr/>
            <p:nvPr/>
          </p:nvSpPr>
          <p:spPr bwMode="auto">
            <a:xfrm rot="10800000">
              <a:off x="506711" y="1417343"/>
              <a:ext cx="269875" cy="312738"/>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18" name="Oval 6">
              <a:extLst>
                <a:ext uri="{FF2B5EF4-FFF2-40B4-BE49-F238E27FC236}">
                  <a16:creationId xmlns="" xmlns:a16="http://schemas.microsoft.com/office/drawing/2014/main" id="{0F8C29C7-C2A4-234B-92AE-892363A11E40}"/>
                </a:ext>
              </a:extLst>
            </p:cNvPr>
            <p:cNvSpPr>
              <a:spLocks noChangeArrowheads="1"/>
            </p:cNvSpPr>
            <p:nvPr/>
          </p:nvSpPr>
          <p:spPr bwMode="auto">
            <a:xfrm>
              <a:off x="956767" y="1024037"/>
              <a:ext cx="1076325" cy="1076325"/>
            </a:xfrm>
            <a:prstGeom prst="ellipse">
              <a:avLst/>
            </a:prstGeom>
            <a:solidFill>
              <a:srgbClr val="DFDFE1"/>
            </a:solidFill>
            <a:ln>
              <a:noFill/>
            </a:ln>
            <a:extLst>
              <a:ext uri="{91240B29-F687-4F45-9708-019B960494DF}">
                <a14:hiddenLine xmlns=""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solidFill>
                  <a:srgbClr val="024C89"/>
                </a:solidFill>
                <a:latin typeface="Arial" panose="020B0604020202020204" pitchFamily="34" charset="0"/>
              </a:endParaRPr>
            </a:p>
          </p:txBody>
        </p:sp>
        <p:sp>
          <p:nvSpPr>
            <p:cNvPr id="19" name="Oval 7">
              <a:extLst>
                <a:ext uri="{FF2B5EF4-FFF2-40B4-BE49-F238E27FC236}">
                  <a16:creationId xmlns="" xmlns:a16="http://schemas.microsoft.com/office/drawing/2014/main" id="{10F208E0-6F72-1A45-8E67-4FC3408F0072}"/>
                </a:ext>
              </a:extLst>
            </p:cNvPr>
            <p:cNvSpPr>
              <a:spLocks noChangeArrowheads="1"/>
            </p:cNvSpPr>
            <p:nvPr/>
          </p:nvSpPr>
          <p:spPr bwMode="auto">
            <a:xfrm>
              <a:off x="1047255" y="1114524"/>
              <a:ext cx="896937" cy="895350"/>
            </a:xfrm>
            <a:prstGeom prst="ellipse">
              <a:avLst/>
            </a:prstGeom>
            <a:solidFill>
              <a:srgbClr val="024C89"/>
            </a:solidFill>
            <a:ln>
              <a:noFill/>
            </a:ln>
            <a:extLst>
              <a:ext uri="{91240B29-F687-4F45-9708-019B960494DF}">
                <a14:hiddenLine xmlns="" xmlns:a14="http://schemas.microsoft.com/office/drawing/2010/main" w="9525">
                  <a:solidFill>
                    <a:srgbClr val="000000"/>
                  </a:solidFill>
                  <a:round/>
                </a14:hiddenLine>
              </a:ext>
            </a:extLst>
          </p:spPr>
          <p:txBody>
            <a:bodyPr/>
            <a:lstStyle/>
            <a:p>
              <a:pPr defTabSz="866775">
                <a:defRPr/>
              </a:pPr>
              <a:endParaRPr lang="zh-CN" altLang="en-US" sz="1700" kern="0" dirty="0">
                <a:solidFill>
                  <a:srgbClr val="024C89"/>
                </a:solidFill>
                <a:latin typeface="Arial" panose="020B0604020202020204" pitchFamily="34" charset="0"/>
              </a:endParaRPr>
            </a:p>
          </p:txBody>
        </p:sp>
        <p:sp>
          <p:nvSpPr>
            <p:cNvPr id="20" name="TextBox 18">
              <a:extLst>
                <a:ext uri="{FF2B5EF4-FFF2-40B4-BE49-F238E27FC236}">
                  <a16:creationId xmlns="" xmlns:a16="http://schemas.microsoft.com/office/drawing/2014/main" id="{D7ED3041-4BA2-4046-A4A1-EEFCBE212D93}"/>
                </a:ext>
              </a:extLst>
            </p:cNvPr>
            <p:cNvSpPr txBox="1">
              <a:spLocks noChangeArrowheads="1"/>
            </p:cNvSpPr>
            <p:nvPr/>
          </p:nvSpPr>
          <p:spPr bwMode="auto">
            <a:xfrm>
              <a:off x="1047255" y="1238349"/>
              <a:ext cx="901700" cy="696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dirty="0">
                  <a:solidFill>
                    <a:srgbClr val="FFFFFF"/>
                  </a:solidFill>
                  <a:latin typeface="微软雅黑" panose="020B0503020204020204" pitchFamily="34" charset="-122"/>
                  <a:ea typeface="微软雅黑" panose="020B0503020204020204" pitchFamily="34" charset="-122"/>
                </a:rPr>
                <a:t>0</a:t>
              </a:r>
              <a:r>
                <a:rPr lang="en-US" altLang="zh-Hans" sz="3000" b="1" dirty="0">
                  <a:solidFill>
                    <a:srgbClr val="FFFFFF"/>
                  </a:solidFill>
                  <a:latin typeface="微软雅黑" panose="020B0503020204020204" pitchFamily="34" charset="-122"/>
                  <a:ea typeface="微软雅黑" panose="020B0503020204020204" pitchFamily="34" charset="-122"/>
                </a:rPr>
                <a:t>4</a:t>
              </a:r>
              <a:endParaRPr lang="en-US" altLang="zh-CN" sz="3000" b="1" dirty="0">
                <a:solidFill>
                  <a:srgbClr val="FFFFFF"/>
                </a:solidFill>
                <a:latin typeface="微软雅黑" panose="020B0503020204020204" pitchFamily="34" charset="-122"/>
                <a:ea typeface="微软雅黑" panose="020B0503020204020204" pitchFamily="34" charset="-122"/>
              </a:endParaRPr>
            </a:p>
          </p:txBody>
        </p:sp>
      </p:grpSp>
      <p:sp>
        <p:nvSpPr>
          <p:cNvPr id="21" name="文本框 20">
            <a:extLst>
              <a:ext uri="{FF2B5EF4-FFF2-40B4-BE49-F238E27FC236}">
                <a16:creationId xmlns="" xmlns:a16="http://schemas.microsoft.com/office/drawing/2014/main" id="{FCC42DD5-F5D6-3B4D-8361-8A125D6749A1}"/>
              </a:ext>
            </a:extLst>
          </p:cNvPr>
          <p:cNvSpPr txBox="1"/>
          <p:nvPr/>
        </p:nvSpPr>
        <p:spPr>
          <a:xfrm>
            <a:off x="2468964" y="4455063"/>
            <a:ext cx="5816889" cy="1815882"/>
          </a:xfrm>
          <a:prstGeom prst="rect">
            <a:avLst/>
          </a:prstGeom>
          <a:noFill/>
        </p:spPr>
        <p:txBody>
          <a:bodyPr wrap="square" rtlCol="0">
            <a:spAutoFit/>
          </a:bodyPr>
          <a:lstStyle/>
          <a:p>
            <a:r>
              <a:rPr kumimoji="1" lang="zh-CN" altLang="en-US" sz="1400" dirty="0"/>
              <a:t>资源情境的建构需要注意信息的呈现方式，</a:t>
            </a:r>
            <a:r>
              <a:rPr kumimoji="1" lang="zh-CN" altLang="en-US" sz="1400" b="1" dirty="0">
                <a:solidFill>
                  <a:srgbClr val="C00000"/>
                </a:solidFill>
              </a:rPr>
              <a:t>可视化工具和手段可以提高资源情境利用的可见性和可理解性</a:t>
            </a:r>
            <a:r>
              <a:rPr kumimoji="1" lang="zh-CN" altLang="en-US" sz="1400" dirty="0" smtClean="0"/>
              <a:t>。可以</a:t>
            </a:r>
            <a:r>
              <a:rPr kumimoji="1" lang="zh-CN" altLang="en-US" sz="1400" dirty="0"/>
              <a:t>有效提高用户对信息的利用和理解的效率。实现信息资源语义关联的揭示和资源重组、再造，这是提高资源情境可视性的主要目的，通过可视化工具可以揭示信息资源内在的知识关联，把文本信息转换成可视化的形式信息，使信息粒度从粗粒到细粒，实现知识从整体到细节的层层解析，完成信息在语义层上关联化和可视化转换，使用户可以获得不同角度的视觉呈现从而使用户能够在视觉层面了解和掌握资源情境。</a:t>
            </a:r>
          </a:p>
        </p:txBody>
      </p:sp>
    </p:spTree>
    <p:extLst>
      <p:ext uri="{BB962C8B-B14F-4D97-AF65-F5344CB8AC3E}">
        <p14:creationId xmlns="" xmlns:p14="http://schemas.microsoft.com/office/powerpoint/2010/main" val="4901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up)">
                                      <p:cBhvr>
                                        <p:cTn id="35" dur="500"/>
                                        <p:tgtEl>
                                          <p:spTgt spid="15"/>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5"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19B1CBD0-8E9C-1F49-A432-256033DD4D05}"/>
              </a:ext>
            </a:extLst>
          </p:cNvPr>
          <p:cNvGrpSpPr/>
          <p:nvPr/>
        </p:nvGrpSpPr>
        <p:grpSpPr>
          <a:xfrm>
            <a:off x="971600" y="2636912"/>
            <a:ext cx="6962726" cy="3572631"/>
            <a:chOff x="1" y="3479739"/>
            <a:chExt cx="6724651" cy="2536751"/>
          </a:xfrm>
        </p:grpSpPr>
        <p:grpSp>
          <p:nvGrpSpPr>
            <p:cNvPr id="3" name="组合 2">
              <a:extLst>
                <a:ext uri="{FF2B5EF4-FFF2-40B4-BE49-F238E27FC236}">
                  <a16:creationId xmlns="" xmlns:a16="http://schemas.microsoft.com/office/drawing/2014/main" id="{09985E10-0906-E14E-8AA5-80C945BF0A26}"/>
                </a:ext>
              </a:extLst>
            </p:cNvPr>
            <p:cNvGrpSpPr/>
            <p:nvPr/>
          </p:nvGrpSpPr>
          <p:grpSpPr>
            <a:xfrm>
              <a:off x="1" y="3479739"/>
              <a:ext cx="6724651" cy="2536751"/>
              <a:chOff x="1" y="3479739"/>
              <a:chExt cx="6724651" cy="2536751"/>
            </a:xfrm>
          </p:grpSpPr>
          <p:cxnSp>
            <p:nvCxnSpPr>
              <p:cNvPr id="16" name="直接连接符 54">
                <a:extLst>
                  <a:ext uri="{FF2B5EF4-FFF2-40B4-BE49-F238E27FC236}">
                    <a16:creationId xmlns="" xmlns:a16="http://schemas.microsoft.com/office/drawing/2014/main" id="{E15405A5-EC02-F746-B62B-D04C5B35842E}"/>
                  </a:ext>
                </a:extLst>
              </p:cNvPr>
              <p:cNvCxnSpPr>
                <a:stCxn id="31" idx="3"/>
              </p:cNvCxnSpPr>
              <p:nvPr/>
            </p:nvCxnSpPr>
            <p:spPr>
              <a:xfrm flipV="1">
                <a:off x="1781175" y="5029200"/>
                <a:ext cx="2724150" cy="4665"/>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55">
                <a:extLst>
                  <a:ext uri="{FF2B5EF4-FFF2-40B4-BE49-F238E27FC236}">
                    <a16:creationId xmlns="" xmlns:a16="http://schemas.microsoft.com/office/drawing/2014/main" id="{FACAE0EC-8C98-9E43-946A-FB3100C1654E}"/>
                  </a:ext>
                </a:extLst>
              </p:cNvPr>
              <p:cNvCxnSpPr>
                <a:stCxn id="30" idx="3"/>
              </p:cNvCxnSpPr>
              <p:nvPr/>
            </p:nvCxnSpPr>
            <p:spPr>
              <a:xfrm flipV="1">
                <a:off x="1790700" y="4476750"/>
                <a:ext cx="2590800" cy="4665"/>
              </a:xfrm>
              <a:prstGeom prst="line">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56">
                <a:extLst>
                  <a:ext uri="{FF2B5EF4-FFF2-40B4-BE49-F238E27FC236}">
                    <a16:creationId xmlns="" xmlns:a16="http://schemas.microsoft.com/office/drawing/2014/main" id="{7FB0F849-B39E-8445-84CB-7D9FA3119942}"/>
                  </a:ext>
                </a:extLst>
              </p:cNvPr>
              <p:cNvCxnSpPr>
                <a:stCxn id="5" idx="3"/>
                <a:endCxn id="48" idx="1"/>
              </p:cNvCxnSpPr>
              <p:nvPr/>
            </p:nvCxnSpPr>
            <p:spPr>
              <a:xfrm flipV="1">
                <a:off x="4962525" y="4467225"/>
                <a:ext cx="409575" cy="141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57">
                <a:extLst>
                  <a:ext uri="{FF2B5EF4-FFF2-40B4-BE49-F238E27FC236}">
                    <a16:creationId xmlns="" xmlns:a16="http://schemas.microsoft.com/office/drawing/2014/main" id="{79CFEEC2-4631-0F49-B98C-394B866A2389}"/>
                  </a:ext>
                </a:extLst>
              </p:cNvPr>
              <p:cNvCxnSpPr>
                <a:stCxn id="6" idx="3"/>
                <a:endCxn id="49" idx="1"/>
              </p:cNvCxnSpPr>
              <p:nvPr/>
            </p:nvCxnSpPr>
            <p:spPr>
              <a:xfrm>
                <a:off x="4953000" y="5024340"/>
                <a:ext cx="419100" cy="334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58">
                <a:extLst>
                  <a:ext uri="{FF2B5EF4-FFF2-40B4-BE49-F238E27FC236}">
                    <a16:creationId xmlns="" xmlns:a16="http://schemas.microsoft.com/office/drawing/2014/main" id="{D2B2664E-5F82-344C-9433-FB16CB624D44}"/>
                  </a:ext>
                </a:extLst>
              </p:cNvPr>
              <p:cNvCxnSpPr/>
              <p:nvPr/>
            </p:nvCxnSpPr>
            <p:spPr>
              <a:xfrm>
                <a:off x="304801" y="4495799"/>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圆角矩形 20">
                <a:extLst>
                  <a:ext uri="{FF2B5EF4-FFF2-40B4-BE49-F238E27FC236}">
                    <a16:creationId xmlns="" xmlns:a16="http://schemas.microsoft.com/office/drawing/2014/main" id="{3D7B29FF-998B-794B-8BBA-B1C2011BDD2C}"/>
                  </a:ext>
                </a:extLst>
              </p:cNvPr>
              <p:cNvSpPr/>
              <p:nvPr/>
            </p:nvSpPr>
            <p:spPr>
              <a:xfrm rot="16200000">
                <a:off x="-300037" y="4591049"/>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服务情境</a:t>
                </a:r>
              </a:p>
            </p:txBody>
          </p:sp>
          <p:sp>
            <p:nvSpPr>
              <p:cNvPr id="22" name="圆角矩形 21">
                <a:extLst>
                  <a:ext uri="{FF2B5EF4-FFF2-40B4-BE49-F238E27FC236}">
                    <a16:creationId xmlns="" xmlns:a16="http://schemas.microsoft.com/office/drawing/2014/main" id="{0A26BFA9-AF63-2E47-A1C3-D1DE406B4DD5}"/>
                  </a:ext>
                </a:extLst>
              </p:cNvPr>
              <p:cNvSpPr/>
              <p:nvPr/>
            </p:nvSpPr>
            <p:spPr>
              <a:xfrm rot="16200000">
                <a:off x="6119814" y="4619625"/>
                <a:ext cx="904875"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200" dirty="0">
                    <a:solidFill>
                      <a:schemeClr val="tx1"/>
                    </a:solidFill>
                  </a:rPr>
                  <a:t>功能延伸</a:t>
                </a:r>
              </a:p>
            </p:txBody>
          </p:sp>
          <p:cxnSp>
            <p:nvCxnSpPr>
              <p:cNvPr id="23" name="直接箭头连接符 61">
                <a:extLst>
                  <a:ext uri="{FF2B5EF4-FFF2-40B4-BE49-F238E27FC236}">
                    <a16:creationId xmlns="" xmlns:a16="http://schemas.microsoft.com/office/drawing/2014/main" id="{06662165-117A-D746-A397-C535C640D050}"/>
                  </a:ext>
                </a:extLst>
              </p:cNvPr>
              <p:cNvCxnSpPr/>
              <p:nvPr/>
            </p:nvCxnSpPr>
            <p:spPr>
              <a:xfrm>
                <a:off x="304801" y="5029199"/>
                <a:ext cx="6857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62">
                <a:extLst>
                  <a:ext uri="{FF2B5EF4-FFF2-40B4-BE49-F238E27FC236}">
                    <a16:creationId xmlns="" xmlns:a16="http://schemas.microsoft.com/office/drawing/2014/main" id="{21797B02-20FF-5E4F-93D3-1B5B6984A102}"/>
                  </a:ext>
                </a:extLst>
              </p:cNvPr>
              <p:cNvSpPr txBox="1"/>
              <p:nvPr/>
            </p:nvSpPr>
            <p:spPr>
              <a:xfrm>
                <a:off x="257174" y="4781550"/>
                <a:ext cx="828675" cy="23083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900" dirty="0"/>
                  <a:t>内容个性化</a:t>
                </a:r>
              </a:p>
            </p:txBody>
          </p:sp>
          <p:sp>
            <p:nvSpPr>
              <p:cNvPr id="25" name="TextBox 63">
                <a:extLst>
                  <a:ext uri="{FF2B5EF4-FFF2-40B4-BE49-F238E27FC236}">
                    <a16:creationId xmlns="" xmlns:a16="http://schemas.microsoft.com/office/drawing/2014/main" id="{0A65F10F-2B80-BF46-909A-1E6AB98AE3EC}"/>
                  </a:ext>
                </a:extLst>
              </p:cNvPr>
              <p:cNvSpPr txBox="1"/>
              <p:nvPr/>
            </p:nvSpPr>
            <p:spPr>
              <a:xfrm>
                <a:off x="266699" y="4248150"/>
                <a:ext cx="828675" cy="230832"/>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900" dirty="0"/>
                  <a:t>流程标准化</a:t>
                </a:r>
              </a:p>
            </p:txBody>
          </p:sp>
          <p:sp>
            <p:nvSpPr>
              <p:cNvPr id="26" name="矩形 25">
                <a:extLst>
                  <a:ext uri="{FF2B5EF4-FFF2-40B4-BE49-F238E27FC236}">
                    <a16:creationId xmlns="" xmlns:a16="http://schemas.microsoft.com/office/drawing/2014/main" id="{FA124BC1-B608-1D4C-9012-AFBA5AE36FF6}"/>
                  </a:ext>
                </a:extLst>
              </p:cNvPr>
              <p:cNvSpPr/>
              <p:nvPr/>
            </p:nvSpPr>
            <p:spPr>
              <a:xfrm>
                <a:off x="981026"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900" b="0" i="0" u="none" strike="noStrike" kern="1200" cap="none" spc="0" normalizeH="0" baseline="0" noProof="1">
                    <a:ln>
                      <a:noFill/>
                    </a:ln>
                    <a:solidFill>
                      <a:schemeClr val="tx1"/>
                    </a:solidFill>
                    <a:effectLst/>
                    <a:uLnTx/>
                    <a:uFillTx/>
                    <a:latin typeface="+mn-lt"/>
                    <a:ea typeface="+mn-ea"/>
                    <a:cs typeface="+mn-cs"/>
                  </a:rPr>
                  <a:t>提高包容度</a:t>
                </a:r>
              </a:p>
            </p:txBody>
          </p:sp>
          <p:sp>
            <p:nvSpPr>
              <p:cNvPr id="27" name="矩形 26">
                <a:extLst>
                  <a:ext uri="{FF2B5EF4-FFF2-40B4-BE49-F238E27FC236}">
                    <a16:creationId xmlns="" xmlns:a16="http://schemas.microsoft.com/office/drawing/2014/main" id="{E4ECD10E-2BB0-D243-8411-5DA0F5403C8E}"/>
                  </a:ext>
                </a:extLst>
              </p:cNvPr>
              <p:cNvSpPr/>
              <p:nvPr/>
            </p:nvSpPr>
            <p:spPr>
              <a:xfrm>
                <a:off x="2057351"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操作规范</a:t>
                </a:r>
              </a:p>
            </p:txBody>
          </p:sp>
          <p:sp>
            <p:nvSpPr>
              <p:cNvPr id="28" name="矩形 27">
                <a:extLst>
                  <a:ext uri="{FF2B5EF4-FFF2-40B4-BE49-F238E27FC236}">
                    <a16:creationId xmlns="" xmlns:a16="http://schemas.microsoft.com/office/drawing/2014/main" id="{5EA4B73B-3FB2-ED4D-B383-BE5BD52769DE}"/>
                  </a:ext>
                </a:extLst>
              </p:cNvPr>
              <p:cNvSpPr/>
              <p:nvPr/>
            </p:nvSpPr>
            <p:spPr>
              <a:xfrm>
                <a:off x="3076526"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加强协调</a:t>
                </a:r>
              </a:p>
            </p:txBody>
          </p:sp>
          <p:sp>
            <p:nvSpPr>
              <p:cNvPr id="29" name="矩形 28">
                <a:extLst>
                  <a:ext uri="{FF2B5EF4-FFF2-40B4-BE49-F238E27FC236}">
                    <a16:creationId xmlns="" xmlns:a16="http://schemas.microsoft.com/office/drawing/2014/main" id="{FE317AA4-8114-7C47-8106-ABAC939665AA}"/>
                  </a:ext>
                </a:extLst>
              </p:cNvPr>
              <p:cNvSpPr/>
              <p:nvPr/>
            </p:nvSpPr>
            <p:spPr>
              <a:xfrm>
                <a:off x="5229176"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sp>
            <p:nvSpPr>
              <p:cNvPr id="30" name="矩形 29">
                <a:extLst>
                  <a:ext uri="{FF2B5EF4-FFF2-40B4-BE49-F238E27FC236}">
                    <a16:creationId xmlns="" xmlns:a16="http://schemas.microsoft.com/office/drawing/2014/main" id="{585AFEFE-9946-FF4A-A9E1-2ED16B3998B0}"/>
                  </a:ext>
                </a:extLst>
              </p:cNvPr>
              <p:cNvSpPr/>
              <p:nvPr/>
            </p:nvSpPr>
            <p:spPr>
              <a:xfrm>
                <a:off x="981026"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稳定</a:t>
                </a:r>
              </a:p>
            </p:txBody>
          </p:sp>
          <p:sp>
            <p:nvSpPr>
              <p:cNvPr id="31" name="矩形 30">
                <a:extLst>
                  <a:ext uri="{FF2B5EF4-FFF2-40B4-BE49-F238E27FC236}">
                    <a16:creationId xmlns="" xmlns:a16="http://schemas.microsoft.com/office/drawing/2014/main" id="{5639AE85-AB8F-3241-9B75-5DDF5477E20E}"/>
                  </a:ext>
                </a:extLst>
              </p:cNvPr>
              <p:cNvSpPr/>
              <p:nvPr/>
            </p:nvSpPr>
            <p:spPr>
              <a:xfrm>
                <a:off x="971501" y="48513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适时适量</a:t>
                </a:r>
              </a:p>
            </p:txBody>
          </p:sp>
          <p:sp>
            <p:nvSpPr>
              <p:cNvPr id="32" name="矩形 31">
                <a:extLst>
                  <a:ext uri="{FF2B5EF4-FFF2-40B4-BE49-F238E27FC236}">
                    <a16:creationId xmlns="" xmlns:a16="http://schemas.microsoft.com/office/drawing/2014/main" id="{DFA81A47-96D3-2D48-8879-5442C1FA3CAD}"/>
                  </a:ext>
                </a:extLst>
              </p:cNvPr>
              <p:cNvSpPr/>
              <p:nvPr/>
            </p:nvSpPr>
            <p:spPr>
              <a:xfrm>
                <a:off x="2057351"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标准</a:t>
                </a:r>
              </a:p>
            </p:txBody>
          </p:sp>
          <p:sp>
            <p:nvSpPr>
              <p:cNvPr id="33" name="矩形 32">
                <a:extLst>
                  <a:ext uri="{FF2B5EF4-FFF2-40B4-BE49-F238E27FC236}">
                    <a16:creationId xmlns="" xmlns:a16="http://schemas.microsoft.com/office/drawing/2014/main" id="{EECD7109-91AE-7641-AE6B-CD05E1AC78D5}"/>
                  </a:ext>
                </a:extLst>
              </p:cNvPr>
              <p:cNvSpPr/>
              <p:nvPr/>
            </p:nvSpPr>
            <p:spPr>
              <a:xfrm>
                <a:off x="2047826" y="4841814"/>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针对适应</a:t>
                </a:r>
              </a:p>
            </p:txBody>
          </p:sp>
          <p:sp>
            <p:nvSpPr>
              <p:cNvPr id="34" name="矩形 33">
                <a:extLst>
                  <a:ext uri="{FF2B5EF4-FFF2-40B4-BE49-F238E27FC236}">
                    <a16:creationId xmlns="" xmlns:a16="http://schemas.microsoft.com/office/drawing/2014/main" id="{DD3954C2-A5CC-7F49-B031-FB51E8CB9A3C}"/>
                  </a:ext>
                </a:extLst>
              </p:cNvPr>
              <p:cNvSpPr/>
              <p:nvPr/>
            </p:nvSpPr>
            <p:spPr>
              <a:xfrm>
                <a:off x="3076526"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可整合</a:t>
                </a:r>
              </a:p>
            </p:txBody>
          </p:sp>
          <p:sp>
            <p:nvSpPr>
              <p:cNvPr id="35" name="矩形 34">
                <a:extLst>
                  <a:ext uri="{FF2B5EF4-FFF2-40B4-BE49-F238E27FC236}">
                    <a16:creationId xmlns="" xmlns:a16="http://schemas.microsoft.com/office/drawing/2014/main" id="{93B556A3-A403-2747-AC53-BA5D20AE25E4}"/>
                  </a:ext>
                </a:extLst>
              </p:cNvPr>
              <p:cNvSpPr/>
              <p:nvPr/>
            </p:nvSpPr>
            <p:spPr>
              <a:xfrm>
                <a:off x="3067001" y="4841814"/>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友好便捷</a:t>
                </a:r>
              </a:p>
            </p:txBody>
          </p:sp>
          <p:sp>
            <p:nvSpPr>
              <p:cNvPr id="36" name="矩形 35">
                <a:extLst>
                  <a:ext uri="{FF2B5EF4-FFF2-40B4-BE49-F238E27FC236}">
                    <a16:creationId xmlns="" xmlns:a16="http://schemas.microsoft.com/office/drawing/2014/main" id="{27D982DD-2B3E-E642-A0B2-4708463C328D}"/>
                  </a:ext>
                </a:extLst>
              </p:cNvPr>
              <p:cNvSpPr/>
              <p:nvPr/>
            </p:nvSpPr>
            <p:spPr>
              <a:xfrm>
                <a:off x="9715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noProof="1">
                    <a:solidFill>
                      <a:schemeClr val="tx1"/>
                    </a:solidFill>
                  </a:rPr>
                  <a:t>积极响应</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7" name="矩形 36">
                <a:extLst>
                  <a:ext uri="{FF2B5EF4-FFF2-40B4-BE49-F238E27FC236}">
                    <a16:creationId xmlns="" xmlns:a16="http://schemas.microsoft.com/office/drawing/2014/main" id="{AD1720A1-53AD-814A-B099-B8F08DAC5353}"/>
                  </a:ext>
                </a:extLst>
              </p:cNvPr>
              <p:cNvSpPr/>
              <p:nvPr/>
            </p:nvSpPr>
            <p:spPr>
              <a:xfrm>
                <a:off x="20383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捕捉需求</a:t>
                </a:r>
              </a:p>
            </p:txBody>
          </p:sp>
          <p:sp>
            <p:nvSpPr>
              <p:cNvPr id="38" name="矩形 37">
                <a:extLst>
                  <a:ext uri="{FF2B5EF4-FFF2-40B4-BE49-F238E27FC236}">
                    <a16:creationId xmlns="" xmlns:a16="http://schemas.microsoft.com/office/drawing/2014/main" id="{3DC8E917-1289-7F41-BF70-D750DA7028D5}"/>
                  </a:ext>
                </a:extLst>
              </p:cNvPr>
              <p:cNvSpPr/>
              <p:nvPr/>
            </p:nvSpPr>
            <p:spPr>
              <a:xfrm>
                <a:off x="3067001"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人性设计</a:t>
                </a:r>
              </a:p>
            </p:txBody>
          </p:sp>
          <p:sp>
            <p:nvSpPr>
              <p:cNvPr id="39" name="矩形 38">
                <a:extLst>
                  <a:ext uri="{FF2B5EF4-FFF2-40B4-BE49-F238E27FC236}">
                    <a16:creationId xmlns="" xmlns:a16="http://schemas.microsoft.com/office/drawing/2014/main" id="{32B31574-0762-6F4C-9925-9DD27F2FFEBA}"/>
                  </a:ext>
                </a:extLst>
              </p:cNvPr>
              <p:cNvSpPr/>
              <p:nvPr/>
            </p:nvSpPr>
            <p:spPr>
              <a:xfrm>
                <a:off x="5229176"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改进</a:t>
                </a:r>
              </a:p>
            </p:txBody>
          </p:sp>
          <p:cxnSp>
            <p:nvCxnSpPr>
              <p:cNvPr id="40" name="形状 78">
                <a:extLst>
                  <a:ext uri="{FF2B5EF4-FFF2-40B4-BE49-F238E27FC236}">
                    <a16:creationId xmlns="" xmlns:a16="http://schemas.microsoft.com/office/drawing/2014/main" id="{9C0F73E1-B752-B340-A133-80F02FF7F48C}"/>
                  </a:ext>
                </a:extLst>
              </p:cNvPr>
              <p:cNvCxnSpPr>
                <a:stCxn id="26" idx="1"/>
                <a:endCxn id="25" idx="0"/>
              </p:cNvCxnSpPr>
              <p:nvPr/>
            </p:nvCxnSpPr>
            <p:spPr>
              <a:xfrm rot="10800000" flipV="1">
                <a:off x="681038" y="3662264"/>
                <a:ext cx="299989" cy="58588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形状 79">
                <a:extLst>
                  <a:ext uri="{FF2B5EF4-FFF2-40B4-BE49-F238E27FC236}">
                    <a16:creationId xmlns="" xmlns:a16="http://schemas.microsoft.com/office/drawing/2014/main" id="{5BCFB55A-0178-674D-90DF-1F03A7BCB125}"/>
                  </a:ext>
                </a:extLst>
              </p:cNvPr>
              <p:cNvCxnSpPr>
                <a:stCxn id="36" idx="1"/>
                <a:endCxn id="24" idx="2"/>
              </p:cNvCxnSpPr>
              <p:nvPr/>
            </p:nvCxnSpPr>
            <p:spPr>
              <a:xfrm rot="10800000">
                <a:off x="671513" y="5012383"/>
                <a:ext cx="299989" cy="82158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80">
                <a:extLst>
                  <a:ext uri="{FF2B5EF4-FFF2-40B4-BE49-F238E27FC236}">
                    <a16:creationId xmlns="" xmlns:a16="http://schemas.microsoft.com/office/drawing/2014/main" id="{7F2249B6-581D-3546-BA02-A1AFE717507E}"/>
                  </a:ext>
                </a:extLst>
              </p:cNvPr>
              <p:cNvCxnSpPr>
                <a:stCxn id="27" idx="1"/>
                <a:endCxn id="26" idx="3"/>
              </p:cNvCxnSpPr>
              <p:nvPr/>
            </p:nvCxnSpPr>
            <p:spPr>
              <a:xfrm flipH="1">
                <a:off x="1790700" y="3662265"/>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81">
                <a:extLst>
                  <a:ext uri="{FF2B5EF4-FFF2-40B4-BE49-F238E27FC236}">
                    <a16:creationId xmlns="" xmlns:a16="http://schemas.microsoft.com/office/drawing/2014/main" id="{C58667C0-96B2-784A-A41E-5EF543888D70}"/>
                  </a:ext>
                </a:extLst>
              </p:cNvPr>
              <p:cNvCxnSpPr>
                <a:stCxn id="28" idx="1"/>
                <a:endCxn id="27" idx="3"/>
              </p:cNvCxnSpPr>
              <p:nvPr/>
            </p:nvCxnSpPr>
            <p:spPr>
              <a:xfrm flipH="1">
                <a:off x="2867025" y="3662265"/>
                <a:ext cx="2095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82">
                <a:extLst>
                  <a:ext uri="{FF2B5EF4-FFF2-40B4-BE49-F238E27FC236}">
                    <a16:creationId xmlns="" xmlns:a16="http://schemas.microsoft.com/office/drawing/2014/main" id="{182BFCD1-B1A3-634C-A505-BC4051C53DA4}"/>
                  </a:ext>
                </a:extLst>
              </p:cNvPr>
              <p:cNvCxnSpPr>
                <a:stCxn id="29" idx="1"/>
                <a:endCxn id="4" idx="3"/>
              </p:cNvCxnSpPr>
              <p:nvPr/>
            </p:nvCxnSpPr>
            <p:spPr>
              <a:xfrm flipH="1">
                <a:off x="4962525" y="3662265"/>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83">
                <a:extLst>
                  <a:ext uri="{FF2B5EF4-FFF2-40B4-BE49-F238E27FC236}">
                    <a16:creationId xmlns="" xmlns:a16="http://schemas.microsoft.com/office/drawing/2014/main" id="{6BC52A3D-D8B6-8A4B-A0AA-746E7341EBDD}"/>
                  </a:ext>
                </a:extLst>
              </p:cNvPr>
              <p:cNvCxnSpPr>
                <a:stCxn id="37" idx="1"/>
                <a:endCxn id="36" idx="3"/>
              </p:cNvCxnSpPr>
              <p:nvPr/>
            </p:nvCxnSpPr>
            <p:spPr>
              <a:xfrm flipH="1">
                <a:off x="1781175" y="5833965"/>
                <a:ext cx="2571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84">
                <a:extLst>
                  <a:ext uri="{FF2B5EF4-FFF2-40B4-BE49-F238E27FC236}">
                    <a16:creationId xmlns="" xmlns:a16="http://schemas.microsoft.com/office/drawing/2014/main" id="{DE4E1186-C7ED-CC44-AD26-1F40DE24EA1B}"/>
                  </a:ext>
                </a:extLst>
              </p:cNvPr>
              <p:cNvCxnSpPr>
                <a:stCxn id="38" idx="1"/>
                <a:endCxn id="37" idx="3"/>
              </p:cNvCxnSpPr>
              <p:nvPr/>
            </p:nvCxnSpPr>
            <p:spPr>
              <a:xfrm flipH="1">
                <a:off x="2847975" y="5833965"/>
                <a:ext cx="2190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85">
                <a:extLst>
                  <a:ext uri="{FF2B5EF4-FFF2-40B4-BE49-F238E27FC236}">
                    <a16:creationId xmlns="" xmlns:a16="http://schemas.microsoft.com/office/drawing/2014/main" id="{5347A210-45D8-C64B-B80A-0898A24F0B90}"/>
                  </a:ext>
                </a:extLst>
              </p:cNvPr>
              <p:cNvCxnSpPr>
                <a:stCxn id="39" idx="1"/>
                <a:endCxn id="7" idx="3"/>
              </p:cNvCxnSpPr>
              <p:nvPr/>
            </p:nvCxnSpPr>
            <p:spPr>
              <a:xfrm flipH="1">
                <a:off x="4953000" y="5833965"/>
                <a:ext cx="276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流程图: 决策 86">
                <a:extLst>
                  <a:ext uri="{FF2B5EF4-FFF2-40B4-BE49-F238E27FC236}">
                    <a16:creationId xmlns="" xmlns:a16="http://schemas.microsoft.com/office/drawing/2014/main" id="{3B438B16-5376-844D-9F13-E6F6CA6DC580}"/>
                  </a:ext>
                </a:extLst>
              </p:cNvPr>
              <p:cNvSpPr/>
              <p:nvPr/>
            </p:nvSpPr>
            <p:spPr>
              <a:xfrm>
                <a:off x="5372100" y="4267200"/>
                <a:ext cx="523875" cy="40005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激励</a:t>
                </a:r>
              </a:p>
            </p:txBody>
          </p:sp>
          <p:sp>
            <p:nvSpPr>
              <p:cNvPr id="49" name="流程图: 决策 87">
                <a:extLst>
                  <a:ext uri="{FF2B5EF4-FFF2-40B4-BE49-F238E27FC236}">
                    <a16:creationId xmlns="" xmlns:a16="http://schemas.microsoft.com/office/drawing/2014/main" id="{638391DD-1097-CC4B-BA81-24C79280F3E3}"/>
                  </a:ext>
                </a:extLst>
              </p:cNvPr>
              <p:cNvSpPr/>
              <p:nvPr/>
            </p:nvSpPr>
            <p:spPr>
              <a:xfrm>
                <a:off x="5372100" y="4876800"/>
                <a:ext cx="523875" cy="36195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algn="ctr"/>
                <a:r>
                  <a:rPr lang="zh-CN" altLang="en-US" sz="1000" dirty="0">
                    <a:solidFill>
                      <a:schemeClr val="tx1"/>
                    </a:solidFill>
                  </a:rPr>
                  <a:t>适配</a:t>
                </a:r>
              </a:p>
            </p:txBody>
          </p:sp>
          <p:cxnSp>
            <p:nvCxnSpPr>
              <p:cNvPr id="50" name="直接箭头连接符 88">
                <a:extLst>
                  <a:ext uri="{FF2B5EF4-FFF2-40B4-BE49-F238E27FC236}">
                    <a16:creationId xmlns="" xmlns:a16="http://schemas.microsoft.com/office/drawing/2014/main" id="{FB5C96E1-DC41-4D4F-AC16-4C39AC606DC9}"/>
                  </a:ext>
                </a:extLst>
              </p:cNvPr>
              <p:cNvCxnSpPr>
                <a:stCxn id="48" idx="0"/>
                <a:endCxn id="29" idx="2"/>
              </p:cNvCxnSpPr>
              <p:nvPr/>
            </p:nvCxnSpPr>
            <p:spPr>
              <a:xfrm flipH="1" flipV="1">
                <a:off x="5634013" y="3844790"/>
                <a:ext cx="25" cy="4224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89">
                <a:extLst>
                  <a:ext uri="{FF2B5EF4-FFF2-40B4-BE49-F238E27FC236}">
                    <a16:creationId xmlns="" xmlns:a16="http://schemas.microsoft.com/office/drawing/2014/main" id="{F88A1787-D6B9-ED40-B955-4EF82295C636}"/>
                  </a:ext>
                </a:extLst>
              </p:cNvPr>
              <p:cNvCxnSpPr>
                <a:stCxn id="49" idx="2"/>
                <a:endCxn id="39" idx="0"/>
              </p:cNvCxnSpPr>
              <p:nvPr/>
            </p:nvCxnSpPr>
            <p:spPr>
              <a:xfrm flipH="1">
                <a:off x="5634013" y="5238750"/>
                <a:ext cx="25" cy="4126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90">
                <a:extLst>
                  <a:ext uri="{FF2B5EF4-FFF2-40B4-BE49-F238E27FC236}">
                    <a16:creationId xmlns="" xmlns:a16="http://schemas.microsoft.com/office/drawing/2014/main" id="{C804FD98-2DAD-DB45-9F36-C026BC4AC9E3}"/>
                  </a:ext>
                </a:extLst>
              </p:cNvPr>
              <p:cNvCxnSpPr>
                <a:stCxn id="48" idx="3"/>
              </p:cNvCxnSpPr>
              <p:nvPr/>
            </p:nvCxnSpPr>
            <p:spPr>
              <a:xfrm>
                <a:off x="5895975" y="4467225"/>
                <a:ext cx="514350" cy="19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91">
                <a:extLst>
                  <a:ext uri="{FF2B5EF4-FFF2-40B4-BE49-F238E27FC236}">
                    <a16:creationId xmlns="" xmlns:a16="http://schemas.microsoft.com/office/drawing/2014/main" id="{5C6120AC-5CD3-4545-A161-321B3E4335CB}"/>
                  </a:ext>
                </a:extLst>
              </p:cNvPr>
              <p:cNvCxnSpPr>
                <a:stCxn id="49" idx="3"/>
              </p:cNvCxnSpPr>
              <p:nvPr/>
            </p:nvCxnSpPr>
            <p:spPr>
              <a:xfrm flipV="1">
                <a:off x="5895975" y="5029201"/>
                <a:ext cx="533400" cy="28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92">
                <a:extLst>
                  <a:ext uri="{FF2B5EF4-FFF2-40B4-BE49-F238E27FC236}">
                    <a16:creationId xmlns="" xmlns:a16="http://schemas.microsoft.com/office/drawing/2014/main" id="{F9643F9F-DB41-6A49-9040-2558B5F31B30}"/>
                  </a:ext>
                </a:extLst>
              </p:cNvPr>
              <p:cNvSpPr txBox="1"/>
              <p:nvPr/>
            </p:nvSpPr>
            <p:spPr>
              <a:xfrm>
                <a:off x="5981699" y="435292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55" name="TextBox 93">
                <a:extLst>
                  <a:ext uri="{FF2B5EF4-FFF2-40B4-BE49-F238E27FC236}">
                    <a16:creationId xmlns="" xmlns:a16="http://schemas.microsoft.com/office/drawing/2014/main" id="{75317B06-9807-2C4F-B499-CEE012FDC953}"/>
                  </a:ext>
                </a:extLst>
              </p:cNvPr>
              <p:cNvSpPr txBox="1"/>
              <p:nvPr/>
            </p:nvSpPr>
            <p:spPr>
              <a:xfrm>
                <a:off x="5991224" y="4895850"/>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是</a:t>
                </a:r>
              </a:p>
            </p:txBody>
          </p:sp>
          <p:sp>
            <p:nvSpPr>
              <p:cNvPr id="56" name="TextBox 94">
                <a:extLst>
                  <a:ext uri="{FF2B5EF4-FFF2-40B4-BE49-F238E27FC236}">
                    <a16:creationId xmlns="" xmlns:a16="http://schemas.microsoft.com/office/drawing/2014/main" id="{70FF6AF3-B59C-1340-9AA1-9CC3545D5138}"/>
                  </a:ext>
                </a:extLst>
              </p:cNvPr>
              <p:cNvSpPr txBox="1"/>
              <p:nvPr/>
            </p:nvSpPr>
            <p:spPr>
              <a:xfrm>
                <a:off x="5467349" y="395287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sp>
            <p:nvSpPr>
              <p:cNvPr id="57" name="TextBox 95">
                <a:extLst>
                  <a:ext uri="{FF2B5EF4-FFF2-40B4-BE49-F238E27FC236}">
                    <a16:creationId xmlns="" xmlns:a16="http://schemas.microsoft.com/office/drawing/2014/main" id="{38B4BED3-1510-0649-95C3-EDB229361F8D}"/>
                  </a:ext>
                </a:extLst>
              </p:cNvPr>
              <p:cNvSpPr txBox="1"/>
              <p:nvPr/>
            </p:nvSpPr>
            <p:spPr>
              <a:xfrm>
                <a:off x="5476874" y="5305425"/>
                <a:ext cx="323851" cy="246221"/>
              </a:xfrm>
              <a:prstGeom prst="rect">
                <a:avLst/>
              </a:prstGeom>
              <a:solidFill>
                <a:schemeClr val="bg1"/>
              </a:solid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a:ea typeface="宋体" panose="02010600030101010101" pitchFamily="2" charset="-122"/>
                    <a:cs typeface="+mn-cs"/>
                  </a:defRPr>
                </a:lvl9pPr>
              </a:lstStyle>
              <a:p>
                <a:r>
                  <a:rPr lang="zh-CN" altLang="en-US" sz="1000" dirty="0"/>
                  <a:t>否</a:t>
                </a:r>
              </a:p>
            </p:txBody>
          </p:sp>
          <p:cxnSp>
            <p:nvCxnSpPr>
              <p:cNvPr id="58" name="直接箭头连接符 96">
                <a:extLst>
                  <a:ext uri="{FF2B5EF4-FFF2-40B4-BE49-F238E27FC236}">
                    <a16:creationId xmlns="" xmlns:a16="http://schemas.microsoft.com/office/drawing/2014/main" id="{FE63E8F4-16A2-5A40-8948-282C78A151DC}"/>
                  </a:ext>
                </a:extLst>
              </p:cNvPr>
              <p:cNvCxnSpPr>
                <a:stCxn id="28" idx="2"/>
                <a:endCxn id="34" idx="0"/>
              </p:cNvCxnSpPr>
              <p:nvPr/>
            </p:nvCxnSpPr>
            <p:spPr>
              <a:xfrm>
                <a:off x="3481363"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97">
                <a:extLst>
                  <a:ext uri="{FF2B5EF4-FFF2-40B4-BE49-F238E27FC236}">
                    <a16:creationId xmlns="" xmlns:a16="http://schemas.microsoft.com/office/drawing/2014/main" id="{C9E78215-C672-444E-8959-893FB8D5AAE4}"/>
                  </a:ext>
                </a:extLst>
              </p:cNvPr>
              <p:cNvCxnSpPr>
                <a:stCxn id="27" idx="2"/>
                <a:endCxn id="32" idx="0"/>
              </p:cNvCxnSpPr>
              <p:nvPr/>
            </p:nvCxnSpPr>
            <p:spPr>
              <a:xfrm>
                <a:off x="2462188"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98">
                <a:extLst>
                  <a:ext uri="{FF2B5EF4-FFF2-40B4-BE49-F238E27FC236}">
                    <a16:creationId xmlns="" xmlns:a16="http://schemas.microsoft.com/office/drawing/2014/main" id="{AE4EB9A6-E905-4D4B-8F05-B8C06847D0E4}"/>
                  </a:ext>
                </a:extLst>
              </p:cNvPr>
              <p:cNvCxnSpPr>
                <a:stCxn id="26" idx="2"/>
                <a:endCxn id="30" idx="0"/>
              </p:cNvCxnSpPr>
              <p:nvPr/>
            </p:nvCxnSpPr>
            <p:spPr>
              <a:xfrm>
                <a:off x="1385863"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99">
                <a:extLst>
                  <a:ext uri="{FF2B5EF4-FFF2-40B4-BE49-F238E27FC236}">
                    <a16:creationId xmlns="" xmlns:a16="http://schemas.microsoft.com/office/drawing/2014/main" id="{274005E1-1459-6942-85EE-DAAD59313C31}"/>
                  </a:ext>
                </a:extLst>
              </p:cNvPr>
              <p:cNvCxnSpPr>
                <a:stCxn id="36" idx="0"/>
                <a:endCxn id="31" idx="2"/>
              </p:cNvCxnSpPr>
              <p:nvPr/>
            </p:nvCxnSpPr>
            <p:spPr>
              <a:xfrm flipV="1">
                <a:off x="1376338" y="5216390"/>
                <a:ext cx="0" cy="435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100">
                <a:extLst>
                  <a:ext uri="{FF2B5EF4-FFF2-40B4-BE49-F238E27FC236}">
                    <a16:creationId xmlns="" xmlns:a16="http://schemas.microsoft.com/office/drawing/2014/main" id="{65254EE1-4251-304D-B464-578F7A0BB012}"/>
                  </a:ext>
                </a:extLst>
              </p:cNvPr>
              <p:cNvCxnSpPr>
                <a:stCxn id="37" idx="0"/>
                <a:endCxn id="33" idx="2"/>
              </p:cNvCxnSpPr>
              <p:nvPr/>
            </p:nvCxnSpPr>
            <p:spPr>
              <a:xfrm flipV="1">
                <a:off x="2443138" y="5206865"/>
                <a:ext cx="9525"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101">
                <a:extLst>
                  <a:ext uri="{FF2B5EF4-FFF2-40B4-BE49-F238E27FC236}">
                    <a16:creationId xmlns="" xmlns:a16="http://schemas.microsoft.com/office/drawing/2014/main" id="{913D6A36-C956-7B4E-A550-032A3C15AF85}"/>
                  </a:ext>
                </a:extLst>
              </p:cNvPr>
              <p:cNvCxnSpPr>
                <a:stCxn id="38" idx="0"/>
                <a:endCxn id="35" idx="2"/>
              </p:cNvCxnSpPr>
              <p:nvPr/>
            </p:nvCxnSpPr>
            <p:spPr>
              <a:xfrm flipV="1">
                <a:off x="3471838" y="5206865"/>
                <a:ext cx="0"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矩形 3">
              <a:extLst>
                <a:ext uri="{FF2B5EF4-FFF2-40B4-BE49-F238E27FC236}">
                  <a16:creationId xmlns="" xmlns:a16="http://schemas.microsoft.com/office/drawing/2014/main" id="{FB78140F-89F1-FF4C-BA11-043A0858EA8C}"/>
                </a:ext>
              </a:extLst>
            </p:cNvPr>
            <p:cNvSpPr/>
            <p:nvPr/>
          </p:nvSpPr>
          <p:spPr>
            <a:xfrm>
              <a:off x="4152851" y="34797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900" noProof="1">
                  <a:solidFill>
                    <a:schemeClr val="tx1"/>
                  </a:solidFill>
                </a:rPr>
                <a:t>功能模块化</a:t>
              </a:r>
            </a:p>
          </p:txBody>
        </p:sp>
        <p:sp>
          <p:nvSpPr>
            <p:cNvPr id="5" name="矩形 4">
              <a:extLst>
                <a:ext uri="{FF2B5EF4-FFF2-40B4-BE49-F238E27FC236}">
                  <a16:creationId xmlns="" xmlns:a16="http://schemas.microsoft.com/office/drawing/2014/main" id="{8F2C8345-43CB-5A47-91B6-22126F92B328}"/>
                </a:ext>
              </a:extLst>
            </p:cNvPr>
            <p:cNvSpPr/>
            <p:nvPr/>
          </p:nvSpPr>
          <p:spPr>
            <a:xfrm>
              <a:off x="4152851" y="429888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可移植</a:t>
              </a:r>
            </a:p>
          </p:txBody>
        </p:sp>
        <p:sp>
          <p:nvSpPr>
            <p:cNvPr id="6" name="矩形 5">
              <a:extLst>
                <a:ext uri="{FF2B5EF4-FFF2-40B4-BE49-F238E27FC236}">
                  <a16:creationId xmlns="" xmlns:a16="http://schemas.microsoft.com/office/drawing/2014/main" id="{A48CED9B-4497-4F4F-8D0B-D732D3B247DF}"/>
                </a:ext>
              </a:extLst>
            </p:cNvPr>
            <p:cNvSpPr/>
            <p:nvPr/>
          </p:nvSpPr>
          <p:spPr>
            <a:xfrm>
              <a:off x="4143326" y="4841814"/>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lvl="0" algn="ctr" fontAlgn="auto">
                <a:defRPr/>
              </a:pPr>
              <a:r>
                <a:rPr lang="zh-CN" altLang="en-US" sz="1200" noProof="1">
                  <a:solidFill>
                    <a:schemeClr val="tx1"/>
                  </a:solidFill>
                </a:rPr>
                <a:t>安全有效</a:t>
              </a:r>
            </a:p>
          </p:txBody>
        </p:sp>
        <p:sp>
          <p:nvSpPr>
            <p:cNvPr id="7" name="矩形 6">
              <a:extLst>
                <a:ext uri="{FF2B5EF4-FFF2-40B4-BE49-F238E27FC236}">
                  <a16:creationId xmlns="" xmlns:a16="http://schemas.microsoft.com/office/drawing/2014/main" id="{7AC86947-F34B-FC45-8758-6D44F9F59120}"/>
                </a:ext>
              </a:extLst>
            </p:cNvPr>
            <p:cNvSpPr/>
            <p:nvPr/>
          </p:nvSpPr>
          <p:spPr>
            <a:xfrm>
              <a:off x="4143326" y="5651439"/>
              <a:ext cx="809674" cy="365051"/>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监督追踪</a:t>
              </a:r>
            </a:p>
          </p:txBody>
        </p:sp>
        <p:cxnSp>
          <p:nvCxnSpPr>
            <p:cNvPr id="8" name="直接箭头连接符 114">
              <a:extLst>
                <a:ext uri="{FF2B5EF4-FFF2-40B4-BE49-F238E27FC236}">
                  <a16:creationId xmlns="" xmlns:a16="http://schemas.microsoft.com/office/drawing/2014/main" id="{7E20FF51-F0F8-CF4B-9F31-CEA258C1B292}"/>
                </a:ext>
              </a:extLst>
            </p:cNvPr>
            <p:cNvCxnSpPr>
              <a:stCxn id="4" idx="2"/>
              <a:endCxn id="5" idx="0"/>
            </p:cNvCxnSpPr>
            <p:nvPr/>
          </p:nvCxnSpPr>
          <p:spPr>
            <a:xfrm>
              <a:off x="4557688" y="3844790"/>
              <a:ext cx="0" cy="454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15">
              <a:extLst>
                <a:ext uri="{FF2B5EF4-FFF2-40B4-BE49-F238E27FC236}">
                  <a16:creationId xmlns="" xmlns:a16="http://schemas.microsoft.com/office/drawing/2014/main" id="{8B1915F6-BBBF-CC46-8E92-B28B5CE206E1}"/>
                </a:ext>
              </a:extLst>
            </p:cNvPr>
            <p:cNvCxnSpPr>
              <a:stCxn id="7" idx="0"/>
              <a:endCxn id="6" idx="2"/>
            </p:cNvCxnSpPr>
            <p:nvPr/>
          </p:nvCxnSpPr>
          <p:spPr>
            <a:xfrm flipV="1">
              <a:off x="4548163" y="5206865"/>
              <a:ext cx="0" cy="444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18">
              <a:extLst>
                <a:ext uri="{FF2B5EF4-FFF2-40B4-BE49-F238E27FC236}">
                  <a16:creationId xmlns="" xmlns:a16="http://schemas.microsoft.com/office/drawing/2014/main" id="{583E6A28-D7FD-A541-9966-16F1644B43C0}"/>
                </a:ext>
              </a:extLst>
            </p:cNvPr>
            <p:cNvCxnSpPr>
              <a:stCxn id="7" idx="1"/>
              <a:endCxn id="38" idx="3"/>
            </p:cNvCxnSpPr>
            <p:nvPr/>
          </p:nvCxnSpPr>
          <p:spPr>
            <a:xfrm flipH="1">
              <a:off x="3876675" y="5833965"/>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21">
              <a:extLst>
                <a:ext uri="{FF2B5EF4-FFF2-40B4-BE49-F238E27FC236}">
                  <a16:creationId xmlns="" xmlns:a16="http://schemas.microsoft.com/office/drawing/2014/main" id="{FF9E94AE-1D4E-E043-AE47-2A46B589EB1B}"/>
                </a:ext>
              </a:extLst>
            </p:cNvPr>
            <p:cNvCxnSpPr>
              <a:stCxn id="4" idx="1"/>
              <a:endCxn id="28" idx="3"/>
            </p:cNvCxnSpPr>
            <p:nvPr/>
          </p:nvCxnSpPr>
          <p:spPr>
            <a:xfrm flipH="1">
              <a:off x="3886200" y="3662265"/>
              <a:ext cx="266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34">
              <a:extLst>
                <a:ext uri="{FF2B5EF4-FFF2-40B4-BE49-F238E27FC236}">
                  <a16:creationId xmlns="" xmlns:a16="http://schemas.microsoft.com/office/drawing/2014/main" id="{EF81368A-F490-5540-B4DD-86A114E90D9D}"/>
                </a:ext>
              </a:extLst>
            </p:cNvPr>
            <p:cNvCxnSpPr>
              <a:stCxn id="6" idx="3"/>
              <a:endCxn id="48" idx="2"/>
            </p:cNvCxnSpPr>
            <p:nvPr/>
          </p:nvCxnSpPr>
          <p:spPr>
            <a:xfrm flipV="1">
              <a:off x="4953000" y="4667250"/>
              <a:ext cx="681038" cy="3570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形状 138">
              <a:extLst>
                <a:ext uri="{FF2B5EF4-FFF2-40B4-BE49-F238E27FC236}">
                  <a16:creationId xmlns="" xmlns:a16="http://schemas.microsoft.com/office/drawing/2014/main" id="{92261A7C-F78B-0547-BEFC-9F6FFA6A54B3}"/>
                </a:ext>
              </a:extLst>
            </p:cNvPr>
            <p:cNvCxnSpPr>
              <a:stCxn id="56" idx="3"/>
            </p:cNvCxnSpPr>
            <p:nvPr/>
          </p:nvCxnSpPr>
          <p:spPr>
            <a:xfrm>
              <a:off x="5791200" y="4075986"/>
              <a:ext cx="238125" cy="1534239"/>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40">
              <a:extLst>
                <a:ext uri="{FF2B5EF4-FFF2-40B4-BE49-F238E27FC236}">
                  <a16:creationId xmlns="" xmlns:a16="http://schemas.microsoft.com/office/drawing/2014/main" id="{0A64A905-9A76-2F4E-89E9-98813C8E1358}"/>
                </a:ext>
              </a:extLst>
            </p:cNvPr>
            <p:cNvCxnSpPr>
              <a:stCxn id="5" idx="3"/>
              <a:endCxn id="49" idx="0"/>
            </p:cNvCxnSpPr>
            <p:nvPr/>
          </p:nvCxnSpPr>
          <p:spPr>
            <a:xfrm>
              <a:off x="4962525" y="4481415"/>
              <a:ext cx="671513" cy="3953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形状 151">
              <a:extLst>
                <a:ext uri="{FF2B5EF4-FFF2-40B4-BE49-F238E27FC236}">
                  <a16:creationId xmlns="" xmlns:a16="http://schemas.microsoft.com/office/drawing/2014/main" id="{224DA62F-1630-4644-B926-F15631052C15}"/>
                </a:ext>
              </a:extLst>
            </p:cNvPr>
            <p:cNvCxnSpPr>
              <a:stCxn id="57" idx="1"/>
            </p:cNvCxnSpPr>
            <p:nvPr/>
          </p:nvCxnSpPr>
          <p:spPr>
            <a:xfrm rot="10800000">
              <a:off x="5305426" y="3857626"/>
              <a:ext cx="171449" cy="157091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AutoShape 2">
            <a:extLst>
              <a:ext uri="{FF2B5EF4-FFF2-40B4-BE49-F238E27FC236}">
                <a16:creationId xmlns="" xmlns:a16="http://schemas.microsoft.com/office/drawing/2014/main" id="{4877C237-B116-9644-A920-0818398615F5}"/>
              </a:ext>
            </a:extLst>
          </p:cNvPr>
          <p:cNvSpPr>
            <a:spLocks noChangeArrowheads="1"/>
          </p:cNvSpPr>
          <p:nvPr/>
        </p:nvSpPr>
        <p:spPr bwMode="auto">
          <a:xfrm>
            <a:off x="1" y="169582"/>
            <a:ext cx="817240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Han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3</a:t>
            </a: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智慧图书馆知识服务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服务情境优化</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5" name="文本框 64">
            <a:extLst>
              <a:ext uri="{FF2B5EF4-FFF2-40B4-BE49-F238E27FC236}">
                <a16:creationId xmlns="" xmlns:a16="http://schemas.microsoft.com/office/drawing/2014/main" id="{77D1B618-1414-AC44-941D-436FA479D7AC}"/>
              </a:ext>
            </a:extLst>
          </p:cNvPr>
          <p:cNvSpPr txBox="1"/>
          <p:nvPr/>
        </p:nvSpPr>
        <p:spPr>
          <a:xfrm>
            <a:off x="971599" y="1225760"/>
            <a:ext cx="7560840" cy="323165"/>
          </a:xfrm>
          <a:prstGeom prst="rect">
            <a:avLst/>
          </a:prstGeom>
          <a:noFill/>
        </p:spPr>
        <p:txBody>
          <a:bodyPr wrap="square" rtlCol="0">
            <a:spAutoFit/>
          </a:bodyPr>
          <a:lstStyle/>
          <a:p>
            <a:pPr marL="285750" indent="-285750">
              <a:buFont typeface="Wingdings" pitchFamily="2" charset="2"/>
              <a:buChar char="Ø"/>
            </a:pPr>
            <a:r>
              <a:rPr lang="zh-Hans" altLang="en-US" sz="1500" b="1" kern="100" dirty="0" smtClean="0">
                <a:solidFill>
                  <a:schemeClr val="accent2"/>
                </a:solidFill>
                <a:latin typeface="KaiTi" panose="02010609060101010101" pitchFamily="49" charset="-122"/>
                <a:ea typeface="KaiTi" panose="02010609060101010101" pitchFamily="49" charset="-122"/>
              </a:rPr>
              <a:t>可</a:t>
            </a:r>
            <a:r>
              <a:rPr lang="zh-Hans" altLang="en-US" sz="1500" b="1" kern="100" dirty="0">
                <a:solidFill>
                  <a:schemeClr val="accent2"/>
                </a:solidFill>
                <a:latin typeface="KaiTi" panose="02010609060101010101" pitchFamily="49" charset="-122"/>
                <a:ea typeface="KaiTi" panose="02010609060101010101" pitchFamily="49" charset="-122"/>
              </a:rPr>
              <a:t>通过如下机制对</a:t>
            </a:r>
            <a:r>
              <a:rPr lang="zh-CN" altLang="en-US" sz="1500" b="1" kern="100" dirty="0">
                <a:solidFill>
                  <a:schemeClr val="accent2"/>
                </a:solidFill>
                <a:latin typeface="KaiTi" panose="02010609060101010101" pitchFamily="49" charset="-122"/>
                <a:ea typeface="KaiTi" panose="02010609060101010101" pitchFamily="49" charset="-122"/>
              </a:rPr>
              <a:t>面向</a:t>
            </a:r>
            <a:r>
              <a:rPr lang="zh-Hans" altLang="en-US" sz="1500" b="1" kern="100" dirty="0">
                <a:solidFill>
                  <a:schemeClr val="accent2"/>
                </a:solidFill>
                <a:latin typeface="KaiTi" panose="02010609060101010101" pitchFamily="49" charset="-122"/>
                <a:ea typeface="KaiTi" panose="02010609060101010101" pitchFamily="49" charset="-122"/>
              </a:rPr>
              <a:t>智慧图书馆知识服务的服务情境进行检验和优化：</a:t>
            </a:r>
            <a:r>
              <a:rPr lang="zh-CN" altLang="zh-CN" sz="1500" b="1" kern="100" dirty="0">
                <a:solidFill>
                  <a:schemeClr val="accent2"/>
                </a:solidFill>
                <a:latin typeface="KaiTi" panose="02010609060101010101" pitchFamily="49" charset="-122"/>
                <a:ea typeface="KaiTi" panose="02010609060101010101" pitchFamily="49" charset="-122"/>
              </a:rPr>
              <a:t> </a:t>
            </a:r>
          </a:p>
        </p:txBody>
      </p:sp>
    </p:spTree>
    <p:extLst>
      <p:ext uri="{BB962C8B-B14F-4D97-AF65-F5344CB8AC3E}">
        <p14:creationId xmlns="" xmlns:p14="http://schemas.microsoft.com/office/powerpoint/2010/main" val="27751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dissolve">
                                      <p:cBhvr>
                                        <p:cTn id="11" dur="500"/>
                                        <p:tgtEl>
                                          <p:spTgt spid="6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 xmlns:a16="http://schemas.microsoft.com/office/drawing/2014/main" id="{A06771D9-C3E8-334E-A1CD-7EF9E21E4866}"/>
              </a:ext>
            </a:extLst>
          </p:cNvPr>
          <p:cNvSpPr/>
          <p:nvPr/>
        </p:nvSpPr>
        <p:spPr bwMode="auto">
          <a:xfrm>
            <a:off x="390402" y="1981876"/>
            <a:ext cx="7709989" cy="864096"/>
          </a:xfrm>
          <a:prstGeom prst="roundRect">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ctr" anchorCtr="0" compatLnSpc="1"/>
          <a:lstStyle/>
          <a:p>
            <a:pPr marL="0" lvl="2" algn="ctr"/>
            <a:r>
              <a:rPr lang="zh-CN" altLang="en-US" sz="1600" b="1" dirty="0"/>
              <a:t>构建精准追踪用户个性化动态需求的自适应服务情境</a:t>
            </a:r>
            <a:endParaRPr lang="zh-CN" altLang="zh-CN" sz="1600" b="1" dirty="0"/>
          </a:p>
        </p:txBody>
      </p:sp>
      <p:sp>
        <p:nvSpPr>
          <p:cNvPr id="2" name="AutoShape 2">
            <a:extLst>
              <a:ext uri="{FF2B5EF4-FFF2-40B4-BE49-F238E27FC236}">
                <a16:creationId xmlns="" xmlns:a16="http://schemas.microsoft.com/office/drawing/2014/main" id="{8CC2C986-7E8D-2048-9C74-BBB1A978BD89}"/>
              </a:ext>
            </a:extLst>
          </p:cNvPr>
          <p:cNvSpPr>
            <a:spLocks noChangeArrowheads="1"/>
          </p:cNvSpPr>
          <p:nvPr/>
        </p:nvSpPr>
        <p:spPr bwMode="auto">
          <a:xfrm>
            <a:off x="-252536" y="169582"/>
            <a:ext cx="900100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3</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服务情境优化策略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Freeform 1">
            <a:extLst>
              <a:ext uri="{FF2B5EF4-FFF2-40B4-BE49-F238E27FC236}">
                <a16:creationId xmlns="" xmlns:a16="http://schemas.microsoft.com/office/drawing/2014/main" id="{843838C3-79DC-A943-9D93-D9703B17A0C2}"/>
              </a:ext>
            </a:extLst>
          </p:cNvPr>
          <p:cNvSpPr>
            <a:spLocks noChangeArrowheads="1"/>
          </p:cNvSpPr>
          <p:nvPr/>
        </p:nvSpPr>
        <p:spPr bwMode="auto">
          <a:xfrm>
            <a:off x="708682" y="1356359"/>
            <a:ext cx="2023799" cy="808394"/>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FFC000"/>
          </a:solidFill>
          <a:ln>
            <a:noFill/>
          </a:ln>
          <a:effectLst/>
          <a:extLst/>
        </p:spPr>
        <p:txBody>
          <a:bodyPr wrap="none" lIns="243785" tIns="121892" rIns="243785" bIns="121892" anchor="ctr"/>
          <a:lstStyle/>
          <a:p>
            <a:pPr algn="ctr"/>
            <a:r>
              <a:rPr lang="en-US" altLang="zh-CN" sz="4800" dirty="0">
                <a:solidFill>
                  <a:schemeClr val="bg1">
                    <a:alpha val="50000"/>
                  </a:schemeClr>
                </a:solidFill>
                <a:latin typeface="Microsoft YaHei" charset="-122"/>
                <a:ea typeface="Microsoft YaHei" charset="-122"/>
                <a:cs typeface="Microsoft YaHei" charset="-122"/>
              </a:rPr>
              <a:t>1</a:t>
            </a:r>
            <a:endParaRPr lang="en-US" sz="4800" dirty="0">
              <a:solidFill>
                <a:schemeClr val="bg1">
                  <a:alpha val="50000"/>
                </a:schemeClr>
              </a:solidFill>
              <a:latin typeface="Microsoft YaHei" charset="-122"/>
              <a:ea typeface="Microsoft YaHei" charset="-122"/>
              <a:cs typeface="Microsoft YaHei" charset="-122"/>
            </a:endParaRPr>
          </a:p>
        </p:txBody>
      </p:sp>
      <p:sp>
        <p:nvSpPr>
          <p:cNvPr id="12" name="文本框 11">
            <a:extLst>
              <a:ext uri="{FF2B5EF4-FFF2-40B4-BE49-F238E27FC236}">
                <a16:creationId xmlns="" xmlns:a16="http://schemas.microsoft.com/office/drawing/2014/main" id="{E8DD7D68-1EDD-9047-9CE7-CAD02717E650}"/>
              </a:ext>
            </a:extLst>
          </p:cNvPr>
          <p:cNvSpPr txBox="1"/>
          <p:nvPr/>
        </p:nvSpPr>
        <p:spPr>
          <a:xfrm>
            <a:off x="1259632" y="3140968"/>
            <a:ext cx="6479664" cy="3323987"/>
          </a:xfrm>
          <a:prstGeom prst="rect">
            <a:avLst/>
          </a:prstGeom>
          <a:noFill/>
        </p:spPr>
        <p:txBody>
          <a:bodyPr wrap="square" rtlCol="0">
            <a:spAutoFit/>
          </a:bodyPr>
          <a:lstStyle/>
          <a:p>
            <a:pPr>
              <a:spcBef>
                <a:spcPts val="600"/>
              </a:spcBef>
              <a:spcAft>
                <a:spcPts val="600"/>
              </a:spcAft>
            </a:pPr>
            <a:r>
              <a:rPr lang="zh-CN" altLang="zh-CN" sz="1500" dirty="0">
                <a:latin typeface="SimSun" panose="02010600030101010101" pitchFamily="2" charset="-122"/>
                <a:ea typeface="SimSun" panose="02010600030101010101" pitchFamily="2" charset="-122"/>
              </a:rPr>
              <a:t>对知识服务的方式和方法要根据服务的情境而实行</a:t>
            </a:r>
            <a:r>
              <a:rPr lang="zh-CN" altLang="zh-CN" sz="1500" b="1" dirty="0">
                <a:latin typeface="SimSun" panose="02010600030101010101" pitchFamily="2" charset="-122"/>
                <a:ea typeface="SimSun" panose="02010600030101010101" pitchFamily="2" charset="-122"/>
              </a:rPr>
              <a:t>柔性</a:t>
            </a:r>
            <a:r>
              <a:rPr lang="zh-CN" altLang="zh-CN" sz="1500" dirty="0">
                <a:latin typeface="SimSun" panose="02010600030101010101" pitchFamily="2" charset="-122"/>
                <a:ea typeface="SimSun" panose="02010600030101010101" pitchFamily="2" charset="-122"/>
              </a:rPr>
              <a:t>的策略，因个人兴趣而异，因知识结构而异，因服务情境而异。</a:t>
            </a:r>
            <a:endParaRPr lang="en-US" altLang="zh-CN" sz="1500" dirty="0">
              <a:latin typeface="SimSun" panose="02010600030101010101" pitchFamily="2" charset="-122"/>
              <a:ea typeface="SimSun" panose="02010600030101010101" pitchFamily="2" charset="-122"/>
            </a:endParaRPr>
          </a:p>
          <a:p>
            <a:pPr>
              <a:spcBef>
                <a:spcPts val="600"/>
              </a:spcBef>
              <a:spcAft>
                <a:spcPts val="600"/>
              </a:spcAft>
            </a:pPr>
            <a:r>
              <a:rPr lang="zh-CN" altLang="en-US" sz="1500" b="1" dirty="0">
                <a:solidFill>
                  <a:srgbClr val="C00000"/>
                </a:solidFill>
                <a:latin typeface="SimSun" panose="02010600030101010101" pitchFamily="2" charset="-122"/>
                <a:ea typeface="SimSun" panose="02010600030101010101" pitchFamily="2" charset="-122"/>
              </a:rPr>
              <a:t>首先</a:t>
            </a:r>
            <a:r>
              <a:rPr lang="zh-CN" altLang="en-US" sz="1500" b="1"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通过对用户</a:t>
            </a:r>
            <a:r>
              <a:rPr lang="zh-CN" altLang="en-US" sz="1500" b="1" dirty="0">
                <a:latin typeface="SimSun" panose="02010600030101010101" pitchFamily="2" charset="-122"/>
                <a:ea typeface="SimSun" panose="02010600030101010101" pitchFamily="2" charset="-122"/>
              </a:rPr>
              <a:t>行为的全方位分析</a:t>
            </a:r>
            <a:r>
              <a:rPr lang="zh-CN" altLang="en-US" sz="1500" dirty="0">
                <a:latin typeface="SimSun" panose="02010600030101010101" pitchFamily="2" charset="-122"/>
                <a:ea typeface="SimSun" panose="02010600030101010101" pitchFamily="2" charset="-122"/>
              </a:rPr>
              <a:t>，实时获取用户的信息需求，结合用户行为分析和背景调查来进一步解读他们的习惯偏好，分别为每一位用户建立相应的行为档案。</a:t>
            </a:r>
            <a:endParaRPr lang="en-US" altLang="zh-CN" sz="1500" dirty="0">
              <a:latin typeface="SimSun" panose="02010600030101010101" pitchFamily="2" charset="-122"/>
              <a:ea typeface="SimSun" panose="02010600030101010101" pitchFamily="2" charset="-122"/>
            </a:endParaRPr>
          </a:p>
          <a:p>
            <a:pPr>
              <a:spcBef>
                <a:spcPts val="600"/>
              </a:spcBef>
              <a:spcAft>
                <a:spcPts val="600"/>
              </a:spcAft>
            </a:pPr>
            <a:r>
              <a:rPr lang="zh-CN" altLang="en-US" sz="1500" b="1" dirty="0">
                <a:solidFill>
                  <a:srgbClr val="C00000"/>
                </a:solidFill>
                <a:latin typeface="SimSun" panose="02010600030101010101" pitchFamily="2" charset="-122"/>
                <a:ea typeface="SimSun" panose="02010600030101010101" pitchFamily="2" charset="-122"/>
              </a:rPr>
              <a:t>其次</a:t>
            </a:r>
            <a:r>
              <a:rPr lang="zh-CN" altLang="en-US" sz="1500" b="1"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智慧图书馆服务内容的精准化推送与用户交互行为的有序化引导是建立在对用户使用习惯和接受能力全方位了解的基础上的。这一过程需要</a:t>
            </a:r>
            <a:r>
              <a:rPr lang="zh-CN" altLang="en-US" sz="1500" b="1" dirty="0">
                <a:latin typeface="SimSun" panose="02010600030101010101" pitchFamily="2" charset="-122"/>
                <a:ea typeface="SimSun" panose="02010600030101010101" pitchFamily="2" charset="-122"/>
              </a:rPr>
              <a:t>对用户的认知行为进行预测</a:t>
            </a:r>
            <a:r>
              <a:rPr lang="zh-CN" altLang="en-US" sz="1500" dirty="0">
                <a:latin typeface="SimSun" panose="02010600030101010101" pitchFamily="2" charset="-122"/>
                <a:ea typeface="SimSun" panose="02010600030101010101" pitchFamily="2" charset="-122"/>
              </a:rPr>
              <a:t>，推动资源情境化重组和用户聚合实现资源的按需动态推送。</a:t>
            </a:r>
            <a:endParaRPr lang="en-US" altLang="zh-CN" sz="1500" dirty="0">
              <a:latin typeface="SimSun" panose="02010600030101010101" pitchFamily="2" charset="-122"/>
              <a:ea typeface="SimSun" panose="02010600030101010101" pitchFamily="2" charset="-122"/>
            </a:endParaRPr>
          </a:p>
          <a:p>
            <a:pPr>
              <a:spcBef>
                <a:spcPts val="600"/>
              </a:spcBef>
              <a:spcAft>
                <a:spcPts val="600"/>
              </a:spcAft>
            </a:pPr>
            <a:r>
              <a:rPr lang="zh-CN" altLang="en-US" sz="1500" b="1" dirty="0">
                <a:solidFill>
                  <a:srgbClr val="C00000"/>
                </a:solidFill>
                <a:latin typeface="SimSun" panose="02010600030101010101" pitchFamily="2" charset="-122"/>
                <a:ea typeface="SimSun" panose="02010600030101010101" pitchFamily="2" charset="-122"/>
              </a:rPr>
              <a:t>最后</a:t>
            </a:r>
            <a:r>
              <a:rPr lang="zh-CN" altLang="en-US" sz="1500" dirty="0">
                <a:latin typeface="SimSun" panose="02010600030101010101" pitchFamily="2" charset="-122"/>
                <a:ea typeface="SimSun" panose="02010600030101010101" pitchFamily="2" charset="-122"/>
              </a:rPr>
              <a:t>，智慧图书馆要广泛拓展智能阅读、智慧学习、社区化小组互动、扩展性的再生内容应用以及自定义存储等方式和渠道</a:t>
            </a:r>
            <a:r>
              <a:rPr lang="zh-CN" altLang="en-US" sz="1500" b="1" dirty="0">
                <a:latin typeface="SimSun" panose="02010600030101010101" pitchFamily="2" charset="-122"/>
                <a:ea typeface="SimSun" panose="02010600030101010101" pitchFamily="2" charset="-122"/>
              </a:rPr>
              <a:t>促进用户之间进行知识资源的多维度交流、共享、利用与创造</a:t>
            </a:r>
            <a:r>
              <a:rPr lang="zh-CN" altLang="en-US" sz="1500" dirty="0">
                <a:latin typeface="SimSun" panose="02010600030101010101" pitchFamily="2" charset="-122"/>
                <a:ea typeface="SimSun" panose="02010600030101010101" pitchFamily="2" charset="-122"/>
              </a:rPr>
              <a:t>，推动交互平台的适用性能优化升级。</a:t>
            </a:r>
            <a:endParaRPr kumimoji="1" lang="zh-CN" altLang="en-US" sz="1500" dirty="0">
              <a:latin typeface="SimSun" panose="02010600030101010101" pitchFamily="2" charset="-122"/>
              <a:ea typeface="SimSun" panose="02010600030101010101" pitchFamily="2" charset="-122"/>
            </a:endParaRPr>
          </a:p>
        </p:txBody>
      </p:sp>
    </p:spTree>
    <p:extLst>
      <p:ext uri="{BB962C8B-B14F-4D97-AF65-F5344CB8AC3E}">
        <p14:creationId xmlns="" xmlns:p14="http://schemas.microsoft.com/office/powerpoint/2010/main" val="34758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1000"/>
                                        <p:tgtEl>
                                          <p:spTgt spid="7"/>
                                        </p:tgtEl>
                                      </p:cBhvr>
                                    </p:animEffect>
                                  </p:childTnLst>
                                </p:cTn>
                              </p:par>
                            </p:childTnLst>
                          </p:cTn>
                        </p:par>
                        <p:par>
                          <p:cTn id="15" fill="hold">
                            <p:stCondLst>
                              <p:cond delay="1500"/>
                            </p:stCondLst>
                            <p:childTnLst>
                              <p:par>
                                <p:cTn id="16" presetID="12" presetClass="entr" presetSubtype="4"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ppt_y</p:attrName>
                                        </p:attrNameLst>
                                      </p:cBhvr>
                                      <p:tavLst>
                                        <p:tav tm="0">
                                          <p:val>
                                            <p:strVal val="#ppt_y+#ppt_h*1.125000"/>
                                          </p:val>
                                        </p:tav>
                                        <p:tav tm="100000">
                                          <p:val>
                                            <p:strVal val="#ppt_y"/>
                                          </p:val>
                                        </p:tav>
                                      </p:tavLst>
                                    </p:anim>
                                    <p:animEffect transition="in" filter="wipe(up)">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 xmlns:a16="http://schemas.microsoft.com/office/drawing/2014/main" id="{A06771D9-C3E8-334E-A1CD-7EF9E21E4866}"/>
              </a:ext>
            </a:extLst>
          </p:cNvPr>
          <p:cNvSpPr/>
          <p:nvPr/>
        </p:nvSpPr>
        <p:spPr bwMode="auto">
          <a:xfrm>
            <a:off x="390402" y="1981876"/>
            <a:ext cx="7709989" cy="864096"/>
          </a:xfrm>
          <a:prstGeom prst="roundRect">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ctr" anchorCtr="0" compatLnSpc="1"/>
          <a:lstStyle/>
          <a:p>
            <a:pPr marL="0" lvl="2" algn="ctr"/>
            <a:r>
              <a:rPr lang="zh-CN" altLang="zh-CN" sz="1600" b="1" dirty="0"/>
              <a:t>发展核心竞争力的新型智慧服务专业人才 </a:t>
            </a:r>
          </a:p>
        </p:txBody>
      </p:sp>
      <p:sp>
        <p:nvSpPr>
          <p:cNvPr id="3" name="Freeform 1">
            <a:extLst>
              <a:ext uri="{FF2B5EF4-FFF2-40B4-BE49-F238E27FC236}">
                <a16:creationId xmlns="" xmlns:a16="http://schemas.microsoft.com/office/drawing/2014/main" id="{843838C3-79DC-A943-9D93-D9703B17A0C2}"/>
              </a:ext>
            </a:extLst>
          </p:cNvPr>
          <p:cNvSpPr>
            <a:spLocks noChangeArrowheads="1"/>
          </p:cNvSpPr>
          <p:nvPr/>
        </p:nvSpPr>
        <p:spPr bwMode="auto">
          <a:xfrm>
            <a:off x="708682" y="1356359"/>
            <a:ext cx="2023799" cy="808394"/>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FFC000"/>
          </a:solidFill>
          <a:ln>
            <a:noFill/>
          </a:ln>
          <a:effectLst/>
          <a:extLst/>
        </p:spPr>
        <p:txBody>
          <a:bodyPr wrap="none" lIns="243785" tIns="121892" rIns="243785" bIns="121892" anchor="ctr"/>
          <a:lstStyle/>
          <a:p>
            <a:pPr algn="ctr"/>
            <a:r>
              <a:rPr lang="en-US" altLang="zh-Hans" sz="4800" dirty="0">
                <a:solidFill>
                  <a:schemeClr val="bg1">
                    <a:alpha val="50000"/>
                  </a:schemeClr>
                </a:solidFill>
                <a:latin typeface="Microsoft YaHei" charset="-122"/>
                <a:ea typeface="Microsoft YaHei" charset="-122"/>
                <a:cs typeface="Microsoft YaHei" charset="-122"/>
              </a:rPr>
              <a:t>2</a:t>
            </a:r>
            <a:endParaRPr lang="en-US" sz="4800" dirty="0">
              <a:solidFill>
                <a:schemeClr val="bg1">
                  <a:alpha val="50000"/>
                </a:schemeClr>
              </a:solidFill>
              <a:latin typeface="Microsoft YaHei" charset="-122"/>
              <a:ea typeface="Microsoft YaHei" charset="-122"/>
              <a:cs typeface="Microsoft YaHei" charset="-122"/>
            </a:endParaRPr>
          </a:p>
        </p:txBody>
      </p:sp>
      <p:sp>
        <p:nvSpPr>
          <p:cNvPr id="12" name="文本框 11">
            <a:extLst>
              <a:ext uri="{FF2B5EF4-FFF2-40B4-BE49-F238E27FC236}">
                <a16:creationId xmlns="" xmlns:a16="http://schemas.microsoft.com/office/drawing/2014/main" id="{E8DD7D68-1EDD-9047-9CE7-CAD02717E650}"/>
              </a:ext>
            </a:extLst>
          </p:cNvPr>
          <p:cNvSpPr txBox="1"/>
          <p:nvPr/>
        </p:nvSpPr>
        <p:spPr>
          <a:xfrm>
            <a:off x="1259632" y="3140968"/>
            <a:ext cx="6479664" cy="2939266"/>
          </a:xfrm>
          <a:prstGeom prst="rect">
            <a:avLst/>
          </a:prstGeom>
          <a:noFill/>
        </p:spPr>
        <p:txBody>
          <a:bodyPr wrap="square" rtlCol="0">
            <a:spAutoFit/>
          </a:bodyPr>
          <a:lstStyle/>
          <a:p>
            <a:pPr marL="285750" indent="-285750">
              <a:spcBef>
                <a:spcPts val="600"/>
              </a:spcBef>
              <a:spcAft>
                <a:spcPts val="600"/>
              </a:spcAft>
              <a:buFont typeface="Wingdings" pitchFamily="2" charset="2"/>
              <a:buChar char="ü"/>
            </a:pPr>
            <a:r>
              <a:rPr lang="zh-CN" altLang="en-US" sz="1500" dirty="0">
                <a:latin typeface="SimSun" panose="02010600030101010101" pitchFamily="2" charset="-122"/>
                <a:ea typeface="SimSun" panose="02010600030101010101" pitchFamily="2" charset="-122"/>
              </a:rPr>
              <a:t>面向</a:t>
            </a:r>
            <a:r>
              <a:rPr lang="zh-CN" altLang="zh-CN" sz="1500" dirty="0">
                <a:latin typeface="SimSun" panose="02010600030101010101" pitchFamily="2" charset="-122"/>
                <a:ea typeface="SimSun" panose="02010600030101010101" pitchFamily="2" charset="-122"/>
              </a:rPr>
              <a:t>智慧</a:t>
            </a:r>
            <a:r>
              <a:rPr lang="zh-CN" altLang="en-US" sz="1500" dirty="0">
                <a:latin typeface="SimSun" panose="02010600030101010101" pitchFamily="2" charset="-122"/>
                <a:ea typeface="SimSun" panose="02010600030101010101" pitchFamily="2" charset="-122"/>
              </a:rPr>
              <a:t>图书馆</a:t>
            </a:r>
            <a:r>
              <a:rPr lang="zh-CN" altLang="zh-CN" sz="1500" dirty="0">
                <a:latin typeface="SimSun" panose="02010600030101010101" pitchFamily="2" charset="-122"/>
                <a:ea typeface="SimSun" panose="02010600030101010101" pitchFamily="2" charset="-122"/>
              </a:rPr>
              <a:t>服务需要</a:t>
            </a:r>
            <a:r>
              <a:rPr lang="zh-CN" altLang="zh-CN" sz="1500" dirty="0">
                <a:solidFill>
                  <a:srgbClr val="C00000"/>
                </a:solidFill>
                <a:latin typeface="SimSun" panose="02010600030101010101" pitchFamily="2" charset="-122"/>
                <a:ea typeface="SimSun" panose="02010600030101010101" pitchFamily="2" charset="-122"/>
              </a:rPr>
              <a:t>提高图书馆员的综合信息素养和合理利用新型专业工具的能力，更加突出开发和利用图书馆员独特的知识和技能优势</a:t>
            </a:r>
            <a:r>
              <a:rPr lang="zh-CN" altLang="zh-CN" sz="1500" dirty="0">
                <a:latin typeface="SimSun" panose="02010600030101010101" pitchFamily="2" charset="-122"/>
                <a:ea typeface="SimSun" panose="02010600030101010101" pitchFamily="2" charset="-122"/>
              </a:rPr>
              <a:t>，形成一支为用户服务的专业化队伍，最终形成未来图书馆具有核心竞争力的专业优势。</a:t>
            </a:r>
            <a:endParaRPr lang="en-US" altLang="zh-CN" sz="1500" dirty="0">
              <a:latin typeface="SimSun" panose="02010600030101010101" pitchFamily="2" charset="-122"/>
              <a:ea typeface="SimSun" panose="02010600030101010101" pitchFamily="2" charset="-122"/>
            </a:endParaRPr>
          </a:p>
          <a:p>
            <a:pPr marL="285750" indent="-285750">
              <a:spcBef>
                <a:spcPts val="600"/>
              </a:spcBef>
              <a:spcAft>
                <a:spcPts val="600"/>
              </a:spcAft>
              <a:buFont typeface="Wingdings" pitchFamily="2" charset="2"/>
              <a:buChar char="ü"/>
            </a:pPr>
            <a:r>
              <a:rPr lang="zh-CN" altLang="zh-CN" sz="1500" b="1" dirty="0">
                <a:latin typeface="SimSun" panose="02010600030101010101" pitchFamily="2" charset="-122"/>
                <a:ea typeface="SimSun" panose="02010600030101010101" pitchFamily="2" charset="-122"/>
              </a:rPr>
              <a:t>规范人才引进、强化组织学习，从人才结构优化上培育供给动力。</a:t>
            </a:r>
            <a:endParaRPr lang="en-US" altLang="zh-CN" sz="1500" b="1" dirty="0">
              <a:latin typeface="SimSun" panose="02010600030101010101" pitchFamily="2" charset="-122"/>
              <a:ea typeface="SimSun" panose="02010600030101010101" pitchFamily="2" charset="-122"/>
            </a:endParaRPr>
          </a:p>
          <a:p>
            <a:pPr marL="285750" indent="-285750">
              <a:spcBef>
                <a:spcPts val="600"/>
              </a:spcBef>
              <a:spcAft>
                <a:spcPts val="600"/>
              </a:spcAft>
              <a:buFont typeface="Wingdings" pitchFamily="2" charset="2"/>
              <a:buChar char="ü"/>
            </a:pPr>
            <a:r>
              <a:rPr lang="zh-CN" altLang="zh-CN" sz="1500" dirty="0">
                <a:latin typeface="SimSun" panose="02010600030101010101" pitchFamily="2" charset="-122"/>
                <a:ea typeface="SimSun" panose="02010600030101010101" pitchFamily="2" charset="-122"/>
              </a:rPr>
              <a:t>提供知识创新的专业服务的重点取决于两个方面，</a:t>
            </a:r>
            <a:r>
              <a:rPr lang="zh-CN" altLang="zh-CN" sz="1500" b="1" dirty="0">
                <a:latin typeface="SimSun" panose="02010600030101010101" pitchFamily="2" charset="-122"/>
                <a:ea typeface="SimSun" panose="02010600030101010101" pitchFamily="2" charset="-122"/>
              </a:rPr>
              <a:t>不仅要看馆员的知识技能以及用户的信息素养基础，更要看两者之间的差异</a:t>
            </a:r>
            <a:r>
              <a:rPr lang="zh-CN" altLang="zh-CN" sz="1500" dirty="0">
                <a:latin typeface="SimSun" panose="02010600030101010101" pitchFamily="2" charset="-122"/>
                <a:ea typeface="SimSun" panose="02010600030101010101" pitchFamily="2" charset="-122"/>
              </a:rPr>
              <a:t>，即两者之间的知识势能的比较优势，所以为了满足用户对于特定信息的需求，图书馆员持续进行专业服务的关键是</a:t>
            </a:r>
            <a:r>
              <a:rPr lang="zh-CN" altLang="zh-CN" sz="1500" b="1" dirty="0">
                <a:latin typeface="SimSun" panose="02010600030101010101" pitchFamily="2" charset="-122"/>
                <a:ea typeface="SimSun" panose="02010600030101010101" pitchFamily="2" charset="-122"/>
              </a:rPr>
              <a:t>不断学习新技术新方法，创新服务方法和技术</a:t>
            </a:r>
            <a:r>
              <a:rPr lang="zh-CN" altLang="zh-CN" sz="1500" dirty="0">
                <a:latin typeface="SimSun" panose="02010600030101010101" pitchFamily="2" charset="-122"/>
                <a:ea typeface="SimSun" panose="02010600030101010101" pitchFamily="2" charset="-122"/>
              </a:rPr>
              <a:t>以增加专业馆员与用户之间的知识势能优势，为图书馆服务转型升级提供技术动力 </a:t>
            </a:r>
            <a:r>
              <a:rPr lang="zh-CN" altLang="en-US" sz="1500" dirty="0">
                <a:latin typeface="SimSun" panose="02010600030101010101" pitchFamily="2" charset="-122"/>
                <a:ea typeface="SimSun" panose="02010600030101010101" pitchFamily="2" charset="-122"/>
              </a:rPr>
              <a:t>。</a:t>
            </a:r>
            <a:endParaRPr kumimoji="1" lang="zh-CN" altLang="en-US" sz="1500" dirty="0">
              <a:latin typeface="SimSun" panose="02010600030101010101" pitchFamily="2" charset="-122"/>
              <a:ea typeface="SimSun" panose="02010600030101010101" pitchFamily="2" charset="-122"/>
            </a:endParaRPr>
          </a:p>
        </p:txBody>
      </p:sp>
      <p:sp>
        <p:nvSpPr>
          <p:cNvPr id="6" name="AutoShape 2">
            <a:extLst>
              <a:ext uri="{FF2B5EF4-FFF2-40B4-BE49-F238E27FC236}">
                <a16:creationId xmlns="" xmlns:a16="http://schemas.microsoft.com/office/drawing/2014/main" id="{8E79CB3E-ECC8-2B40-9AEB-6052E6817E87}"/>
              </a:ext>
            </a:extLst>
          </p:cNvPr>
          <p:cNvSpPr>
            <a:spLocks noChangeArrowheads="1"/>
          </p:cNvSpPr>
          <p:nvPr/>
        </p:nvSpPr>
        <p:spPr bwMode="auto">
          <a:xfrm>
            <a:off x="-324544" y="169582"/>
            <a:ext cx="907300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Han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3</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服务情境优化策略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20624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1000"/>
                                        <p:tgtEl>
                                          <p:spTgt spid="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 xmlns:a16="http://schemas.microsoft.com/office/drawing/2014/main" id="{A06771D9-C3E8-334E-A1CD-7EF9E21E4866}"/>
              </a:ext>
            </a:extLst>
          </p:cNvPr>
          <p:cNvSpPr/>
          <p:nvPr/>
        </p:nvSpPr>
        <p:spPr bwMode="auto">
          <a:xfrm>
            <a:off x="390402" y="1981876"/>
            <a:ext cx="7709989" cy="864096"/>
          </a:xfrm>
          <a:prstGeom prst="roundRect">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ctr" anchorCtr="0" compatLnSpc="1"/>
          <a:lstStyle/>
          <a:p>
            <a:pPr marL="0" lvl="2" algn="ctr"/>
            <a:r>
              <a:rPr lang="zh-CN" altLang="zh-CN" sz="1600" b="1" dirty="0"/>
              <a:t>构建激励推进型的开放式创新管理机制</a:t>
            </a:r>
          </a:p>
        </p:txBody>
      </p:sp>
      <p:sp>
        <p:nvSpPr>
          <p:cNvPr id="3" name="Freeform 1">
            <a:extLst>
              <a:ext uri="{FF2B5EF4-FFF2-40B4-BE49-F238E27FC236}">
                <a16:creationId xmlns="" xmlns:a16="http://schemas.microsoft.com/office/drawing/2014/main" id="{843838C3-79DC-A943-9D93-D9703B17A0C2}"/>
              </a:ext>
            </a:extLst>
          </p:cNvPr>
          <p:cNvSpPr>
            <a:spLocks noChangeArrowheads="1"/>
          </p:cNvSpPr>
          <p:nvPr/>
        </p:nvSpPr>
        <p:spPr bwMode="auto">
          <a:xfrm>
            <a:off x="708682" y="1356359"/>
            <a:ext cx="2023799" cy="808394"/>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FFC000"/>
          </a:solidFill>
          <a:ln>
            <a:noFill/>
          </a:ln>
          <a:effectLst/>
          <a:extLst/>
        </p:spPr>
        <p:txBody>
          <a:bodyPr wrap="none" lIns="243785" tIns="121892" rIns="243785" bIns="121892" anchor="ctr"/>
          <a:lstStyle/>
          <a:p>
            <a:pPr algn="ctr"/>
            <a:r>
              <a:rPr lang="en-US" altLang="zh-Hans" sz="4800" dirty="0">
                <a:solidFill>
                  <a:schemeClr val="bg1">
                    <a:alpha val="50000"/>
                  </a:schemeClr>
                </a:solidFill>
                <a:latin typeface="Microsoft YaHei" charset="-122"/>
                <a:ea typeface="Microsoft YaHei" charset="-122"/>
                <a:cs typeface="Microsoft YaHei" charset="-122"/>
              </a:rPr>
              <a:t>3</a:t>
            </a:r>
            <a:endParaRPr lang="en-US" sz="4800" dirty="0">
              <a:solidFill>
                <a:schemeClr val="bg1">
                  <a:alpha val="50000"/>
                </a:schemeClr>
              </a:solidFill>
              <a:latin typeface="Microsoft YaHei" charset="-122"/>
              <a:ea typeface="Microsoft YaHei" charset="-122"/>
              <a:cs typeface="Microsoft YaHei" charset="-122"/>
            </a:endParaRPr>
          </a:p>
        </p:txBody>
      </p:sp>
      <p:sp>
        <p:nvSpPr>
          <p:cNvPr id="12" name="文本框 11">
            <a:extLst>
              <a:ext uri="{FF2B5EF4-FFF2-40B4-BE49-F238E27FC236}">
                <a16:creationId xmlns="" xmlns:a16="http://schemas.microsoft.com/office/drawing/2014/main" id="{E8DD7D68-1EDD-9047-9CE7-CAD02717E650}"/>
              </a:ext>
            </a:extLst>
          </p:cNvPr>
          <p:cNvSpPr txBox="1"/>
          <p:nvPr/>
        </p:nvSpPr>
        <p:spPr>
          <a:xfrm>
            <a:off x="1259632" y="3140968"/>
            <a:ext cx="6479664" cy="2862322"/>
          </a:xfrm>
          <a:prstGeom prst="rect">
            <a:avLst/>
          </a:prstGeom>
          <a:noFill/>
        </p:spPr>
        <p:txBody>
          <a:bodyPr wrap="square" rtlCol="0">
            <a:spAutoFit/>
          </a:bodyPr>
          <a:lstStyle/>
          <a:p>
            <a:pPr marL="285750" indent="-285750">
              <a:buFont typeface="Wingdings" pitchFamily="2" charset="2"/>
              <a:buChar char="ü"/>
            </a:pPr>
            <a:r>
              <a:rPr lang="zh-CN" altLang="zh-CN" sz="1500" dirty="0">
                <a:latin typeface="SimSun" panose="02010600030101010101" pitchFamily="2" charset="-122"/>
                <a:ea typeface="SimSun" panose="02010600030101010101" pitchFamily="2" charset="-122"/>
              </a:rPr>
              <a:t>管理激励的内容应该包括两个方面：</a:t>
            </a:r>
            <a:r>
              <a:rPr lang="zh-CN" altLang="zh-CN" sz="1500" dirty="0">
                <a:solidFill>
                  <a:srgbClr val="C00000"/>
                </a:solidFill>
                <a:latin typeface="SimSun" panose="02010600030101010101" pitchFamily="2" charset="-122"/>
                <a:ea typeface="SimSun" panose="02010600030101010101" pitchFamily="2" charset="-122"/>
              </a:rPr>
              <a:t>一个是对图书馆专业馆员的激励；另一个是对用户使用平台的激励。</a:t>
            </a:r>
          </a:p>
          <a:p>
            <a:pPr marL="285750" indent="-285750">
              <a:buFont typeface="Wingdings" pitchFamily="2" charset="2"/>
              <a:buChar char="ü"/>
            </a:pPr>
            <a:r>
              <a:rPr lang="zh-CN" altLang="zh-CN" sz="1500" dirty="0">
                <a:latin typeface="SimSun" panose="02010600030101010101" pitchFamily="2" charset="-122"/>
                <a:ea typeface="SimSun" panose="02010600030101010101" pitchFamily="2" charset="-122"/>
              </a:rPr>
              <a:t>管理的重心应当从管理资源向管理服务转变，而</a:t>
            </a:r>
            <a:r>
              <a:rPr lang="zh-CN" altLang="zh-CN" sz="1500" b="1" dirty="0">
                <a:latin typeface="SimSun" panose="02010600030101010101" pitchFamily="2" charset="-122"/>
                <a:ea typeface="SimSun" panose="02010600030101010101" pitchFamily="2" charset="-122"/>
              </a:rPr>
              <a:t>管理服务关键在于管理人才</a:t>
            </a:r>
            <a:r>
              <a:rPr lang="zh-CN" altLang="zh-CN" sz="1500" dirty="0">
                <a:latin typeface="SimSun" panose="02010600030101010101" pitchFamily="2" charset="-122"/>
                <a:ea typeface="SimSun" panose="02010600030101010101" pitchFamily="2" charset="-122"/>
              </a:rPr>
              <a:t>，管理人才关键在于激励人才。智慧图书馆人才建设除了要有相应的人才配备外，还要有合理的人才作用机制。另外，还需要对整体团队的人员配备情况、服务团队的协作能力、知识更新能力等方面进行协调激励。</a:t>
            </a:r>
            <a:endParaRPr lang="en-US" altLang="zh-CN" sz="1500" dirty="0">
              <a:latin typeface="SimSun" panose="02010600030101010101" pitchFamily="2" charset="-122"/>
              <a:ea typeface="SimSun" panose="02010600030101010101" pitchFamily="2" charset="-122"/>
            </a:endParaRPr>
          </a:p>
          <a:p>
            <a:pPr marL="285750" indent="-285750">
              <a:buFont typeface="Wingdings" pitchFamily="2" charset="2"/>
              <a:buChar char="ü"/>
            </a:pPr>
            <a:r>
              <a:rPr lang="zh-CN" altLang="zh-CN" sz="1500" b="1" dirty="0">
                <a:latin typeface="SimSun" panose="02010600030101010101" pitchFamily="2" charset="-122"/>
                <a:ea typeface="SimSun" panose="02010600030101010101" pitchFamily="2" charset="-122"/>
              </a:rPr>
              <a:t>对用户使用平台的激励</a:t>
            </a:r>
            <a:r>
              <a:rPr lang="zh-CN" altLang="zh-CN" sz="1500" dirty="0">
                <a:latin typeface="SimSun" panose="02010600030101010101" pitchFamily="2" charset="-122"/>
                <a:ea typeface="SimSun" panose="02010600030101010101" pitchFamily="2" charset="-122"/>
              </a:rPr>
              <a:t>具体反映在互联情境和资源情境两个方面：针对互联情境的易用性，智慧图书馆应重点强化其平台技术及各种载体设备在时空、媒介上的综合可用性，</a:t>
            </a:r>
            <a:r>
              <a:rPr lang="zh-Hans" altLang="en-US" sz="1500" dirty="0">
                <a:latin typeface="SimSun" panose="02010600030101010101" pitchFamily="2" charset="-122"/>
                <a:ea typeface="SimSun" panose="02010600030101010101" pitchFamily="2" charset="-122"/>
              </a:rPr>
              <a:t>同时</a:t>
            </a:r>
            <a:r>
              <a:rPr lang="zh-CN" altLang="zh-CN" sz="1500" dirty="0">
                <a:latin typeface="SimSun" panose="02010600030101010101" pitchFamily="2" charset="-122"/>
                <a:ea typeface="SimSun" panose="02010600030101010101" pitchFamily="2" charset="-122"/>
              </a:rPr>
              <a:t>关注用户类型的多样性，强化知识服务情境交互平台在媒体介质、终端系统和用户时空授限等方面的易用性</a:t>
            </a:r>
            <a:r>
              <a:rPr lang="zh-CN" altLang="en-US" sz="1500" dirty="0">
                <a:latin typeface="SimSun" panose="02010600030101010101" pitchFamily="2" charset="-122"/>
                <a:ea typeface="SimSun" panose="02010600030101010101" pitchFamily="2" charset="-122"/>
              </a:rPr>
              <a:t>。</a:t>
            </a:r>
            <a:endParaRPr kumimoji="1" lang="zh-CN" altLang="en-US" sz="1500" dirty="0">
              <a:latin typeface="SimSun" panose="02010600030101010101" pitchFamily="2" charset="-122"/>
              <a:ea typeface="SimSun" panose="02010600030101010101" pitchFamily="2" charset="-122"/>
            </a:endParaRPr>
          </a:p>
        </p:txBody>
      </p:sp>
      <p:sp>
        <p:nvSpPr>
          <p:cNvPr id="6" name="AutoShape 2">
            <a:extLst>
              <a:ext uri="{FF2B5EF4-FFF2-40B4-BE49-F238E27FC236}">
                <a16:creationId xmlns="" xmlns:a16="http://schemas.microsoft.com/office/drawing/2014/main" id="{13AFEE87-166E-BE4E-B502-553357B7980D}"/>
              </a:ext>
            </a:extLst>
          </p:cNvPr>
          <p:cNvSpPr>
            <a:spLocks noChangeArrowheads="1"/>
          </p:cNvSpPr>
          <p:nvPr/>
        </p:nvSpPr>
        <p:spPr bwMode="auto">
          <a:xfrm>
            <a:off x="-252536" y="169582"/>
            <a:ext cx="8856984"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CN"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3</a:t>
            </a:r>
            <a:r>
              <a:rPr lang="zh-CN" altLang="en-US"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）面向</a:t>
            </a:r>
            <a:r>
              <a:rPr lang="zh-CN" altLang="zh-CN" sz="2800" b="1" dirty="0" smtClean="0">
                <a:solidFill>
                  <a:srgbClr val="FFFFFF"/>
                </a:solidFill>
                <a:latin typeface="宋体" panose="02010600030101010101" pitchFamily="2" charset="-122"/>
                <a:ea typeface="宋体" panose="02010600030101010101" pitchFamily="2" charset="-122"/>
                <a:cs typeface="Times New Roman" panose="02020603050405020304" pitchFamily="18" charset="0"/>
              </a:rPr>
              <a:t>智慧</a:t>
            </a:r>
            <a:r>
              <a:rPr lang="zh-CN"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图书馆知识服务</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rPr>
              <a:t>优化之</a:t>
            </a:r>
            <a:r>
              <a:rPr lang="zh-Hans" altLang="en-US"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服务情境优化策略</a:t>
            </a:r>
            <a:endParaRPr lang="en-US" altLang="zh-CN" sz="28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 xmlns:p14="http://schemas.microsoft.com/office/powerpoint/2010/main" val="10710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1000"/>
                                        <p:tgtEl>
                                          <p:spTgt spid="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2"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F749D197-717A-BC4C-A7D4-4F9FCD7270DA}"/>
              </a:ext>
            </a:extLst>
          </p:cNvPr>
          <p:cNvSpPr>
            <a:spLocks noChangeArrowheads="1"/>
          </p:cNvSpPr>
          <p:nvPr/>
        </p:nvSpPr>
        <p:spPr bwMode="auto">
          <a:xfrm>
            <a:off x="539552" y="182091"/>
            <a:ext cx="1440160"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总结</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5" name="组 37">
            <a:extLst>
              <a:ext uri="{FF2B5EF4-FFF2-40B4-BE49-F238E27FC236}">
                <a16:creationId xmlns="" xmlns:a16="http://schemas.microsoft.com/office/drawing/2014/main" id="{3C91081D-4C5C-A94B-90B3-5BEDFA2982FB}"/>
              </a:ext>
            </a:extLst>
          </p:cNvPr>
          <p:cNvGrpSpPr/>
          <p:nvPr/>
        </p:nvGrpSpPr>
        <p:grpSpPr>
          <a:xfrm>
            <a:off x="4535161" y="1747490"/>
            <a:ext cx="2334479" cy="3730608"/>
            <a:chOff x="11598515" y="3050704"/>
            <a:chExt cx="4385765" cy="7442821"/>
          </a:xfrm>
        </p:grpSpPr>
        <p:sp>
          <p:nvSpPr>
            <p:cNvPr id="7" name="矩形 6">
              <a:extLst>
                <a:ext uri="{FF2B5EF4-FFF2-40B4-BE49-F238E27FC236}">
                  <a16:creationId xmlns="" xmlns:a16="http://schemas.microsoft.com/office/drawing/2014/main" id="{B8C6491A-DB23-854C-8A78-93D0BEA94BEB}"/>
                </a:ext>
              </a:extLst>
            </p:cNvPr>
            <p:cNvSpPr/>
            <p:nvPr/>
          </p:nvSpPr>
          <p:spPr>
            <a:xfrm>
              <a:off x="11664280" y="3050704"/>
              <a:ext cx="4320000" cy="7442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8" name="矩形 7">
              <a:extLst>
                <a:ext uri="{FF2B5EF4-FFF2-40B4-BE49-F238E27FC236}">
                  <a16:creationId xmlns="" xmlns:a16="http://schemas.microsoft.com/office/drawing/2014/main" id="{8A73FDCA-A4B0-A944-B538-D7EBFE1D97BC}"/>
                </a:ext>
              </a:extLst>
            </p:cNvPr>
            <p:cNvSpPr/>
            <p:nvPr/>
          </p:nvSpPr>
          <p:spPr>
            <a:xfrm>
              <a:off x="11664280" y="8106499"/>
              <a:ext cx="4320000" cy="23870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9" name="Freeform 111">
              <a:extLst>
                <a:ext uri="{FF2B5EF4-FFF2-40B4-BE49-F238E27FC236}">
                  <a16:creationId xmlns="" xmlns:a16="http://schemas.microsoft.com/office/drawing/2014/main" id="{B53F9345-689C-074D-B998-F361C88CDF67}"/>
                </a:ext>
              </a:extLst>
            </p:cNvPr>
            <p:cNvSpPr>
              <a:spLocks noChangeArrowheads="1"/>
            </p:cNvSpPr>
            <p:nvPr/>
          </p:nvSpPr>
          <p:spPr bwMode="auto">
            <a:xfrm>
              <a:off x="13458473" y="3890704"/>
              <a:ext cx="731613" cy="890974"/>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6" rIns="34290" bIns="17146" anchor="ctr"/>
            <a:lstStyle/>
            <a:p>
              <a:pPr>
                <a:defRPr/>
              </a:pPr>
              <a:endParaRPr lang="en-US" sz="800" dirty="0">
                <a:latin typeface="Microsoft YaHei" charset="-122"/>
                <a:ea typeface="Microsoft YaHei" charset="-122"/>
                <a:cs typeface="Microsoft YaHei" charset="-122"/>
              </a:endParaRPr>
            </a:p>
          </p:txBody>
        </p:sp>
        <p:sp>
          <p:nvSpPr>
            <p:cNvPr id="10" name="文本框 9">
              <a:extLst>
                <a:ext uri="{FF2B5EF4-FFF2-40B4-BE49-F238E27FC236}">
                  <a16:creationId xmlns="" xmlns:a16="http://schemas.microsoft.com/office/drawing/2014/main" id="{DB4822D0-8AE2-E949-8E34-6DFA578363F8}"/>
                </a:ext>
              </a:extLst>
            </p:cNvPr>
            <p:cNvSpPr txBox="1"/>
            <p:nvPr/>
          </p:nvSpPr>
          <p:spPr>
            <a:xfrm>
              <a:off x="13229495" y="5259960"/>
              <a:ext cx="1310626" cy="798247"/>
            </a:xfrm>
            <a:prstGeom prst="rect">
              <a:avLst/>
            </a:prstGeom>
            <a:noFill/>
          </p:spPr>
          <p:txBody>
            <a:bodyPr wrap="none" rtlCol="0">
              <a:spAutoFit/>
            </a:bodyPr>
            <a:lstStyle/>
            <a:p>
              <a:r>
                <a:rPr lang="zh-CN" altLang="zh-CN" sz="2000" b="1"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技术</a:t>
              </a:r>
              <a:endParaRPr kumimoji="1" lang="zh-CN" altLang="en-US" sz="1600" b="1" dirty="0">
                <a:solidFill>
                  <a:schemeClr val="bg1"/>
                </a:solidFill>
                <a:latin typeface="Microsoft YaHei" panose="020B0503020204020204" pitchFamily="34" charset="-122"/>
                <a:ea typeface="Microsoft YaHei" panose="020B0503020204020204" pitchFamily="34" charset="-122"/>
                <a:cs typeface="Microsoft YaHei" charset="-122"/>
              </a:endParaRPr>
            </a:p>
          </p:txBody>
        </p:sp>
        <p:sp>
          <p:nvSpPr>
            <p:cNvPr id="11" name="矩形 10">
              <a:extLst>
                <a:ext uri="{FF2B5EF4-FFF2-40B4-BE49-F238E27FC236}">
                  <a16:creationId xmlns="" xmlns:a16="http://schemas.microsoft.com/office/drawing/2014/main" id="{922447B7-CB72-1844-8A94-02E99A30EA79}"/>
                </a:ext>
              </a:extLst>
            </p:cNvPr>
            <p:cNvSpPr/>
            <p:nvPr/>
          </p:nvSpPr>
          <p:spPr>
            <a:xfrm>
              <a:off x="11811587" y="5930616"/>
              <a:ext cx="3954141" cy="3868423"/>
            </a:xfrm>
            <a:prstGeom prst="rect">
              <a:avLst/>
            </a:prstGeom>
          </p:spPr>
          <p:txBody>
            <a:bodyPr wrap="square">
              <a:spAutoFit/>
            </a:bodyPr>
            <a:lstStyle/>
            <a:p>
              <a:pPr algn="ctr">
                <a:lnSpc>
                  <a:spcPct val="150000"/>
                </a:lnSpc>
              </a:pPr>
              <a:r>
                <a:rPr lang="zh-Hans" altLang="en-US" sz="1600" kern="100" dirty="0">
                  <a:solidFill>
                    <a:schemeClr val="bg1"/>
                  </a:solidFill>
                  <a:ea typeface="宋体" panose="02010600030101010101" pitchFamily="2" charset="-122"/>
                  <a:cs typeface="Times New Roman" panose="02020603050405020304" pitchFamily="18" charset="0"/>
                </a:rPr>
                <a:t>在技术方法方面要</a:t>
              </a:r>
              <a:r>
                <a:rPr lang="zh-CN" altLang="zh-CN" sz="1600" kern="100" dirty="0">
                  <a:solidFill>
                    <a:schemeClr val="bg1"/>
                  </a:solidFill>
                  <a:ea typeface="宋体" panose="02010600030101010101" pitchFamily="2" charset="-122"/>
                  <a:cs typeface="Times New Roman" panose="02020603050405020304" pitchFamily="18" charset="0"/>
                </a:rPr>
                <a:t>基于大数据</a:t>
              </a:r>
              <a:r>
                <a:rPr lang="zh-Hans" altLang="en-US" sz="1600" kern="100" dirty="0">
                  <a:solidFill>
                    <a:schemeClr val="bg1"/>
                  </a:solidFill>
                  <a:ea typeface="宋体" panose="02010600030101010101" pitchFamily="2" charset="-122"/>
                  <a:cs typeface="Times New Roman" panose="02020603050405020304" pitchFamily="18" charset="0"/>
                </a:rPr>
                <a:t>进行</a:t>
              </a:r>
              <a:r>
                <a:rPr lang="zh-CN" altLang="zh-CN" sz="1600" kern="100" dirty="0">
                  <a:solidFill>
                    <a:schemeClr val="bg1"/>
                  </a:solidFill>
                  <a:ea typeface="宋体" panose="02010600030101010101" pitchFamily="2" charset="-122"/>
                  <a:cs typeface="Times New Roman" panose="02020603050405020304" pitchFamily="18" charset="0"/>
                </a:rPr>
                <a:t>知识发现，基于人工智能的自动获取和基于数据的深度挖掘；</a:t>
              </a:r>
              <a:endParaRPr kumimoji="1" lang="zh-CN" altLang="en-US" sz="1600" dirty="0">
                <a:solidFill>
                  <a:schemeClr val="bg1"/>
                </a:solidFill>
                <a:latin typeface="Microsoft YaHei" charset="-122"/>
                <a:ea typeface="Microsoft YaHei" charset="-122"/>
                <a:cs typeface="Microsoft YaHei" charset="-122"/>
              </a:endParaRPr>
            </a:p>
          </p:txBody>
        </p:sp>
        <p:cxnSp>
          <p:nvCxnSpPr>
            <p:cNvPr id="13" name="直线连接符 12">
              <a:extLst>
                <a:ext uri="{FF2B5EF4-FFF2-40B4-BE49-F238E27FC236}">
                  <a16:creationId xmlns="" xmlns:a16="http://schemas.microsoft.com/office/drawing/2014/main" id="{69548722-CFAA-0640-9978-AFE91A58DA04}"/>
                </a:ext>
              </a:extLst>
            </p:cNvPr>
            <p:cNvCxnSpPr/>
            <p:nvPr/>
          </p:nvCxnSpPr>
          <p:spPr>
            <a:xfrm>
              <a:off x="11598515" y="8106499"/>
              <a:ext cx="4320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14" name="组 78">
            <a:extLst>
              <a:ext uri="{FF2B5EF4-FFF2-40B4-BE49-F238E27FC236}">
                <a16:creationId xmlns="" xmlns:a16="http://schemas.microsoft.com/office/drawing/2014/main" id="{7718DD66-9656-F347-81EF-94581DBFA77F}"/>
              </a:ext>
            </a:extLst>
          </p:cNvPr>
          <p:cNvGrpSpPr/>
          <p:nvPr/>
        </p:nvGrpSpPr>
        <p:grpSpPr>
          <a:xfrm>
            <a:off x="322778" y="1749227"/>
            <a:ext cx="2299473" cy="3730608"/>
            <a:chOff x="2303720" y="3050704"/>
            <a:chExt cx="4320000" cy="7442821"/>
          </a:xfrm>
        </p:grpSpPr>
        <p:sp>
          <p:nvSpPr>
            <p:cNvPr id="15" name="矩形 14">
              <a:extLst>
                <a:ext uri="{FF2B5EF4-FFF2-40B4-BE49-F238E27FC236}">
                  <a16:creationId xmlns="" xmlns:a16="http://schemas.microsoft.com/office/drawing/2014/main" id="{47A842AF-12FF-6C46-A4F3-B0318BBBC732}"/>
                </a:ext>
              </a:extLst>
            </p:cNvPr>
            <p:cNvSpPr/>
            <p:nvPr/>
          </p:nvSpPr>
          <p:spPr>
            <a:xfrm>
              <a:off x="2303720" y="3050704"/>
              <a:ext cx="4320000" cy="7442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16" name="矩形 15">
              <a:extLst>
                <a:ext uri="{FF2B5EF4-FFF2-40B4-BE49-F238E27FC236}">
                  <a16:creationId xmlns="" xmlns:a16="http://schemas.microsoft.com/office/drawing/2014/main" id="{423063BB-985F-0740-AE14-711E5CB40A24}"/>
                </a:ext>
              </a:extLst>
            </p:cNvPr>
            <p:cNvSpPr/>
            <p:nvPr/>
          </p:nvSpPr>
          <p:spPr>
            <a:xfrm>
              <a:off x="2303720" y="8106499"/>
              <a:ext cx="4320000" cy="23870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17" name="Freeform 65">
              <a:extLst>
                <a:ext uri="{FF2B5EF4-FFF2-40B4-BE49-F238E27FC236}">
                  <a16:creationId xmlns="" xmlns:a16="http://schemas.microsoft.com/office/drawing/2014/main" id="{1BF127A2-F343-6C4C-9DD6-5362D0747B9E}"/>
                </a:ext>
              </a:extLst>
            </p:cNvPr>
            <p:cNvSpPr>
              <a:spLocks noChangeArrowheads="1"/>
            </p:cNvSpPr>
            <p:nvPr/>
          </p:nvSpPr>
          <p:spPr bwMode="auto">
            <a:xfrm>
              <a:off x="4027541" y="3978290"/>
              <a:ext cx="872359" cy="86503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6" rIns="34290" bIns="17146" anchor="ctr"/>
            <a:lstStyle/>
            <a:p>
              <a:pPr>
                <a:defRPr/>
              </a:pPr>
              <a:endParaRPr lang="en-US" sz="800" dirty="0">
                <a:latin typeface="Microsoft YaHei" charset="-122"/>
                <a:ea typeface="Microsoft YaHei" charset="-122"/>
                <a:cs typeface="Microsoft YaHei" charset="-122"/>
              </a:endParaRPr>
            </a:p>
          </p:txBody>
        </p:sp>
        <p:sp>
          <p:nvSpPr>
            <p:cNvPr id="18" name="文本框 17">
              <a:extLst>
                <a:ext uri="{FF2B5EF4-FFF2-40B4-BE49-F238E27FC236}">
                  <a16:creationId xmlns="" xmlns:a16="http://schemas.microsoft.com/office/drawing/2014/main" id="{AC168A1D-32C6-2A43-B409-85D8E2B0E959}"/>
                </a:ext>
              </a:extLst>
            </p:cNvPr>
            <p:cNvSpPr txBox="1"/>
            <p:nvPr/>
          </p:nvSpPr>
          <p:spPr>
            <a:xfrm>
              <a:off x="3807193" y="5259960"/>
              <a:ext cx="1310626" cy="798247"/>
            </a:xfrm>
            <a:prstGeom prst="rect">
              <a:avLst/>
            </a:prstGeom>
            <a:noFill/>
          </p:spPr>
          <p:txBody>
            <a:bodyPr wrap="none" rtlCol="0">
              <a:spAutoFit/>
            </a:bodyPr>
            <a:lstStyle/>
            <a:p>
              <a:pPr algn="ctr"/>
              <a:r>
                <a:rPr kumimoji="1" lang="zh-Hans" altLang="en-US" sz="2000" b="1" dirty="0">
                  <a:solidFill>
                    <a:schemeClr val="bg1"/>
                  </a:solidFill>
                  <a:latin typeface="Microsoft YaHei" charset="-122"/>
                  <a:ea typeface="Microsoft YaHei" charset="-122"/>
                  <a:cs typeface="Microsoft YaHei" charset="-122"/>
                </a:rPr>
                <a:t>资源</a:t>
              </a:r>
              <a:endParaRPr kumimoji="1" lang="zh-CN" altLang="en-US" sz="2000" b="1" dirty="0">
                <a:solidFill>
                  <a:schemeClr val="bg1"/>
                </a:solidFill>
                <a:latin typeface="Microsoft YaHei" charset="-122"/>
                <a:ea typeface="Microsoft YaHei" charset="-122"/>
                <a:cs typeface="Microsoft YaHei" charset="-122"/>
              </a:endParaRPr>
            </a:p>
          </p:txBody>
        </p:sp>
        <p:sp>
          <p:nvSpPr>
            <p:cNvPr id="19" name="矩形 18">
              <a:extLst>
                <a:ext uri="{FF2B5EF4-FFF2-40B4-BE49-F238E27FC236}">
                  <a16:creationId xmlns="" xmlns:a16="http://schemas.microsoft.com/office/drawing/2014/main" id="{A159F89E-4DA5-904D-8ED6-54133A5DB1F8}"/>
                </a:ext>
              </a:extLst>
            </p:cNvPr>
            <p:cNvSpPr/>
            <p:nvPr/>
          </p:nvSpPr>
          <p:spPr>
            <a:xfrm>
              <a:off x="2904150" y="6546089"/>
              <a:ext cx="3105747" cy="2299307"/>
            </a:xfrm>
            <a:prstGeom prst="rect">
              <a:avLst/>
            </a:prstGeom>
          </p:spPr>
          <p:txBody>
            <a:bodyPr wrap="square">
              <a:spAutoFit/>
            </a:bodyPr>
            <a:lstStyle/>
            <a:p>
              <a:pPr>
                <a:lnSpc>
                  <a:spcPct val="150000"/>
                </a:lnSpc>
                <a:spcBef>
                  <a:spcPts val="1200"/>
                </a:spcBef>
              </a:pPr>
              <a:r>
                <a:rPr lang="zh-Hans" altLang="en-US" sz="1600" kern="100" dirty="0">
                  <a:solidFill>
                    <a:schemeClr val="bg1"/>
                  </a:solidFill>
                  <a:ea typeface="宋体" panose="02010600030101010101" pitchFamily="2" charset="-122"/>
                  <a:cs typeface="Times New Roman" panose="02020603050405020304" pitchFamily="18" charset="0"/>
                </a:rPr>
                <a:t>在资源方面要</a:t>
              </a:r>
              <a:r>
                <a:rPr lang="zh-CN" altLang="zh-CN" sz="1600" kern="100" dirty="0">
                  <a:solidFill>
                    <a:schemeClr val="bg1"/>
                  </a:solidFill>
                  <a:ea typeface="宋体" panose="02010600030101010101" pitchFamily="2" charset="-122"/>
                  <a:cs typeface="Times New Roman" panose="02020603050405020304" pitchFamily="18" charset="0"/>
                </a:rPr>
                <a:t>强化数据及数字资源的集群整合；</a:t>
              </a:r>
              <a:endParaRPr lang="en-US" altLang="zh-CN" sz="1600" kern="100" dirty="0">
                <a:solidFill>
                  <a:schemeClr val="bg1"/>
                </a:solidFill>
                <a:ea typeface="宋体" panose="02010600030101010101" pitchFamily="2" charset="-122"/>
                <a:cs typeface="Times New Roman" panose="02020603050405020304" pitchFamily="18" charset="0"/>
              </a:endParaRPr>
            </a:p>
          </p:txBody>
        </p:sp>
        <p:cxnSp>
          <p:nvCxnSpPr>
            <p:cNvPr id="21" name="直线连接符 20">
              <a:extLst>
                <a:ext uri="{FF2B5EF4-FFF2-40B4-BE49-F238E27FC236}">
                  <a16:creationId xmlns="" xmlns:a16="http://schemas.microsoft.com/office/drawing/2014/main" id="{0828FE2C-916A-994F-B098-0D99757D440F}"/>
                </a:ext>
              </a:extLst>
            </p:cNvPr>
            <p:cNvCxnSpPr/>
            <p:nvPr/>
          </p:nvCxnSpPr>
          <p:spPr>
            <a:xfrm>
              <a:off x="2303720" y="8106499"/>
              <a:ext cx="4320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组 86">
            <a:extLst>
              <a:ext uri="{FF2B5EF4-FFF2-40B4-BE49-F238E27FC236}">
                <a16:creationId xmlns="" xmlns:a16="http://schemas.microsoft.com/office/drawing/2014/main" id="{F97A2D1A-415C-FB4B-85AE-A52BEBE00C59}"/>
              </a:ext>
            </a:extLst>
          </p:cNvPr>
          <p:cNvGrpSpPr/>
          <p:nvPr/>
        </p:nvGrpSpPr>
        <p:grpSpPr>
          <a:xfrm>
            <a:off x="2400224" y="2746673"/>
            <a:ext cx="2309115" cy="3730608"/>
            <a:chOff x="6965885" y="3050704"/>
            <a:chExt cx="4338115" cy="7442821"/>
          </a:xfrm>
        </p:grpSpPr>
        <p:sp>
          <p:nvSpPr>
            <p:cNvPr id="23" name="矩形 22">
              <a:extLst>
                <a:ext uri="{FF2B5EF4-FFF2-40B4-BE49-F238E27FC236}">
                  <a16:creationId xmlns="" xmlns:a16="http://schemas.microsoft.com/office/drawing/2014/main" id="{4B38FFDD-308E-6343-BBF5-F5B6854FDFDD}"/>
                </a:ext>
              </a:extLst>
            </p:cNvPr>
            <p:cNvSpPr/>
            <p:nvPr/>
          </p:nvSpPr>
          <p:spPr>
            <a:xfrm>
              <a:off x="6984000" y="3050704"/>
              <a:ext cx="4320000" cy="74428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24" name="矩形 23">
              <a:extLst>
                <a:ext uri="{FF2B5EF4-FFF2-40B4-BE49-F238E27FC236}">
                  <a16:creationId xmlns="" xmlns:a16="http://schemas.microsoft.com/office/drawing/2014/main" id="{98F807B5-F483-EB45-AEFB-F1AE625B8475}"/>
                </a:ext>
              </a:extLst>
            </p:cNvPr>
            <p:cNvSpPr/>
            <p:nvPr/>
          </p:nvSpPr>
          <p:spPr>
            <a:xfrm>
              <a:off x="6965885" y="8106499"/>
              <a:ext cx="4320000" cy="23870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25" name="Freeform 123">
              <a:extLst>
                <a:ext uri="{FF2B5EF4-FFF2-40B4-BE49-F238E27FC236}">
                  <a16:creationId xmlns="" xmlns:a16="http://schemas.microsoft.com/office/drawing/2014/main" id="{10AD0077-0C58-9C46-8B97-F69B4BAC1053}"/>
                </a:ext>
              </a:extLst>
            </p:cNvPr>
            <p:cNvSpPr>
              <a:spLocks noChangeArrowheads="1"/>
            </p:cNvSpPr>
            <p:nvPr/>
          </p:nvSpPr>
          <p:spPr bwMode="auto">
            <a:xfrm>
              <a:off x="8728635" y="3925805"/>
              <a:ext cx="861626" cy="97000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6" rIns="34290" bIns="17146" anchor="ctr"/>
            <a:lstStyle/>
            <a:p>
              <a:pPr>
                <a:defRPr/>
              </a:pPr>
              <a:endParaRPr lang="en-US" sz="800" dirty="0">
                <a:latin typeface="Microsoft YaHei" charset="-122"/>
                <a:ea typeface="Microsoft YaHei" charset="-122"/>
                <a:cs typeface="Microsoft YaHei" charset="-122"/>
              </a:endParaRPr>
            </a:p>
          </p:txBody>
        </p:sp>
        <p:sp>
          <p:nvSpPr>
            <p:cNvPr id="26" name="文本框 25">
              <a:extLst>
                <a:ext uri="{FF2B5EF4-FFF2-40B4-BE49-F238E27FC236}">
                  <a16:creationId xmlns="" xmlns:a16="http://schemas.microsoft.com/office/drawing/2014/main" id="{CA443ACF-9F10-3A40-84DA-FF2CF81B4A61}"/>
                </a:ext>
              </a:extLst>
            </p:cNvPr>
            <p:cNvSpPr txBox="1"/>
            <p:nvPr/>
          </p:nvSpPr>
          <p:spPr>
            <a:xfrm>
              <a:off x="8488689" y="5233014"/>
              <a:ext cx="1310626" cy="798247"/>
            </a:xfrm>
            <a:prstGeom prst="rect">
              <a:avLst/>
            </a:prstGeom>
            <a:noFill/>
          </p:spPr>
          <p:txBody>
            <a:bodyPr wrap="none" rtlCol="0">
              <a:spAutoFit/>
            </a:bodyPr>
            <a:lstStyle/>
            <a:p>
              <a:pPr algn="ctr"/>
              <a:r>
                <a:rPr lang="zh-CN" altLang="zh-CN" sz="2000" b="1"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管理</a:t>
              </a:r>
              <a:endParaRPr kumimoji="1" lang="zh-CN" altLang="en-US" sz="2000" b="1" dirty="0">
                <a:solidFill>
                  <a:schemeClr val="bg1"/>
                </a:solidFill>
                <a:latin typeface="Microsoft YaHei" panose="020B0503020204020204" pitchFamily="34" charset="-122"/>
                <a:ea typeface="Microsoft YaHei" panose="020B0503020204020204" pitchFamily="34" charset="-122"/>
                <a:cs typeface="Microsoft YaHei" charset="-122"/>
              </a:endParaRPr>
            </a:p>
          </p:txBody>
        </p:sp>
        <p:sp>
          <p:nvSpPr>
            <p:cNvPr id="27" name="矩形 26">
              <a:extLst>
                <a:ext uri="{FF2B5EF4-FFF2-40B4-BE49-F238E27FC236}">
                  <a16:creationId xmlns="" xmlns:a16="http://schemas.microsoft.com/office/drawing/2014/main" id="{51EE818F-18C9-224F-958B-0B6A2D8BFB1F}"/>
                </a:ext>
              </a:extLst>
            </p:cNvPr>
            <p:cNvSpPr/>
            <p:nvPr/>
          </p:nvSpPr>
          <p:spPr>
            <a:xfrm>
              <a:off x="7166614" y="6152199"/>
              <a:ext cx="3894039" cy="3622810"/>
            </a:xfrm>
            <a:prstGeom prst="rect">
              <a:avLst/>
            </a:prstGeom>
          </p:spPr>
          <p:txBody>
            <a:bodyPr wrap="square">
              <a:spAutoFit/>
            </a:bodyPr>
            <a:lstStyle/>
            <a:p>
              <a:pPr>
                <a:spcBef>
                  <a:spcPts val="1200"/>
                </a:spcBef>
              </a:pPr>
              <a:r>
                <a:rPr lang="zh-CN" altLang="zh-CN" sz="1600" kern="100" dirty="0">
                  <a:solidFill>
                    <a:schemeClr val="bg1"/>
                  </a:solidFill>
                  <a:ea typeface="宋体" panose="02010600030101010101" pitchFamily="2" charset="-122"/>
                  <a:cs typeface="Times New Roman" panose="02020603050405020304" pitchFamily="18" charset="0"/>
                </a:rPr>
                <a:t>在管理利用方面，进行基于物联网的互联与智能化管理，实现知识资源的共享与共建，同时要推进新型知识产品和服务的协同管理；</a:t>
              </a:r>
              <a:endParaRPr lang="en-US" altLang="zh-CN" sz="1600" kern="100" dirty="0">
                <a:solidFill>
                  <a:schemeClr val="bg1"/>
                </a:solidFill>
                <a:ea typeface="宋体" panose="02010600030101010101" pitchFamily="2" charset="-122"/>
                <a:cs typeface="Times New Roman" panose="02020603050405020304" pitchFamily="18" charset="0"/>
              </a:endParaRPr>
            </a:p>
          </p:txBody>
        </p:sp>
        <p:cxnSp>
          <p:nvCxnSpPr>
            <p:cNvPr id="29" name="直线连接符 28">
              <a:extLst>
                <a:ext uri="{FF2B5EF4-FFF2-40B4-BE49-F238E27FC236}">
                  <a16:creationId xmlns="" xmlns:a16="http://schemas.microsoft.com/office/drawing/2014/main" id="{B0671745-A37F-2647-8C78-A3711BFD7264}"/>
                </a:ext>
              </a:extLst>
            </p:cNvPr>
            <p:cNvCxnSpPr/>
            <p:nvPr/>
          </p:nvCxnSpPr>
          <p:spPr>
            <a:xfrm>
              <a:off x="6965885" y="8106499"/>
              <a:ext cx="4320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31" name="组 86">
            <a:extLst>
              <a:ext uri="{FF2B5EF4-FFF2-40B4-BE49-F238E27FC236}">
                <a16:creationId xmlns="" xmlns:a16="http://schemas.microsoft.com/office/drawing/2014/main" id="{9B9FD24F-A3A0-7D41-9223-E7EAFC50E613}"/>
              </a:ext>
            </a:extLst>
          </p:cNvPr>
          <p:cNvGrpSpPr/>
          <p:nvPr/>
        </p:nvGrpSpPr>
        <p:grpSpPr>
          <a:xfrm>
            <a:off x="6695461" y="2746673"/>
            <a:ext cx="2309115" cy="3730608"/>
            <a:chOff x="6965885" y="3050704"/>
            <a:chExt cx="4338115" cy="7442821"/>
          </a:xfrm>
        </p:grpSpPr>
        <p:sp>
          <p:nvSpPr>
            <p:cNvPr id="32" name="矩形 31">
              <a:extLst>
                <a:ext uri="{FF2B5EF4-FFF2-40B4-BE49-F238E27FC236}">
                  <a16:creationId xmlns="" xmlns:a16="http://schemas.microsoft.com/office/drawing/2014/main" id="{C904BBBF-6981-6446-AE0A-9278275680CE}"/>
                </a:ext>
              </a:extLst>
            </p:cNvPr>
            <p:cNvSpPr/>
            <p:nvPr/>
          </p:nvSpPr>
          <p:spPr>
            <a:xfrm>
              <a:off x="6984000" y="3050704"/>
              <a:ext cx="4320000" cy="74428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33" name="矩形 32">
              <a:extLst>
                <a:ext uri="{FF2B5EF4-FFF2-40B4-BE49-F238E27FC236}">
                  <a16:creationId xmlns="" xmlns:a16="http://schemas.microsoft.com/office/drawing/2014/main" id="{448722CA-CFD4-9E43-B202-9C6341E0B20D}"/>
                </a:ext>
              </a:extLst>
            </p:cNvPr>
            <p:cNvSpPr/>
            <p:nvPr/>
          </p:nvSpPr>
          <p:spPr>
            <a:xfrm>
              <a:off x="6965885" y="8106499"/>
              <a:ext cx="4320000" cy="23870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sp>
          <p:nvSpPr>
            <p:cNvPr id="34" name="Freeform 123">
              <a:extLst>
                <a:ext uri="{FF2B5EF4-FFF2-40B4-BE49-F238E27FC236}">
                  <a16:creationId xmlns="" xmlns:a16="http://schemas.microsoft.com/office/drawing/2014/main" id="{A29400C3-1BA0-A14B-A38A-0773D27B69CA}"/>
                </a:ext>
              </a:extLst>
            </p:cNvPr>
            <p:cNvSpPr>
              <a:spLocks noChangeArrowheads="1"/>
            </p:cNvSpPr>
            <p:nvPr/>
          </p:nvSpPr>
          <p:spPr bwMode="auto">
            <a:xfrm>
              <a:off x="8728635" y="3925805"/>
              <a:ext cx="861626" cy="97000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6" rIns="34290" bIns="17146" anchor="ctr"/>
            <a:lstStyle/>
            <a:p>
              <a:pPr>
                <a:defRPr/>
              </a:pPr>
              <a:endParaRPr lang="en-US" sz="800" dirty="0">
                <a:latin typeface="Microsoft YaHei" charset="-122"/>
                <a:ea typeface="Microsoft YaHei" charset="-122"/>
                <a:cs typeface="Microsoft YaHei" charset="-122"/>
              </a:endParaRPr>
            </a:p>
          </p:txBody>
        </p:sp>
        <p:sp>
          <p:nvSpPr>
            <p:cNvPr id="35" name="文本框 34">
              <a:extLst>
                <a:ext uri="{FF2B5EF4-FFF2-40B4-BE49-F238E27FC236}">
                  <a16:creationId xmlns="" xmlns:a16="http://schemas.microsoft.com/office/drawing/2014/main" id="{2525DDFF-9DDF-0342-A909-81815CFD9A4B}"/>
                </a:ext>
              </a:extLst>
            </p:cNvPr>
            <p:cNvSpPr txBox="1"/>
            <p:nvPr/>
          </p:nvSpPr>
          <p:spPr>
            <a:xfrm>
              <a:off x="8488689" y="5233014"/>
              <a:ext cx="1310626" cy="798247"/>
            </a:xfrm>
            <a:prstGeom prst="rect">
              <a:avLst/>
            </a:prstGeom>
            <a:noFill/>
          </p:spPr>
          <p:txBody>
            <a:bodyPr wrap="none" rtlCol="0">
              <a:spAutoFit/>
            </a:bodyPr>
            <a:lstStyle/>
            <a:p>
              <a:pPr algn="ctr"/>
              <a:r>
                <a:rPr kumimoji="1" lang="zh-Hans" altLang="en-US" sz="2000" b="1"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服务</a:t>
              </a:r>
              <a:endParaRPr kumimoji="1" lang="zh-CN" altLang="en-US" sz="2000" b="1" dirty="0">
                <a:solidFill>
                  <a:schemeClr val="bg1"/>
                </a:solidFill>
                <a:latin typeface="Microsoft YaHei" panose="020B0503020204020204" pitchFamily="34" charset="-122"/>
                <a:ea typeface="Microsoft YaHei" panose="020B0503020204020204" pitchFamily="34" charset="-122"/>
                <a:cs typeface="Microsoft YaHei" charset="-122"/>
              </a:endParaRPr>
            </a:p>
          </p:txBody>
        </p:sp>
        <p:sp>
          <p:nvSpPr>
            <p:cNvPr id="36" name="矩形 35">
              <a:extLst>
                <a:ext uri="{FF2B5EF4-FFF2-40B4-BE49-F238E27FC236}">
                  <a16:creationId xmlns="" xmlns:a16="http://schemas.microsoft.com/office/drawing/2014/main" id="{28408C93-97BA-C940-A0E1-A44608CF461F}"/>
                </a:ext>
              </a:extLst>
            </p:cNvPr>
            <p:cNvSpPr/>
            <p:nvPr/>
          </p:nvSpPr>
          <p:spPr>
            <a:xfrm>
              <a:off x="7773452" y="6615703"/>
              <a:ext cx="3074545" cy="2149124"/>
            </a:xfrm>
            <a:prstGeom prst="rect">
              <a:avLst/>
            </a:prstGeom>
          </p:spPr>
          <p:txBody>
            <a:bodyPr wrap="square">
              <a:spAutoFit/>
            </a:bodyPr>
            <a:lstStyle/>
            <a:p>
              <a:pPr>
                <a:spcBef>
                  <a:spcPts val="1200"/>
                </a:spcBef>
              </a:pPr>
              <a:r>
                <a:rPr lang="zh-CN" altLang="zh-CN" sz="1600" kern="100" dirty="0">
                  <a:solidFill>
                    <a:schemeClr val="bg1"/>
                  </a:solidFill>
                  <a:ea typeface="宋体" panose="02010600030101010101" pitchFamily="2" charset="-122"/>
                  <a:cs typeface="Times New Roman" panose="02020603050405020304" pitchFamily="18" charset="0"/>
                </a:rPr>
                <a:t>在服务方面，要满足泛在便捷的用户感知与人性化服务的要求。</a:t>
              </a:r>
              <a:endParaRPr lang="en-US" altLang="zh-CN" sz="1600" kern="100" dirty="0">
                <a:solidFill>
                  <a:schemeClr val="bg1"/>
                </a:solidFill>
                <a:ea typeface="宋体" panose="02010600030101010101" pitchFamily="2" charset="-122"/>
                <a:cs typeface="Times New Roman" panose="02020603050405020304" pitchFamily="18" charset="0"/>
              </a:endParaRPr>
            </a:p>
          </p:txBody>
        </p:sp>
        <p:cxnSp>
          <p:nvCxnSpPr>
            <p:cNvPr id="38" name="直线连接符 37">
              <a:extLst>
                <a:ext uri="{FF2B5EF4-FFF2-40B4-BE49-F238E27FC236}">
                  <a16:creationId xmlns="" xmlns:a16="http://schemas.microsoft.com/office/drawing/2014/main" id="{E307CFB0-0573-4D47-A836-083A6E5B0497}"/>
                </a:ext>
              </a:extLst>
            </p:cNvPr>
            <p:cNvCxnSpPr/>
            <p:nvPr/>
          </p:nvCxnSpPr>
          <p:spPr>
            <a:xfrm>
              <a:off x="6965885" y="8106499"/>
              <a:ext cx="4320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411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p:tgtEl>
                                          <p:spTgt spid="14"/>
                                        </p:tgtEl>
                                        <p:attrNameLst>
                                          <p:attrName>ppt_y</p:attrName>
                                        </p:attrNameLst>
                                      </p:cBhvr>
                                      <p:tavLst>
                                        <p:tav tm="0">
                                          <p:val>
                                            <p:strVal val="#ppt_y+#ppt_h*1.125000"/>
                                          </p:val>
                                        </p:tav>
                                        <p:tav tm="100000">
                                          <p:val>
                                            <p:strVal val="#ppt_y"/>
                                          </p:val>
                                        </p:tav>
                                      </p:tavLst>
                                    </p:anim>
                                    <p:animEffect transition="in" filter="wipe(up)">
                                      <p:cBhvr>
                                        <p:cTn id="12" dur="1000"/>
                                        <p:tgtEl>
                                          <p:spTgt spid="14"/>
                                        </p:tgtEl>
                                      </p:cBhvr>
                                    </p:animEffect>
                                  </p:childTnLst>
                                </p:cTn>
                              </p:par>
                            </p:childTnLst>
                          </p:cTn>
                        </p:par>
                        <p:par>
                          <p:cTn id="13" fill="hold">
                            <p:stCondLst>
                              <p:cond delay="2000"/>
                            </p:stCondLst>
                            <p:childTnLst>
                              <p:par>
                                <p:cTn id="14" presetID="1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ppt_y</p:attrName>
                                        </p:attrNameLst>
                                      </p:cBhvr>
                                      <p:tavLst>
                                        <p:tav tm="0">
                                          <p:val>
                                            <p:strVal val="#ppt_y+#ppt_h*1.125000"/>
                                          </p:val>
                                        </p:tav>
                                        <p:tav tm="100000">
                                          <p:val>
                                            <p:strVal val="#ppt_y"/>
                                          </p:val>
                                        </p:tav>
                                      </p:tavLst>
                                    </p:anim>
                                    <p:animEffect transition="in" filter="wipe(up)">
                                      <p:cBhvr>
                                        <p:cTn id="17" dur="500"/>
                                        <p:tgtEl>
                                          <p:spTgt spid="22"/>
                                        </p:tgtEl>
                                      </p:cBhvr>
                                    </p:animEffect>
                                  </p:childTnLst>
                                </p:cTn>
                              </p:par>
                            </p:childTnLst>
                          </p:cTn>
                        </p:par>
                        <p:par>
                          <p:cTn id="18" fill="hold">
                            <p:stCondLst>
                              <p:cond delay="2500"/>
                            </p:stCondLst>
                            <p:childTnLst>
                              <p:par>
                                <p:cTn id="19" presetID="1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par>
                          <p:cTn id="23" fill="hold">
                            <p:stCondLst>
                              <p:cond delay="3000"/>
                            </p:stCondLst>
                            <p:childTnLst>
                              <p:par>
                                <p:cTn id="24" presetID="1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2061192" y="228684"/>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数 字 图 书 馆</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pic>
        <p:nvPicPr>
          <p:cNvPr id="16" name="Picture 4">
            <a:extLst>
              <a:ext uri="{FF2B5EF4-FFF2-40B4-BE49-F238E27FC236}">
                <a16:creationId xmlns="" xmlns:a16="http://schemas.microsoft.com/office/drawing/2014/main" id="{08E53902-54DB-2F43-9274-F2135F5D7DEB}"/>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08" t="1477" r="6508" b="1477"/>
          <a:stretch/>
        </p:blipFill>
        <p:spPr bwMode="auto">
          <a:xfrm>
            <a:off x="6477952" y="1295456"/>
            <a:ext cx="2285940" cy="506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 xmlns:a16="http://schemas.microsoft.com/office/drawing/2014/main" id="{86582BA0-41E0-404E-BAA5-471F1D9B167D}"/>
              </a:ext>
            </a:extLst>
          </p:cNvPr>
          <p:cNvSpPr txBox="1"/>
          <p:nvPr/>
        </p:nvSpPr>
        <p:spPr>
          <a:xfrm>
            <a:off x="838298" y="1600248"/>
            <a:ext cx="4800474" cy="1785104"/>
          </a:xfrm>
          <a:prstGeom prst="rect">
            <a:avLst/>
          </a:prstGeom>
          <a:noFill/>
        </p:spPr>
        <p:txBody>
          <a:bodyPr wrap="square" rtlCol="0">
            <a:spAutoFit/>
          </a:bodyPr>
          <a:lstStyle/>
          <a:p>
            <a:pPr marL="285750" indent="-285750">
              <a:buFont typeface="Wingdings" pitchFamily="2" charset="2"/>
              <a:buChar char="ü"/>
            </a:pPr>
            <a:r>
              <a:rPr kumimoji="1" lang="zh-Hans" altLang="en-US" sz="1800" dirty="0">
                <a:latin typeface="SimSun" panose="02010600030101010101" pitchFamily="2" charset="-122"/>
                <a:ea typeface="SimSun" panose="02010600030101010101" pitchFamily="2" charset="-122"/>
              </a:rPr>
              <a:t>资源逐步数字化</a:t>
            </a:r>
            <a:endParaRPr kumimoji="1" lang="en-US" altLang="zh-Hans" sz="1800" dirty="0">
              <a:latin typeface="SimSun" panose="02010600030101010101" pitchFamily="2" charset="-122"/>
              <a:ea typeface="SimSun" panose="02010600030101010101" pitchFamily="2" charset="-122"/>
            </a:endParaRPr>
          </a:p>
          <a:p>
            <a:pPr marL="285750" indent="-285750">
              <a:buFont typeface="Wingdings" pitchFamily="2" charset="2"/>
              <a:buChar char="ü"/>
            </a:pPr>
            <a:endParaRPr kumimoji="1" lang="en-US" altLang="zh-Hans" sz="1800" dirty="0">
              <a:latin typeface="SimSun" panose="02010600030101010101" pitchFamily="2" charset="-122"/>
              <a:ea typeface="SimSun" panose="02010600030101010101" pitchFamily="2" charset="-122"/>
            </a:endParaRPr>
          </a:p>
          <a:p>
            <a:pPr marL="285750" indent="-285750">
              <a:buFont typeface="Wingdings" pitchFamily="2" charset="2"/>
              <a:buChar char="ü"/>
            </a:pPr>
            <a:r>
              <a:rPr kumimoji="1" lang="zh-Hans" altLang="en-US" sz="1800" dirty="0">
                <a:latin typeface="SimSun" panose="02010600030101010101" pitchFamily="2" charset="-122"/>
                <a:ea typeface="SimSun" panose="02010600030101010101" pitchFamily="2" charset="-122"/>
              </a:rPr>
              <a:t>资源逐步实现共享互联</a:t>
            </a:r>
            <a:endParaRPr kumimoji="1" lang="en-US" altLang="zh-Hans" sz="1800" dirty="0">
              <a:latin typeface="SimSun" panose="02010600030101010101" pitchFamily="2" charset="-122"/>
              <a:ea typeface="SimSun" panose="02010600030101010101" pitchFamily="2" charset="-122"/>
            </a:endParaRPr>
          </a:p>
          <a:p>
            <a:pPr marL="285750" indent="-285750">
              <a:buFont typeface="Wingdings" pitchFamily="2" charset="2"/>
              <a:buChar char="ü"/>
            </a:pPr>
            <a:endParaRPr kumimoji="1" lang="en-US" altLang="zh-Hans" sz="1800" dirty="0">
              <a:latin typeface="SimSun" panose="02010600030101010101" pitchFamily="2" charset="-122"/>
              <a:ea typeface="SimSun" panose="02010600030101010101" pitchFamily="2" charset="-122"/>
            </a:endParaRPr>
          </a:p>
          <a:p>
            <a:pPr marL="285750" indent="-285750">
              <a:buFont typeface="Wingdings" pitchFamily="2" charset="2"/>
              <a:buChar char="ü"/>
            </a:pPr>
            <a:r>
              <a:rPr kumimoji="1" lang="zh-Hans" altLang="en-US" sz="1800" dirty="0">
                <a:latin typeface="SimSun" panose="02010600030101010101" pitchFamily="2" charset="-122"/>
                <a:ea typeface="SimSun" panose="02010600030101010101" pitchFamily="2" charset="-122"/>
              </a:rPr>
              <a:t>提供更高质量的参考咨询服务、学科服务</a:t>
            </a:r>
            <a:endParaRPr kumimoji="1" lang="en-US" altLang="zh-Hans" sz="1800" dirty="0">
              <a:latin typeface="SimSun" panose="02010600030101010101" pitchFamily="2" charset="-122"/>
              <a:ea typeface="SimSun" panose="02010600030101010101" pitchFamily="2" charset="-122"/>
            </a:endParaRPr>
          </a:p>
          <a:p>
            <a:pPr marL="171450" indent="-171450">
              <a:buFont typeface="Wingdings" pitchFamily="2" charset="2"/>
              <a:buChar char="ü"/>
            </a:pPr>
            <a:endParaRPr kumimoji="1" lang="en-US" altLang="zh-Hans" dirty="0"/>
          </a:p>
          <a:p>
            <a:pPr marL="171450" indent="-171450">
              <a:buFont typeface="Wingdings" pitchFamily="2" charset="2"/>
              <a:buChar char="ü"/>
            </a:pPr>
            <a:endParaRPr kumimoji="1" lang="zh-CN" altLang="en-US" dirty="0"/>
          </a:p>
        </p:txBody>
      </p:sp>
      <p:sp>
        <p:nvSpPr>
          <p:cNvPr id="3" name="文本框 2">
            <a:extLst>
              <a:ext uri="{FF2B5EF4-FFF2-40B4-BE49-F238E27FC236}">
                <a16:creationId xmlns="" xmlns:a16="http://schemas.microsoft.com/office/drawing/2014/main" id="{7AFC555F-C75E-E144-AA0F-F68CD9492747}"/>
              </a:ext>
            </a:extLst>
          </p:cNvPr>
          <p:cNvSpPr txBox="1"/>
          <p:nvPr/>
        </p:nvSpPr>
        <p:spPr>
          <a:xfrm>
            <a:off x="838298" y="3303604"/>
            <a:ext cx="4596562" cy="1477328"/>
          </a:xfrm>
          <a:prstGeom prst="rect">
            <a:avLst/>
          </a:prstGeom>
          <a:noFill/>
        </p:spPr>
        <p:txBody>
          <a:bodyPr wrap="square" rtlCol="0">
            <a:spAutoFit/>
          </a:bodyPr>
          <a:lstStyle/>
          <a:p>
            <a:pPr>
              <a:lnSpc>
                <a:spcPct val="150000"/>
              </a:lnSpc>
            </a:pPr>
            <a:r>
              <a:rPr kumimoji="1" lang="zh-Hans" altLang="en-US" sz="2000" b="1" dirty="0">
                <a:latin typeface="Kaiti SC" panose="02010600040101010101" pitchFamily="2" charset="-122"/>
                <a:ea typeface="Kaiti SC" panose="02010600040101010101" pitchFamily="2" charset="-122"/>
              </a:rPr>
              <a:t> </a:t>
            </a:r>
            <a:r>
              <a:rPr kumimoji="1" lang="zh-Hans" altLang="en-US" sz="2000" b="1" dirty="0" smtClean="0">
                <a:latin typeface="Kaiti SC" panose="02010600040101010101" pitchFamily="2" charset="-122"/>
                <a:ea typeface="Kaiti SC" panose="02010600040101010101" pitchFamily="2" charset="-122"/>
              </a:rPr>
              <a:t>    </a:t>
            </a:r>
            <a:r>
              <a:rPr kumimoji="1" lang="zh-Hans" altLang="en-US" sz="2000" b="1" dirty="0" smtClean="0">
                <a:solidFill>
                  <a:srgbClr val="FF0000"/>
                </a:solidFill>
                <a:latin typeface="Kaiti SC" panose="02010600040101010101" pitchFamily="2" charset="-122"/>
                <a:ea typeface="Kaiti SC" panose="02010600040101010101" pitchFamily="2" charset="-122"/>
              </a:rPr>
              <a:t>物</a:t>
            </a:r>
            <a:r>
              <a:rPr kumimoji="1" lang="zh-Hans" altLang="en-US" sz="2000" b="1" dirty="0">
                <a:solidFill>
                  <a:srgbClr val="FF0000"/>
                </a:solidFill>
                <a:latin typeface="Kaiti SC" panose="02010600040101010101" pitchFamily="2" charset="-122"/>
                <a:ea typeface="Kaiti SC" panose="02010600040101010101" pitchFamily="2" charset="-122"/>
              </a:rPr>
              <a:t>联网、云计算</a:t>
            </a:r>
            <a:r>
              <a:rPr kumimoji="1" lang="zh-Hans" altLang="en-US" sz="2000" b="1" dirty="0">
                <a:latin typeface="Kaiti SC" panose="02010600040101010101" pitchFamily="2" charset="-122"/>
                <a:ea typeface="Kaiti SC" panose="02010600040101010101" pitchFamily="2" charset="-122"/>
              </a:rPr>
              <a:t>等技术的飞速发展、用户日益增长的需求对图书馆提出了更高的要求</a:t>
            </a:r>
            <a:r>
              <a:rPr kumimoji="1" lang="zh-Hans" altLang="en-US" sz="2000" b="1" dirty="0" smtClean="0">
                <a:latin typeface="Kaiti SC" panose="02010600040101010101" pitchFamily="2" charset="-122"/>
                <a:ea typeface="Kaiti SC" panose="02010600040101010101" pitchFamily="2" charset="-122"/>
              </a:rPr>
              <a:t>。</a:t>
            </a:r>
            <a:endParaRPr kumimoji="1" lang="zh-CN" altLang="en-US" sz="2000" b="1" dirty="0">
              <a:latin typeface="Kaiti SC" panose="02010600040101010101" pitchFamily="2" charset="-122"/>
              <a:ea typeface="Kaiti SC" panose="02010600040101010101" pitchFamily="2" charset="-122"/>
            </a:endParaRPr>
          </a:p>
        </p:txBody>
      </p:sp>
      <p:graphicFrame>
        <p:nvGraphicFramePr>
          <p:cNvPr id="7" name="图示 6">
            <a:extLst>
              <a:ext uri="{FF2B5EF4-FFF2-40B4-BE49-F238E27FC236}">
                <a16:creationId xmlns="" xmlns:a16="http://schemas.microsoft.com/office/drawing/2014/main" id="{A2894284-5E3B-6A41-B53F-3F5CF3C6CA72}"/>
              </a:ext>
            </a:extLst>
          </p:cNvPr>
          <p:cNvGraphicFramePr/>
          <p:nvPr>
            <p:extLst>
              <p:ext uri="{D42A27DB-BD31-4B8C-83A1-F6EECF244321}">
                <p14:modId xmlns="" xmlns:p14="http://schemas.microsoft.com/office/powerpoint/2010/main" val="1039548133"/>
              </p:ext>
            </p:extLst>
          </p:nvPr>
        </p:nvGraphicFramePr>
        <p:xfrm>
          <a:off x="685902" y="4627025"/>
          <a:ext cx="5562454" cy="191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0310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1"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000"/>
                            </p:stCondLst>
                            <p:childTnLst>
                              <p:par>
                                <p:cTn id="16" presetID="5" presetClass="entr" presetSubtype="10"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par>
                          <p:cTn id="19" fill="hold">
                            <p:stCondLst>
                              <p:cond delay="2500"/>
                            </p:stCondLst>
                            <p:childTnLst>
                              <p:par>
                                <p:cTn id="20" presetID="2" presetClass="entr" presetSubtype="8"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44529C2B-A7D9-AC48-8E72-DE888EDCB095}"/>
              </a:ext>
            </a:extLst>
          </p:cNvPr>
          <p:cNvSpPr txBox="1"/>
          <p:nvPr/>
        </p:nvSpPr>
        <p:spPr>
          <a:xfrm>
            <a:off x="2339752" y="2924944"/>
            <a:ext cx="4536504" cy="707886"/>
          </a:xfrm>
          <a:prstGeom prst="rect">
            <a:avLst/>
          </a:prstGeom>
          <a:noFill/>
        </p:spPr>
        <p:txBody>
          <a:bodyPr wrap="square" rtlCol="0">
            <a:spAutoFit/>
          </a:bodyPr>
          <a:lstStyle/>
          <a:p>
            <a:pPr algn="ctr"/>
            <a:r>
              <a:rPr kumimoji="1" lang="zh-CN" altLang="en-US" sz="4000" b="1" dirty="0" smtClean="0">
                <a:latin typeface="Heiti SC Medium" pitchFamily="2" charset="-128"/>
                <a:ea typeface="Heiti SC Medium" pitchFamily="2" charset="-128"/>
              </a:rPr>
              <a:t>谢谢</a:t>
            </a:r>
            <a:r>
              <a:rPr kumimoji="1" lang="zh-Hans" altLang="en-US" sz="4000" b="1" dirty="0" smtClean="0">
                <a:latin typeface="Heiti SC Medium" pitchFamily="2" charset="-128"/>
                <a:ea typeface="Heiti SC Medium" pitchFamily="2" charset="-128"/>
              </a:rPr>
              <a:t>！</a:t>
            </a:r>
            <a:endParaRPr kumimoji="1" lang="zh-CN" altLang="en-US" sz="4000" b="1" dirty="0">
              <a:latin typeface="Heiti SC Medium" pitchFamily="2" charset="-128"/>
              <a:ea typeface="Heiti SC Medium" pitchFamily="2" charset="-128"/>
            </a:endParaRPr>
          </a:p>
        </p:txBody>
      </p:sp>
    </p:spTree>
    <p:extLst>
      <p:ext uri="{BB962C8B-B14F-4D97-AF65-F5344CB8AC3E}">
        <p14:creationId xmlns="" xmlns:p14="http://schemas.microsoft.com/office/powerpoint/2010/main" val="12915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50D3C31E-8A30-9249-B3A5-6211C1B798A6}"/>
              </a:ext>
            </a:extLst>
          </p:cNvPr>
          <p:cNvSpPr>
            <a:spLocks noChangeArrowheads="1"/>
          </p:cNvSpPr>
          <p:nvPr/>
        </p:nvSpPr>
        <p:spPr bwMode="auto">
          <a:xfrm>
            <a:off x="457248" y="152486"/>
            <a:ext cx="426708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浅窥智慧图书馆建设</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 xmlns:a16="http://schemas.microsoft.com/office/drawing/2014/main" id="{E679F384-B79D-6C48-823B-128D7B0F66FC}"/>
              </a:ext>
            </a:extLst>
          </p:cNvPr>
          <p:cNvSpPr/>
          <p:nvPr/>
        </p:nvSpPr>
        <p:spPr>
          <a:xfrm>
            <a:off x="332966" y="1630366"/>
            <a:ext cx="3124118" cy="1815882"/>
          </a:xfrm>
          <a:prstGeom prst="rect">
            <a:avLst/>
          </a:prstGeom>
        </p:spPr>
        <p:txBody>
          <a:bodyPr wrap="square">
            <a:spAutoFit/>
          </a:bodyPr>
          <a:lstStyle/>
          <a:p>
            <a:r>
              <a:rPr lang="zh-CN" altLang="en-US" sz="1400" b="1" dirty="0">
                <a:latin typeface="SimSun" panose="02010600030101010101" pitchFamily="2" charset="-122"/>
                <a:ea typeface="SimSun" panose="02010600030101010101" pitchFamily="2" charset="-122"/>
              </a:rPr>
              <a:t>美国芝加哥大学</a:t>
            </a:r>
            <a:r>
              <a:rPr lang="zh-CN" altLang="en-US" sz="1400" dirty="0">
                <a:latin typeface="SimSun" panose="02010600030101010101" pitchFamily="2" charset="-122"/>
                <a:ea typeface="SimSun" panose="02010600030101010101" pitchFamily="2" charset="-122"/>
              </a:rPr>
              <a:t>的曼索托图书馆每年新增书籍约为 15 万册，运用</a:t>
            </a:r>
            <a:r>
              <a:rPr lang="zh-Hans" altLang="en-US" sz="1400" dirty="0">
                <a:latin typeface="SimSun" panose="02010600030101010101" pitchFamily="2" charset="-122"/>
                <a:ea typeface="SimSun" panose="02010600030101010101" pitchFamily="2" charset="-122"/>
              </a:rPr>
              <a:t>物联网等</a:t>
            </a:r>
            <a:r>
              <a:rPr lang="zh-CN" altLang="en-US" sz="1400" dirty="0">
                <a:latin typeface="SimSun" panose="02010600030101010101" pitchFamily="2" charset="-122"/>
                <a:ea typeface="SimSun" panose="02010600030101010101" pitchFamily="2" charset="-122"/>
              </a:rPr>
              <a:t>智能技术，建立了</a:t>
            </a:r>
            <a:r>
              <a:rPr lang="zh-CN" altLang="en-US" sz="1400" b="1" dirty="0">
                <a:latin typeface="SimSun" panose="02010600030101010101" pitchFamily="2" charset="-122"/>
                <a:ea typeface="SimSun" panose="02010600030101010101" pitchFamily="2" charset="-122"/>
              </a:rPr>
              <a:t>机器人堆叠书库管理系统</a:t>
            </a:r>
            <a:r>
              <a:rPr lang="zh-CN" altLang="en-US" sz="1400" dirty="0">
                <a:latin typeface="SimSun" panose="02010600030101010101" pitchFamily="2" charset="-122"/>
                <a:ea typeface="SimSun" panose="02010600030101010101" pitchFamily="2" charset="-122"/>
              </a:rPr>
              <a:t>，对所收藏 350 万册书籍进行了全面感知，这种新型堆叠管理技术</a:t>
            </a:r>
            <a:r>
              <a:rPr lang="zh-Hans" altLang="en-US" sz="1400" dirty="0">
                <a:latin typeface="SimSun" panose="02010600030101010101" pitchFamily="2" charset="-122"/>
                <a:ea typeface="SimSun" panose="02010600030101010101" pitchFamily="2" charset="-122"/>
              </a:rPr>
              <a:t>不仅降低了图书馆的人力成本，同时使</a:t>
            </a:r>
            <a:r>
              <a:rPr lang="zh-CN" altLang="en-US" sz="1400" dirty="0">
                <a:latin typeface="SimSun" panose="02010600030101010101" pitchFamily="2" charset="-122"/>
                <a:ea typeface="SimSun" panose="02010600030101010101" pitchFamily="2" charset="-122"/>
              </a:rPr>
              <a:t>占地面积仅为常规书库的七分之一。</a:t>
            </a:r>
          </a:p>
        </p:txBody>
      </p:sp>
      <p:pic>
        <p:nvPicPr>
          <p:cNvPr id="4" name="图片 3">
            <a:extLst>
              <a:ext uri="{FF2B5EF4-FFF2-40B4-BE49-F238E27FC236}">
                <a16:creationId xmlns="" xmlns:a16="http://schemas.microsoft.com/office/drawing/2014/main" id="{2B998392-3F74-2143-AC2F-3CB668C02589}"/>
              </a:ext>
            </a:extLst>
          </p:cNvPr>
          <p:cNvPicPr>
            <a:picLocks noChangeAspect="1"/>
          </p:cNvPicPr>
          <p:nvPr/>
        </p:nvPicPr>
        <p:blipFill>
          <a:blip r:embed="rId2"/>
          <a:stretch>
            <a:fillRect/>
          </a:stretch>
        </p:blipFill>
        <p:spPr>
          <a:xfrm>
            <a:off x="3581426" y="1371654"/>
            <a:ext cx="5046094" cy="2838428"/>
          </a:xfrm>
          <a:prstGeom prst="rect">
            <a:avLst/>
          </a:prstGeom>
        </p:spPr>
      </p:pic>
      <p:sp>
        <p:nvSpPr>
          <p:cNvPr id="5" name="矩形 4">
            <a:extLst>
              <a:ext uri="{FF2B5EF4-FFF2-40B4-BE49-F238E27FC236}">
                <a16:creationId xmlns="" xmlns:a16="http://schemas.microsoft.com/office/drawing/2014/main" id="{2A0DD870-89A0-CD45-941E-2D8BE28809CA}"/>
              </a:ext>
            </a:extLst>
          </p:cNvPr>
          <p:cNvSpPr/>
          <p:nvPr/>
        </p:nvSpPr>
        <p:spPr>
          <a:xfrm>
            <a:off x="5274688" y="5090732"/>
            <a:ext cx="3352832" cy="1384995"/>
          </a:xfrm>
          <a:prstGeom prst="rect">
            <a:avLst/>
          </a:prstGeom>
        </p:spPr>
        <p:txBody>
          <a:bodyPr wrap="square">
            <a:spAutoFit/>
          </a:bodyPr>
          <a:lstStyle/>
          <a:p>
            <a:r>
              <a:rPr lang="zh-Hans" altLang="en-US" sz="1400" dirty="0">
                <a:latin typeface="SimSun" panose="02010600030101010101" pitchFamily="2" charset="-122"/>
                <a:ea typeface="SimSun" panose="02010600030101010101" pitchFamily="2" charset="-122"/>
              </a:rPr>
              <a:t>全国百余所</a:t>
            </a:r>
            <a:r>
              <a:rPr lang="zh-CN" altLang="en-US" sz="1400" dirty="0">
                <a:latin typeface="SimSun" panose="02010600030101010101" pitchFamily="2" charset="-122"/>
                <a:ea typeface="SimSun" panose="02010600030101010101" pitchFamily="2" charset="-122"/>
              </a:rPr>
              <a:t>百所图书馆已经</a:t>
            </a:r>
            <a:r>
              <a:rPr lang="zh-Hans" altLang="en-US" sz="1400" dirty="0">
                <a:latin typeface="SimSun" panose="02010600030101010101" pitchFamily="2" charset="-122"/>
                <a:ea typeface="SimSun" panose="02010600030101010101" pitchFamily="2" charset="-122"/>
              </a:rPr>
              <a:t>运用</a:t>
            </a:r>
            <a:r>
              <a:rPr lang="zh-CN" altLang="en-US" sz="1400" dirty="0">
                <a:latin typeface="SimSun" panose="02010600030101010101" pitchFamily="2" charset="-122"/>
                <a:ea typeface="SimSun" panose="02010600030101010101" pitchFamily="2" charset="-122"/>
              </a:rPr>
              <a:t>了</a:t>
            </a:r>
            <a:r>
              <a:rPr lang="zh-CN" altLang="en-US" sz="1400" b="1" dirty="0">
                <a:latin typeface="SimSun" panose="02010600030101010101" pitchFamily="2" charset="-122"/>
                <a:ea typeface="SimSun" panose="02010600030101010101" pitchFamily="2" charset="-122"/>
              </a:rPr>
              <a:t>ＲＦＩＤ</a:t>
            </a:r>
            <a:r>
              <a:rPr lang="zh-CN" altLang="en-US" sz="1400" dirty="0">
                <a:latin typeface="SimSun" panose="02010600030101010101" pitchFamily="2" charset="-122"/>
                <a:ea typeface="SimSun" panose="02010600030101010101" pitchFamily="2" charset="-122"/>
              </a:rPr>
              <a:t>，</a:t>
            </a:r>
            <a:r>
              <a:rPr lang="zh-Hans" altLang="en-US" sz="1400" dirty="0">
                <a:latin typeface="SimSun" panose="02010600030101010101" pitchFamily="2" charset="-122"/>
                <a:ea typeface="SimSun" panose="02010600030101010101" pitchFamily="2" charset="-122"/>
              </a:rPr>
              <a:t>主要用以</a:t>
            </a:r>
            <a:r>
              <a:rPr lang="zh-CN" altLang="en-US" sz="1400" dirty="0">
                <a:latin typeface="SimSun" panose="02010600030101010101" pitchFamily="2" charset="-122"/>
                <a:ea typeface="SimSun" panose="02010600030101010101" pitchFamily="2" charset="-122"/>
              </a:rPr>
              <a:t>实现</a:t>
            </a:r>
            <a:r>
              <a:rPr lang="zh-CN" altLang="en-US" sz="1400" b="1" dirty="0">
                <a:latin typeface="SimSun" panose="02010600030101010101" pitchFamily="2" charset="-122"/>
                <a:ea typeface="SimSun" panose="02010600030101010101" pitchFamily="2" charset="-122"/>
              </a:rPr>
              <a:t>自助借还、智能盘点、信息识别和自动跟踪</a:t>
            </a:r>
            <a:r>
              <a:rPr lang="zh-CN" altLang="en-US" sz="1400" dirty="0">
                <a:latin typeface="SimSun" panose="02010600030101010101" pitchFamily="2" charset="-122"/>
                <a:ea typeface="SimSun" panose="02010600030101010101" pitchFamily="2" charset="-122"/>
              </a:rPr>
              <a:t>等功能。大幅提高了服务水平，节省了大量的人力和物力，取得了良好的经济效益和社会效益。</a:t>
            </a:r>
          </a:p>
        </p:txBody>
      </p:sp>
      <p:pic>
        <p:nvPicPr>
          <p:cNvPr id="6" name="图片 5">
            <a:extLst>
              <a:ext uri="{FF2B5EF4-FFF2-40B4-BE49-F238E27FC236}">
                <a16:creationId xmlns="" xmlns:a16="http://schemas.microsoft.com/office/drawing/2014/main" id="{B8FE5D93-A282-E74A-82B8-9BC93C83B9C0}"/>
              </a:ext>
            </a:extLst>
          </p:cNvPr>
          <p:cNvPicPr>
            <a:picLocks noChangeAspect="1"/>
          </p:cNvPicPr>
          <p:nvPr/>
        </p:nvPicPr>
        <p:blipFill rotWithShape="1">
          <a:blip r:embed="rId3"/>
          <a:srcRect t="4456" b="4456"/>
          <a:stretch/>
        </p:blipFill>
        <p:spPr>
          <a:xfrm>
            <a:off x="228594" y="3604347"/>
            <a:ext cx="4724396" cy="3049634"/>
          </a:xfrm>
          <a:prstGeom prst="rect">
            <a:avLst/>
          </a:prstGeom>
        </p:spPr>
      </p:pic>
    </p:spTree>
    <p:extLst>
      <p:ext uri="{BB962C8B-B14F-4D97-AF65-F5344CB8AC3E}">
        <p14:creationId xmlns="" xmlns:p14="http://schemas.microsoft.com/office/powerpoint/2010/main" val="21889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p:tgtEl>
                                          <p:spTgt spid="3"/>
                                        </p:tgtEl>
                                        <p:attrNameLst>
                                          <p:attrName>ppt_y</p:attrName>
                                        </p:attrNameLst>
                                      </p:cBhvr>
                                      <p:tavLst>
                                        <p:tav tm="0">
                                          <p:val>
                                            <p:strVal val="#ppt_y+#ppt_h*1.125000"/>
                                          </p:val>
                                        </p:tav>
                                        <p:tav tm="100000">
                                          <p:val>
                                            <p:strVal val="#ppt_y"/>
                                          </p:val>
                                        </p:tav>
                                      </p:tavLst>
                                    </p:anim>
                                    <p:animEffect transition="in" filter="wipe(up)">
                                      <p:cBhvr>
                                        <p:cTn id="17" dur="1000"/>
                                        <p:tgtEl>
                                          <p:spTgt spid="3"/>
                                        </p:tgtEl>
                                      </p:cBhvr>
                                    </p:animEffect>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p:tgtEl>
                                          <p:spTgt spid="6"/>
                                        </p:tgtEl>
                                        <p:attrNameLst>
                                          <p:attrName>ppt_y</p:attrName>
                                        </p:attrNameLst>
                                      </p:cBhvr>
                                      <p:tavLst>
                                        <p:tav tm="0">
                                          <p:val>
                                            <p:strVal val="#ppt_y+#ppt_h*1.125000"/>
                                          </p:val>
                                        </p:tav>
                                        <p:tav tm="100000">
                                          <p:val>
                                            <p:strVal val="#ppt_y"/>
                                          </p:val>
                                        </p:tav>
                                      </p:tavLst>
                                    </p:anim>
                                    <p:animEffect transition="in" filter="wipe(up)">
                                      <p:cBhvr>
                                        <p:cTn id="22" dur="1000"/>
                                        <p:tgtEl>
                                          <p:spTgt spid="6"/>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7531AAF-EC6E-D54F-A1CC-0FFE9CFA7BF2}"/>
              </a:ext>
            </a:extLst>
          </p:cNvPr>
          <p:cNvSpPr/>
          <p:nvPr/>
        </p:nvSpPr>
        <p:spPr>
          <a:xfrm>
            <a:off x="167315" y="3110518"/>
            <a:ext cx="4419604" cy="1600438"/>
          </a:xfrm>
          <a:prstGeom prst="rect">
            <a:avLst/>
          </a:prstGeom>
        </p:spPr>
        <p:txBody>
          <a:bodyPr wrap="square">
            <a:spAutoFit/>
          </a:bodyPr>
          <a:lstStyle/>
          <a:p>
            <a:pPr algn="just"/>
            <a:r>
              <a:rPr lang="zh-CN" altLang="en-US" sz="1400" b="1" dirty="0"/>
              <a:t>重庆大学图书馆</a:t>
            </a:r>
            <a:r>
              <a:rPr lang="zh-CN" altLang="en-US" sz="1400" dirty="0"/>
              <a:t>利用大数据对图书馆资源进行整合、 挖掘与利用，实现了对“纸质 + 电子” 文献资源的元数据收割，构建了一个</a:t>
            </a:r>
            <a:r>
              <a:rPr lang="zh-CN" altLang="en-US" sz="1400" b="1" dirty="0"/>
              <a:t>基于文献元数据仓储的智慧图书馆服务门户</a:t>
            </a:r>
            <a:r>
              <a:rPr lang="zh-CN" altLang="en-US" sz="1400" dirty="0"/>
              <a:t>。</a:t>
            </a:r>
            <a:r>
              <a:rPr lang="zh-Hans" altLang="en-US" sz="1400" dirty="0"/>
              <a:t>门户能</a:t>
            </a:r>
            <a:r>
              <a:rPr lang="zh-CN" altLang="en-US" sz="1400" dirty="0"/>
              <a:t>提供科研专题资料库、 教学课程资源库、学院数字图书馆以及基于读者行为的“猜你喜欢” 等内容，</a:t>
            </a:r>
            <a:r>
              <a:rPr lang="zh-Hans" altLang="en-US" sz="1400" dirty="0"/>
              <a:t>实现</a:t>
            </a:r>
            <a:r>
              <a:rPr lang="zh-CN" altLang="en-US" sz="1400" dirty="0"/>
              <a:t>文献元数据管理、学科馆员工作平台及用户行为分析。</a:t>
            </a:r>
          </a:p>
        </p:txBody>
      </p:sp>
      <p:pic>
        <p:nvPicPr>
          <p:cNvPr id="4" name="图片 3">
            <a:extLst>
              <a:ext uri="{FF2B5EF4-FFF2-40B4-BE49-F238E27FC236}">
                <a16:creationId xmlns="" xmlns:a16="http://schemas.microsoft.com/office/drawing/2014/main" id="{E9C6400D-182B-3B41-8075-3CC1FEDB10FE}"/>
              </a:ext>
            </a:extLst>
          </p:cNvPr>
          <p:cNvPicPr>
            <a:picLocks noChangeAspect="1"/>
          </p:cNvPicPr>
          <p:nvPr/>
        </p:nvPicPr>
        <p:blipFill>
          <a:blip r:embed="rId2"/>
          <a:stretch>
            <a:fillRect/>
          </a:stretch>
        </p:blipFill>
        <p:spPr>
          <a:xfrm>
            <a:off x="4708887" y="2438574"/>
            <a:ext cx="4183250" cy="2448159"/>
          </a:xfrm>
          <a:prstGeom prst="rect">
            <a:avLst/>
          </a:prstGeom>
        </p:spPr>
      </p:pic>
      <p:sp>
        <p:nvSpPr>
          <p:cNvPr id="5" name="矩形 4">
            <a:extLst>
              <a:ext uri="{FF2B5EF4-FFF2-40B4-BE49-F238E27FC236}">
                <a16:creationId xmlns="" xmlns:a16="http://schemas.microsoft.com/office/drawing/2014/main" id="{0F0B4DDA-4196-0349-ACCB-3C48EF1F29A3}"/>
              </a:ext>
            </a:extLst>
          </p:cNvPr>
          <p:cNvSpPr/>
          <p:nvPr/>
        </p:nvSpPr>
        <p:spPr>
          <a:xfrm>
            <a:off x="4869074" y="5434516"/>
            <a:ext cx="4114692" cy="1169551"/>
          </a:xfrm>
          <a:prstGeom prst="rect">
            <a:avLst/>
          </a:prstGeom>
        </p:spPr>
        <p:txBody>
          <a:bodyPr wrap="square">
            <a:spAutoFit/>
          </a:bodyPr>
          <a:lstStyle/>
          <a:p>
            <a:pPr algn="just"/>
            <a:r>
              <a:rPr lang="zh-CN" altLang="en-US" sz="1400" b="1" dirty="0"/>
              <a:t>上海大学图书馆</a:t>
            </a:r>
            <a:r>
              <a:rPr lang="zh-CN" altLang="en-US" sz="1400" dirty="0"/>
              <a:t>计划在未来打造以ＶＭｗａｒｅ为核心技术的私有云，并</a:t>
            </a:r>
            <a:r>
              <a:rPr lang="zh-CN" altLang="en-US" sz="1400" b="1" dirty="0"/>
              <a:t>将馆内所有应用系统迁移到该私有云上，在此基础上不断增加计算资源、存储资源和应用</a:t>
            </a:r>
            <a:r>
              <a:rPr lang="zh-CN" altLang="en-US" sz="1400" dirty="0"/>
              <a:t>。</a:t>
            </a:r>
            <a:r>
              <a:rPr lang="zh-Hans" altLang="en-US" sz="1400" dirty="0"/>
              <a:t>在云端的</a:t>
            </a:r>
            <a:r>
              <a:rPr lang="zh-CN" altLang="en-US" sz="1400" dirty="0"/>
              <a:t>计算资源与行为分析相结合</a:t>
            </a:r>
            <a:r>
              <a:rPr lang="zh-Hans" altLang="en-US" sz="1400" dirty="0"/>
              <a:t>，能</a:t>
            </a:r>
            <a:r>
              <a:rPr lang="zh-CN" altLang="en-US" sz="1400" dirty="0"/>
              <a:t>实现智慧图书馆对读者的个性化服务。</a:t>
            </a:r>
          </a:p>
        </p:txBody>
      </p:sp>
      <p:pic>
        <p:nvPicPr>
          <p:cNvPr id="6" name="图片 5">
            <a:extLst>
              <a:ext uri="{FF2B5EF4-FFF2-40B4-BE49-F238E27FC236}">
                <a16:creationId xmlns="" xmlns:a16="http://schemas.microsoft.com/office/drawing/2014/main" id="{D01A910C-CFCA-624B-B550-7EE8CCBB0C61}"/>
              </a:ext>
            </a:extLst>
          </p:cNvPr>
          <p:cNvPicPr>
            <a:picLocks noChangeAspect="1"/>
          </p:cNvPicPr>
          <p:nvPr/>
        </p:nvPicPr>
        <p:blipFill>
          <a:blip r:embed="rId3"/>
          <a:stretch>
            <a:fillRect/>
          </a:stretch>
        </p:blipFill>
        <p:spPr>
          <a:xfrm>
            <a:off x="258432" y="4710956"/>
            <a:ext cx="4237369" cy="2057904"/>
          </a:xfrm>
          <a:prstGeom prst="rect">
            <a:avLst/>
          </a:prstGeom>
        </p:spPr>
      </p:pic>
      <p:sp>
        <p:nvSpPr>
          <p:cNvPr id="7" name="AutoShape 2">
            <a:extLst>
              <a:ext uri="{FF2B5EF4-FFF2-40B4-BE49-F238E27FC236}">
                <a16:creationId xmlns="" xmlns:a16="http://schemas.microsoft.com/office/drawing/2014/main" id="{CD143276-0080-D74C-8EC8-2ED91426AD91}"/>
              </a:ext>
            </a:extLst>
          </p:cNvPr>
          <p:cNvSpPr>
            <a:spLocks noChangeArrowheads="1"/>
          </p:cNvSpPr>
          <p:nvPr/>
        </p:nvSpPr>
        <p:spPr bwMode="auto">
          <a:xfrm>
            <a:off x="457248" y="152486"/>
            <a:ext cx="4267088"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dist" eaLnBrk="1">
              <a:spcBef>
                <a:spcPts val="1600"/>
              </a:spcBef>
              <a:buFont typeface="Arial" panose="020B0604020202020204" pitchFamily="34" charset="0"/>
              <a:buNone/>
            </a:pP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浅窥智慧图书馆建设</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2446B427-176D-A346-BCEE-157D56AF9E6B}"/>
              </a:ext>
            </a:extLst>
          </p:cNvPr>
          <p:cNvSpPr txBox="1"/>
          <p:nvPr/>
        </p:nvSpPr>
        <p:spPr>
          <a:xfrm>
            <a:off x="4869074" y="1333657"/>
            <a:ext cx="3862876" cy="954107"/>
          </a:xfrm>
          <a:prstGeom prst="rect">
            <a:avLst/>
          </a:prstGeom>
          <a:noFill/>
        </p:spPr>
        <p:txBody>
          <a:bodyPr wrap="square" rtlCol="0">
            <a:spAutoFit/>
          </a:bodyPr>
          <a:lstStyle/>
          <a:p>
            <a:r>
              <a:rPr kumimoji="1" lang="zh-Hans" altLang="en-US" sz="1400" b="1" dirty="0"/>
              <a:t>吉林大学图书馆</a:t>
            </a:r>
            <a:r>
              <a:rPr kumimoji="1" lang="zh-Hans" altLang="en-US" sz="1400" dirty="0"/>
              <a:t>运用移动互联网、云技术等智能技术，实现了</a:t>
            </a:r>
            <a:r>
              <a:rPr kumimoji="1" lang="zh-Hans" altLang="en-US" sz="1400" b="1" dirty="0"/>
              <a:t>图书馆服务信息推送、座位预定、云打印</a:t>
            </a:r>
            <a:r>
              <a:rPr kumimoji="1" lang="zh-Hans" altLang="en-US" sz="1400" dirty="0"/>
              <a:t>等功能。提升了服务的多样性、主动性，提高了服务的质量。</a:t>
            </a:r>
            <a:endParaRPr kumimoji="1" lang="zh-CN" altLang="en-US" sz="1400" dirty="0"/>
          </a:p>
        </p:txBody>
      </p:sp>
      <p:pic>
        <p:nvPicPr>
          <p:cNvPr id="9" name="图片 8">
            <a:extLst>
              <a:ext uri="{FF2B5EF4-FFF2-40B4-BE49-F238E27FC236}">
                <a16:creationId xmlns="" xmlns:a16="http://schemas.microsoft.com/office/drawing/2014/main" id="{8606EDDD-D4CE-AD4B-8D65-AB9611E14B45}"/>
              </a:ext>
            </a:extLst>
          </p:cNvPr>
          <p:cNvPicPr>
            <a:picLocks noChangeAspect="1"/>
          </p:cNvPicPr>
          <p:nvPr/>
        </p:nvPicPr>
        <p:blipFill>
          <a:blip r:embed="rId4"/>
          <a:stretch>
            <a:fillRect/>
          </a:stretch>
        </p:blipFill>
        <p:spPr>
          <a:xfrm>
            <a:off x="175042" y="869151"/>
            <a:ext cx="4427694" cy="2185365"/>
          </a:xfrm>
          <a:prstGeom prst="rect">
            <a:avLst/>
          </a:prstGeom>
        </p:spPr>
      </p:pic>
      <p:sp>
        <p:nvSpPr>
          <p:cNvPr id="10" name="左箭头 9">
            <a:extLst>
              <a:ext uri="{FF2B5EF4-FFF2-40B4-BE49-F238E27FC236}">
                <a16:creationId xmlns="" xmlns:a16="http://schemas.microsoft.com/office/drawing/2014/main" id="{246E7B29-4947-0642-B043-ED132F43CAD0}"/>
              </a:ext>
            </a:extLst>
          </p:cNvPr>
          <p:cNvSpPr/>
          <p:nvPr/>
        </p:nvSpPr>
        <p:spPr bwMode="auto">
          <a:xfrm>
            <a:off x="4374142" y="1630451"/>
            <a:ext cx="457188" cy="335935"/>
          </a:xfrm>
          <a:prstGeom prst="leftArrow">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11" name="左箭头 10">
            <a:extLst>
              <a:ext uri="{FF2B5EF4-FFF2-40B4-BE49-F238E27FC236}">
                <a16:creationId xmlns="" xmlns:a16="http://schemas.microsoft.com/office/drawing/2014/main" id="{E0B51C2F-1519-684F-8CDA-1AE7126D13AE}"/>
              </a:ext>
            </a:extLst>
          </p:cNvPr>
          <p:cNvSpPr/>
          <p:nvPr/>
        </p:nvSpPr>
        <p:spPr bwMode="auto">
          <a:xfrm>
            <a:off x="4358325" y="5806522"/>
            <a:ext cx="457188" cy="335935"/>
          </a:xfrm>
          <a:prstGeom prst="leftArrow">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
        <p:nvSpPr>
          <p:cNvPr id="12" name="左箭头 11">
            <a:extLst>
              <a:ext uri="{FF2B5EF4-FFF2-40B4-BE49-F238E27FC236}">
                <a16:creationId xmlns="" xmlns:a16="http://schemas.microsoft.com/office/drawing/2014/main" id="{1D479B0F-C5C3-9446-AFF4-A276054AE639}"/>
              </a:ext>
            </a:extLst>
          </p:cNvPr>
          <p:cNvSpPr/>
          <p:nvPr/>
        </p:nvSpPr>
        <p:spPr bwMode="auto">
          <a:xfrm rot="10800000">
            <a:off x="4602736" y="3802470"/>
            <a:ext cx="457188" cy="335935"/>
          </a:xfrm>
          <a:prstGeom prst="leftArrow">
            <a:avLst/>
          </a:prstGeom>
          <a:solidFill>
            <a:srgbClr val="FFFFFF"/>
          </a:solidFill>
          <a:ln w="25400" cap="flat" cmpd="sng" algn="ctr">
            <a:solidFill>
              <a:srgbClr val="009999"/>
            </a:solidFill>
            <a:prstDash val="solid"/>
            <a:round/>
            <a:headEnd type="none" w="med" len="med"/>
            <a:tailEnd type="none" w="med" len="med"/>
          </a:ln>
        </p:spPr>
        <p:txBody>
          <a:bodyPr vert="horz" wrap="square" lIns="45719" tIns="45719" rIns="45719" bIns="45719" numCol="1" rtlCol="0" anchor="t" anchorCtr="0" compatLnSpc="1"/>
          <a:lstStyle/>
          <a:p>
            <a: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endParaRPr>
          </a:p>
        </p:txBody>
      </p:sp>
    </p:spTree>
    <p:extLst>
      <p:ext uri="{BB962C8B-B14F-4D97-AF65-F5344CB8AC3E}">
        <p14:creationId xmlns="" xmlns:p14="http://schemas.microsoft.com/office/powerpoint/2010/main" val="958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ppt_y</p:attrName>
                                        </p:attrNameLst>
                                      </p:cBhvr>
                                      <p:tavLst>
                                        <p:tav tm="0">
                                          <p:val>
                                            <p:strVal val="#ppt_y+#ppt_h*1.125000"/>
                                          </p:val>
                                        </p:tav>
                                        <p:tav tm="100000">
                                          <p:val>
                                            <p:strVal val="#ppt_y"/>
                                          </p:val>
                                        </p:tav>
                                      </p:tavLst>
                                    </p:anim>
                                    <p:animEffect transition="in" filter="wipe(up)">
                                      <p:cBhvr>
                                        <p:cTn id="12" dur="1000"/>
                                        <p:tgtEl>
                                          <p:spTgt spid="9"/>
                                        </p:tgtEl>
                                      </p:cBhvr>
                                    </p:animEffect>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par>
                          <p:cTn id="22" fill="hold">
                            <p:stCondLst>
                              <p:cond delay="2000"/>
                            </p:stCondLst>
                            <p:childTnLst>
                              <p:par>
                                <p:cTn id="23" presetID="12" presetClass="entr" presetSubtype="4"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p:tgtEl>
                                          <p:spTgt spid="4"/>
                                        </p:tgtEl>
                                        <p:attrNameLst>
                                          <p:attrName>ppt_y</p:attrName>
                                        </p:attrNameLst>
                                      </p:cBhvr>
                                      <p:tavLst>
                                        <p:tav tm="0">
                                          <p:val>
                                            <p:strVal val="#ppt_y+#ppt_h*1.125000"/>
                                          </p:val>
                                        </p:tav>
                                        <p:tav tm="100000">
                                          <p:val>
                                            <p:strVal val="#ppt_y"/>
                                          </p:val>
                                        </p:tav>
                                      </p:tavLst>
                                    </p:anim>
                                    <p:animEffect transition="in" filter="wipe(up)">
                                      <p:cBhvr>
                                        <p:cTn id="26" dur="1000"/>
                                        <p:tgtEl>
                                          <p:spTgt spid="4"/>
                                        </p:tgtEl>
                                      </p:cBhvr>
                                    </p:animEffect>
                                  </p:childTnLst>
                                </p:cTn>
                              </p:par>
                            </p:childTnLst>
                          </p:cTn>
                        </p:par>
                        <p:par>
                          <p:cTn id="27" fill="hold">
                            <p:stCondLst>
                              <p:cond delay="3500"/>
                            </p:stCondLst>
                            <p:childTnLst>
                              <p:par>
                                <p:cTn id="28" presetID="1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ppt_y</p:attrName>
                                        </p:attrNameLst>
                                      </p:cBhvr>
                                      <p:tavLst>
                                        <p:tav tm="0">
                                          <p:val>
                                            <p:strVal val="#ppt_y+#ppt_h*1.125000"/>
                                          </p:val>
                                        </p:tav>
                                        <p:tav tm="100000">
                                          <p:val>
                                            <p:strVal val="#ppt_y"/>
                                          </p:val>
                                        </p:tav>
                                      </p:tavLst>
                                    </p:anim>
                                    <p:animEffect transition="in" filter="wipe(up)">
                                      <p:cBhvr>
                                        <p:cTn id="35" dur="500"/>
                                        <p:tgtEl>
                                          <p:spTgt spid="2"/>
                                        </p:tgtEl>
                                      </p:cBhvr>
                                    </p:animEffect>
                                  </p:childTnLst>
                                </p:cTn>
                              </p:par>
                            </p:childTnLst>
                          </p:cTn>
                        </p:par>
                        <p:par>
                          <p:cTn id="36" fill="hold">
                            <p:stCondLst>
                              <p:cond delay="4000"/>
                            </p:stCondLst>
                            <p:childTnLst>
                              <p:par>
                                <p:cTn id="37" presetID="12" presetClass="entr" presetSubtype="4" fill="hold" nodeType="afterEffect">
                                  <p:stCondLst>
                                    <p:cond delay="5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p:tgtEl>
                                          <p:spTgt spid="6"/>
                                        </p:tgtEl>
                                        <p:attrNameLst>
                                          <p:attrName>ppt_y</p:attrName>
                                        </p:attrNameLst>
                                      </p:cBhvr>
                                      <p:tavLst>
                                        <p:tav tm="0">
                                          <p:val>
                                            <p:strVal val="#ppt_y+#ppt_h*1.125000"/>
                                          </p:val>
                                        </p:tav>
                                        <p:tav tm="100000">
                                          <p:val>
                                            <p:strVal val="#ppt_y"/>
                                          </p:val>
                                        </p:tav>
                                      </p:tavLst>
                                    </p:anim>
                                    <p:animEffect transition="in" filter="wipe(up)">
                                      <p:cBhvr>
                                        <p:cTn id="40" dur="1000"/>
                                        <p:tgtEl>
                                          <p:spTgt spid="6"/>
                                        </p:tgtEl>
                                      </p:cBhvr>
                                    </p:animEffect>
                                  </p:childTnLst>
                                </p:cTn>
                              </p:par>
                            </p:childTnLst>
                          </p:cTn>
                        </p:par>
                        <p:par>
                          <p:cTn id="41" fill="hold">
                            <p:stCondLst>
                              <p:cond delay="5500"/>
                            </p:stCondLst>
                            <p:childTnLst>
                              <p:par>
                                <p:cTn id="42" presetID="1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p:tgtEl>
                                          <p:spTgt spid="11"/>
                                        </p:tgtEl>
                                        <p:attrNameLst>
                                          <p:attrName>ppt_y</p:attrName>
                                        </p:attrNameLst>
                                      </p:cBhvr>
                                      <p:tavLst>
                                        <p:tav tm="0">
                                          <p:val>
                                            <p:strVal val="#ppt_y+#ppt_h*1.125000"/>
                                          </p:val>
                                        </p:tav>
                                        <p:tav tm="100000">
                                          <p:val>
                                            <p:strVal val="#ppt_y"/>
                                          </p:val>
                                        </p:tav>
                                      </p:tavLst>
                                    </p:anim>
                                    <p:animEffect transition="in" filter="wipe(up)">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2061192" y="228684"/>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 </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智 慧 图 书 馆 的 特 点</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3" name="图示 2">
            <a:extLst>
              <a:ext uri="{FF2B5EF4-FFF2-40B4-BE49-F238E27FC236}">
                <a16:creationId xmlns="" xmlns:a16="http://schemas.microsoft.com/office/drawing/2014/main" id="{7265DED3-8116-B543-8E71-B23625375677}"/>
              </a:ext>
            </a:extLst>
          </p:cNvPr>
          <p:cNvGraphicFramePr/>
          <p:nvPr>
            <p:extLst>
              <p:ext uri="{D42A27DB-BD31-4B8C-83A1-F6EECF244321}">
                <p14:modId xmlns="" xmlns:p14="http://schemas.microsoft.com/office/powerpoint/2010/main" val="3386358864"/>
              </p:ext>
            </p:extLst>
          </p:nvPr>
        </p:nvGraphicFramePr>
        <p:xfrm>
          <a:off x="249497" y="1484784"/>
          <a:ext cx="8944848" cy="652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a:extLst>
              <a:ext uri="{FF2B5EF4-FFF2-40B4-BE49-F238E27FC236}">
                <a16:creationId xmlns="" xmlns:a16="http://schemas.microsoft.com/office/drawing/2014/main" id="{8F878000-DEC9-2340-B776-970D2F02A8C9}"/>
              </a:ext>
            </a:extLst>
          </p:cNvPr>
          <p:cNvSpPr txBox="1"/>
          <p:nvPr/>
        </p:nvSpPr>
        <p:spPr>
          <a:xfrm>
            <a:off x="213722" y="1081181"/>
            <a:ext cx="6950566" cy="307777"/>
          </a:xfrm>
          <a:prstGeom prst="rect">
            <a:avLst/>
          </a:prstGeom>
          <a:noFill/>
        </p:spPr>
        <p:txBody>
          <a:bodyPr wrap="square" rtlCol="0">
            <a:spAutoFit/>
          </a:bodyPr>
          <a:lstStyle/>
          <a:p>
            <a:r>
              <a:rPr kumimoji="1" lang="zh-CN" altLang="en-US" sz="1400" b="1" dirty="0" smtClean="0"/>
              <a:t>综合国内外学者理论研究成果及</a:t>
            </a:r>
            <a:r>
              <a:rPr kumimoji="1" lang="zh-Hans" altLang="en-US" sz="1400" b="1" dirty="0" smtClean="0"/>
              <a:t>智慧</a:t>
            </a:r>
            <a:r>
              <a:rPr kumimoji="1" lang="zh-Hans" altLang="en-US" sz="1400" b="1" dirty="0"/>
              <a:t>图书馆</a:t>
            </a:r>
            <a:r>
              <a:rPr kumimoji="1" lang="zh-Hans" altLang="en-US" sz="1400" b="1" dirty="0" smtClean="0"/>
              <a:t>发展实践，</a:t>
            </a:r>
            <a:r>
              <a:rPr kumimoji="1" lang="zh-CN" altLang="en-US" sz="1400" b="1" dirty="0" smtClean="0"/>
              <a:t>得到</a:t>
            </a:r>
            <a:r>
              <a:rPr kumimoji="1" lang="zh-Hans" altLang="en-US" sz="1400" b="1" dirty="0" smtClean="0"/>
              <a:t>智慧图书馆</a:t>
            </a:r>
            <a:r>
              <a:rPr kumimoji="1" lang="zh-CN" altLang="en-US" sz="1400" b="1" dirty="0" smtClean="0"/>
              <a:t>特征</a:t>
            </a:r>
            <a:r>
              <a:rPr kumimoji="1" lang="zh-Hans" altLang="en-US" sz="1400" b="1" dirty="0" smtClean="0"/>
              <a:t>如下：</a:t>
            </a:r>
            <a:endParaRPr kumimoji="1" lang="zh-CN" altLang="en-US" sz="1400" b="1" dirty="0"/>
          </a:p>
        </p:txBody>
      </p:sp>
      <p:grpSp>
        <p:nvGrpSpPr>
          <p:cNvPr id="5" name="Group 54">
            <a:extLst>
              <a:ext uri="{FF2B5EF4-FFF2-40B4-BE49-F238E27FC236}">
                <a16:creationId xmlns="" xmlns:a16="http://schemas.microsoft.com/office/drawing/2014/main" id="{9D6F7876-1BDD-9D41-BBD9-DEF7D43CB203}"/>
              </a:ext>
            </a:extLst>
          </p:cNvPr>
          <p:cNvGrpSpPr/>
          <p:nvPr/>
        </p:nvGrpSpPr>
        <p:grpSpPr>
          <a:xfrm>
            <a:off x="213722" y="1916832"/>
            <a:ext cx="749474" cy="749670"/>
            <a:chOff x="14361737" y="2978422"/>
            <a:chExt cx="1999231" cy="1999752"/>
          </a:xfrm>
        </p:grpSpPr>
        <p:grpSp>
          <p:nvGrpSpPr>
            <p:cNvPr id="6" name="Group 74">
              <a:extLst>
                <a:ext uri="{FF2B5EF4-FFF2-40B4-BE49-F238E27FC236}">
                  <a16:creationId xmlns="" xmlns:a16="http://schemas.microsoft.com/office/drawing/2014/main" id="{55678988-0CBD-C642-803B-3299563CEBA3}"/>
                </a:ext>
              </a:extLst>
            </p:cNvPr>
            <p:cNvGrpSpPr/>
            <p:nvPr/>
          </p:nvGrpSpPr>
          <p:grpSpPr>
            <a:xfrm rot="21316916">
              <a:off x="14361737" y="2978422"/>
              <a:ext cx="1999231" cy="1999752"/>
              <a:chOff x="5013110" y="5059616"/>
              <a:chExt cx="3378533" cy="3379413"/>
            </a:xfrm>
          </p:grpSpPr>
          <p:sp>
            <p:nvSpPr>
              <p:cNvPr id="8" name="Oval 76">
                <a:extLst>
                  <a:ext uri="{FF2B5EF4-FFF2-40B4-BE49-F238E27FC236}">
                    <a16:creationId xmlns="" xmlns:a16="http://schemas.microsoft.com/office/drawing/2014/main" id="{4D36E431-E262-5F49-991C-E4396874F4E8}"/>
                  </a:ext>
                </a:extLst>
              </p:cNvPr>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sp>
            <p:nvSpPr>
              <p:cNvPr id="9" name="Oval 77">
                <a:extLst>
                  <a:ext uri="{FF2B5EF4-FFF2-40B4-BE49-F238E27FC236}">
                    <a16:creationId xmlns="" xmlns:a16="http://schemas.microsoft.com/office/drawing/2014/main" id="{853604FE-1C67-D04F-8ACA-94916CDE2536}"/>
                  </a:ext>
                </a:extLst>
              </p:cNvPr>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grpSp>
        <p:sp>
          <p:nvSpPr>
            <p:cNvPr id="7" name="Freeform 22">
              <a:extLst>
                <a:ext uri="{FF2B5EF4-FFF2-40B4-BE49-F238E27FC236}">
                  <a16:creationId xmlns="" xmlns:a16="http://schemas.microsoft.com/office/drawing/2014/main" id="{41C90E6B-13AB-DE49-894A-873E2F2EC351}"/>
                </a:ext>
              </a:extLst>
            </p:cNvPr>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1000" dirty="0">
                <a:latin typeface="Microsoft YaHei" charset="-122"/>
                <a:ea typeface="Microsoft YaHei" charset="-122"/>
                <a:cs typeface="Microsoft YaHei" charset="-122"/>
              </a:endParaRPr>
            </a:p>
          </p:txBody>
        </p:sp>
      </p:grpSp>
      <p:grpSp>
        <p:nvGrpSpPr>
          <p:cNvPr id="10" name="Group 54">
            <a:extLst>
              <a:ext uri="{FF2B5EF4-FFF2-40B4-BE49-F238E27FC236}">
                <a16:creationId xmlns="" xmlns:a16="http://schemas.microsoft.com/office/drawing/2014/main" id="{552D1FAE-F3A4-7F4B-B09B-D374B194FAEF}"/>
              </a:ext>
            </a:extLst>
          </p:cNvPr>
          <p:cNvGrpSpPr/>
          <p:nvPr/>
        </p:nvGrpSpPr>
        <p:grpSpPr>
          <a:xfrm>
            <a:off x="213722" y="5022461"/>
            <a:ext cx="749474" cy="749670"/>
            <a:chOff x="14361737" y="2978422"/>
            <a:chExt cx="1999231" cy="1999752"/>
          </a:xfrm>
        </p:grpSpPr>
        <p:grpSp>
          <p:nvGrpSpPr>
            <p:cNvPr id="11" name="Group 74">
              <a:extLst>
                <a:ext uri="{FF2B5EF4-FFF2-40B4-BE49-F238E27FC236}">
                  <a16:creationId xmlns="" xmlns:a16="http://schemas.microsoft.com/office/drawing/2014/main" id="{99847A00-BB0A-0149-89F4-C9108C2DEA5B}"/>
                </a:ext>
              </a:extLst>
            </p:cNvPr>
            <p:cNvGrpSpPr/>
            <p:nvPr/>
          </p:nvGrpSpPr>
          <p:grpSpPr>
            <a:xfrm rot="21316916">
              <a:off x="14361737" y="2978422"/>
              <a:ext cx="1999231" cy="1999752"/>
              <a:chOff x="5013110" y="5059616"/>
              <a:chExt cx="3378533" cy="3379413"/>
            </a:xfrm>
          </p:grpSpPr>
          <p:sp>
            <p:nvSpPr>
              <p:cNvPr id="13" name="Oval 76">
                <a:extLst>
                  <a:ext uri="{FF2B5EF4-FFF2-40B4-BE49-F238E27FC236}">
                    <a16:creationId xmlns="" xmlns:a16="http://schemas.microsoft.com/office/drawing/2014/main" id="{0B853F37-6ED8-1448-98CE-62A671913451}"/>
                  </a:ext>
                </a:extLst>
              </p:cNvPr>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sp>
            <p:nvSpPr>
              <p:cNvPr id="14" name="Oval 77">
                <a:extLst>
                  <a:ext uri="{FF2B5EF4-FFF2-40B4-BE49-F238E27FC236}">
                    <a16:creationId xmlns="" xmlns:a16="http://schemas.microsoft.com/office/drawing/2014/main" id="{946A7F3F-BD1A-2041-9AB4-40182064862D}"/>
                  </a:ext>
                </a:extLst>
              </p:cNvPr>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grpSp>
        <p:sp>
          <p:nvSpPr>
            <p:cNvPr id="12" name="Freeform 22">
              <a:extLst>
                <a:ext uri="{FF2B5EF4-FFF2-40B4-BE49-F238E27FC236}">
                  <a16:creationId xmlns="" xmlns:a16="http://schemas.microsoft.com/office/drawing/2014/main" id="{956DFD6E-1F29-564B-8577-422BA8A4D3B8}"/>
                </a:ext>
              </a:extLst>
            </p:cNvPr>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1000" dirty="0">
                <a:latin typeface="Microsoft YaHei" charset="-122"/>
                <a:ea typeface="Microsoft YaHei" charset="-122"/>
                <a:cs typeface="Microsoft YaHei" charset="-122"/>
              </a:endParaRPr>
            </a:p>
          </p:txBody>
        </p:sp>
      </p:grpSp>
      <p:grpSp>
        <p:nvGrpSpPr>
          <p:cNvPr id="15" name="Group 54">
            <a:extLst>
              <a:ext uri="{FF2B5EF4-FFF2-40B4-BE49-F238E27FC236}">
                <a16:creationId xmlns="" xmlns:a16="http://schemas.microsoft.com/office/drawing/2014/main" id="{CBBF0CA2-48EF-0040-8B90-8EF85D40C410}"/>
              </a:ext>
            </a:extLst>
          </p:cNvPr>
          <p:cNvGrpSpPr/>
          <p:nvPr/>
        </p:nvGrpSpPr>
        <p:grpSpPr>
          <a:xfrm>
            <a:off x="8102803" y="1909283"/>
            <a:ext cx="749474" cy="749670"/>
            <a:chOff x="14361737" y="2978423"/>
            <a:chExt cx="1999231" cy="1999752"/>
          </a:xfrm>
        </p:grpSpPr>
        <p:grpSp>
          <p:nvGrpSpPr>
            <p:cNvPr id="16" name="Group 74">
              <a:extLst>
                <a:ext uri="{FF2B5EF4-FFF2-40B4-BE49-F238E27FC236}">
                  <a16:creationId xmlns="" xmlns:a16="http://schemas.microsoft.com/office/drawing/2014/main" id="{9E4395DF-925D-CA48-B95E-A70AFEA2822D}"/>
                </a:ext>
              </a:extLst>
            </p:cNvPr>
            <p:cNvGrpSpPr/>
            <p:nvPr/>
          </p:nvGrpSpPr>
          <p:grpSpPr>
            <a:xfrm rot="21316916">
              <a:off x="14361737" y="2978423"/>
              <a:ext cx="1999231" cy="1999752"/>
              <a:chOff x="5013112" y="5059619"/>
              <a:chExt cx="3378534" cy="3379413"/>
            </a:xfrm>
          </p:grpSpPr>
          <p:sp>
            <p:nvSpPr>
              <p:cNvPr id="18" name="Oval 76">
                <a:extLst>
                  <a:ext uri="{FF2B5EF4-FFF2-40B4-BE49-F238E27FC236}">
                    <a16:creationId xmlns="" xmlns:a16="http://schemas.microsoft.com/office/drawing/2014/main" id="{D663E8E3-CB5E-514D-9A88-F835222017C5}"/>
                  </a:ext>
                </a:extLst>
              </p:cNvPr>
              <p:cNvSpPr/>
              <p:nvPr/>
            </p:nvSpPr>
            <p:spPr>
              <a:xfrm>
                <a:off x="5013112" y="5059619"/>
                <a:ext cx="3378534"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sp>
            <p:nvSpPr>
              <p:cNvPr id="19" name="Oval 77">
                <a:extLst>
                  <a:ext uri="{FF2B5EF4-FFF2-40B4-BE49-F238E27FC236}">
                    <a16:creationId xmlns="" xmlns:a16="http://schemas.microsoft.com/office/drawing/2014/main" id="{2826ABFC-A452-CA46-8D7E-56804E83AE0C}"/>
                  </a:ext>
                </a:extLst>
              </p:cNvPr>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grpSp>
        <p:sp>
          <p:nvSpPr>
            <p:cNvPr id="17" name="Freeform 22">
              <a:extLst>
                <a:ext uri="{FF2B5EF4-FFF2-40B4-BE49-F238E27FC236}">
                  <a16:creationId xmlns="" xmlns:a16="http://schemas.microsoft.com/office/drawing/2014/main" id="{3CADA96B-15D8-9145-9078-BF238DF406D5}"/>
                </a:ext>
              </a:extLst>
            </p:cNvPr>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1000" dirty="0">
                <a:latin typeface="Microsoft YaHei" charset="-122"/>
                <a:ea typeface="Microsoft YaHei" charset="-122"/>
                <a:cs typeface="Microsoft YaHei" charset="-122"/>
              </a:endParaRPr>
            </a:p>
          </p:txBody>
        </p:sp>
      </p:grpSp>
      <p:grpSp>
        <p:nvGrpSpPr>
          <p:cNvPr id="20" name="Group 54">
            <a:extLst>
              <a:ext uri="{FF2B5EF4-FFF2-40B4-BE49-F238E27FC236}">
                <a16:creationId xmlns="" xmlns:a16="http://schemas.microsoft.com/office/drawing/2014/main" id="{353A694C-92B6-4E40-92B0-AE38A2EDBFAE}"/>
              </a:ext>
            </a:extLst>
          </p:cNvPr>
          <p:cNvGrpSpPr/>
          <p:nvPr/>
        </p:nvGrpSpPr>
        <p:grpSpPr>
          <a:xfrm>
            <a:off x="8252910" y="5058259"/>
            <a:ext cx="749474" cy="749670"/>
            <a:chOff x="14361737" y="2978422"/>
            <a:chExt cx="1999231" cy="1999752"/>
          </a:xfrm>
        </p:grpSpPr>
        <p:grpSp>
          <p:nvGrpSpPr>
            <p:cNvPr id="21" name="Group 74">
              <a:extLst>
                <a:ext uri="{FF2B5EF4-FFF2-40B4-BE49-F238E27FC236}">
                  <a16:creationId xmlns="" xmlns:a16="http://schemas.microsoft.com/office/drawing/2014/main" id="{B5E059FE-C0E6-6840-8763-D76E9FD752E0}"/>
                </a:ext>
              </a:extLst>
            </p:cNvPr>
            <p:cNvGrpSpPr/>
            <p:nvPr/>
          </p:nvGrpSpPr>
          <p:grpSpPr>
            <a:xfrm rot="21316916">
              <a:off x="14361737" y="2978422"/>
              <a:ext cx="1999231" cy="1999752"/>
              <a:chOff x="5013110" y="5059616"/>
              <a:chExt cx="3378533" cy="3379413"/>
            </a:xfrm>
          </p:grpSpPr>
          <p:sp>
            <p:nvSpPr>
              <p:cNvPr id="24" name="Oval 76">
                <a:extLst>
                  <a:ext uri="{FF2B5EF4-FFF2-40B4-BE49-F238E27FC236}">
                    <a16:creationId xmlns="" xmlns:a16="http://schemas.microsoft.com/office/drawing/2014/main" id="{FCB9A91A-275A-8E4D-9920-8AE8E01AFA30}"/>
                  </a:ext>
                </a:extLst>
              </p:cNvPr>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sp>
            <p:nvSpPr>
              <p:cNvPr id="25" name="Oval 77">
                <a:extLst>
                  <a:ext uri="{FF2B5EF4-FFF2-40B4-BE49-F238E27FC236}">
                    <a16:creationId xmlns="" xmlns:a16="http://schemas.microsoft.com/office/drawing/2014/main" id="{5ECEAEC8-ABCA-D240-88C0-E5B6DC6487BF}"/>
                  </a:ext>
                </a:extLst>
              </p:cNvPr>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00">
                  <a:latin typeface="Microsoft YaHei" charset="-122"/>
                  <a:ea typeface="Microsoft YaHei" charset="-122"/>
                  <a:cs typeface="Microsoft YaHei" charset="-122"/>
                </a:endParaRPr>
              </a:p>
            </p:txBody>
          </p:sp>
        </p:grpSp>
        <p:sp>
          <p:nvSpPr>
            <p:cNvPr id="23" name="Freeform 22">
              <a:extLst>
                <a:ext uri="{FF2B5EF4-FFF2-40B4-BE49-F238E27FC236}">
                  <a16:creationId xmlns="" xmlns:a16="http://schemas.microsoft.com/office/drawing/2014/main" id="{7A1118E6-7AD0-7A43-AE1A-440C6FFD5103}"/>
                </a:ext>
              </a:extLst>
            </p:cNvPr>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1000" dirty="0">
                <a:latin typeface="Microsoft YaHei" charset="-122"/>
                <a:ea typeface="Microsoft YaHei" charset="-122"/>
                <a:cs typeface="Microsoft YaHei" charset="-122"/>
              </a:endParaRPr>
            </a:p>
          </p:txBody>
        </p:sp>
      </p:grpSp>
    </p:spTree>
    <p:extLst>
      <p:ext uri="{BB962C8B-B14F-4D97-AF65-F5344CB8AC3E}">
        <p14:creationId xmlns="" xmlns:p14="http://schemas.microsoft.com/office/powerpoint/2010/main" val="34674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2" presetClass="entr" presetSubtype="1"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9" presetClass="entr" presetSubtype="0" fill="hold" grpId="0"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par>
                                <p:cTn id="17" presetID="9"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par>
                                <p:cTn id="20" presetID="9" presetClass="entr" presetSubtype="0" fill="hold"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par>
                                <p:cTn id="23" presetID="9" presetClass="entr" presetSubtype="0" fill="hold"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1000"/>
                                        <p:tgtEl>
                                          <p:spTgt spid="20"/>
                                        </p:tgtEl>
                                      </p:cBhvr>
                                    </p:animEffect>
                                  </p:childTnLst>
                                </p:cTn>
                              </p:par>
                              <p:par>
                                <p:cTn id="26" presetID="9" presetClass="entr" presetSubtype="0" fill="hold" nodeType="withEffect">
                                  <p:stCondLst>
                                    <p:cond delay="100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3" grpId="0">
        <p:bldAsOne/>
      </p:bldGraphic>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a:extLst>
              <a:ext uri="{FF2B5EF4-FFF2-40B4-BE49-F238E27FC236}">
                <a16:creationId xmlns="" xmlns:a16="http://schemas.microsoft.com/office/drawing/2014/main" id="{395B1452-3122-AF43-BABD-2F935B6E61B7}"/>
              </a:ext>
            </a:extLst>
          </p:cNvPr>
          <p:cNvSpPr>
            <a:spLocks noChangeArrowheads="1"/>
          </p:cNvSpPr>
          <p:nvPr/>
        </p:nvSpPr>
        <p:spPr bwMode="auto">
          <a:xfrm>
            <a:off x="-1337059" y="183564"/>
            <a:ext cx="91360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163794"/>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1600"/>
              </a:spcBef>
              <a:buFont typeface="Arial" panose="020B0604020202020204" pitchFamily="34" charset="0"/>
              <a:buNone/>
            </a:pPr>
            <a:r>
              <a:rPr lang="en-US" altLang="zh-CN"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 </a:t>
            </a:r>
            <a:r>
              <a:rPr lang="zh-Hans" altLang="en-US" sz="2800" b="1" dirty="0">
                <a:solidFill>
                  <a:srgbClr val="FFFFFF"/>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总结：智 慧 图 书 馆 的 内 涵</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24" name="文本框 23">
            <a:extLst>
              <a:ext uri="{FF2B5EF4-FFF2-40B4-BE49-F238E27FC236}">
                <a16:creationId xmlns="" xmlns:a16="http://schemas.microsoft.com/office/drawing/2014/main" id="{1E272C6C-6D2D-5748-B50A-C042029BAC71}"/>
              </a:ext>
            </a:extLst>
          </p:cNvPr>
          <p:cNvSpPr txBox="1"/>
          <p:nvPr/>
        </p:nvSpPr>
        <p:spPr>
          <a:xfrm>
            <a:off x="593407" y="1340768"/>
            <a:ext cx="5635946" cy="2708434"/>
          </a:xfrm>
          <a:prstGeom prst="rect">
            <a:avLst/>
          </a:prstGeom>
          <a:noFill/>
        </p:spPr>
        <p:txBody>
          <a:bodyPr wrap="square" rtlCol="0">
            <a:spAutoFit/>
          </a:bodyPr>
          <a:lstStyle/>
          <a:p>
            <a:pPr algn="just">
              <a:lnSpc>
                <a:spcPct val="150000"/>
              </a:lnSpc>
            </a:pPr>
            <a:r>
              <a:rPr lang="zh-CN" altLang="en-US" sz="2000" b="1" dirty="0"/>
              <a:t>智慧图书馆</a:t>
            </a:r>
            <a:r>
              <a:rPr lang="zh-CN" altLang="en-US" sz="2000" dirty="0"/>
              <a:t>是目前图书馆发展的最高级阶段，</a:t>
            </a:r>
            <a:r>
              <a:rPr lang="zh-Hans" altLang="en-US" sz="2000" dirty="0"/>
              <a:t>是继</a:t>
            </a:r>
            <a:r>
              <a:rPr lang="zh-CN" altLang="en-US" sz="2000" dirty="0"/>
              <a:t>数字图书馆发展成熟后的一种全新形态。</a:t>
            </a:r>
            <a:endParaRPr lang="en-US" altLang="zh-CN" sz="2000" dirty="0"/>
          </a:p>
          <a:p>
            <a:pPr algn="just"/>
            <a:endParaRPr lang="en-US" altLang="zh-CN" sz="2000" dirty="0"/>
          </a:p>
          <a:p>
            <a:pPr algn="just">
              <a:lnSpc>
                <a:spcPct val="150000"/>
              </a:lnSpc>
            </a:pPr>
            <a:r>
              <a:rPr lang="zh-CN" altLang="en-US" sz="2000" dirty="0"/>
              <a:t>智慧图书馆是在物联网环境下 </a:t>
            </a:r>
            <a:r>
              <a:rPr lang="en-US" altLang="zh-CN" sz="2000" dirty="0"/>
              <a:t>, </a:t>
            </a:r>
            <a:r>
              <a:rPr lang="zh-CN" altLang="en-US" sz="2000" dirty="0"/>
              <a:t>以</a:t>
            </a:r>
            <a:r>
              <a:rPr lang="zh-CN" altLang="en-US" sz="2000" b="1" dirty="0"/>
              <a:t>云计算技术</a:t>
            </a:r>
            <a:r>
              <a:rPr lang="zh-CN" altLang="en-US" sz="2000" dirty="0"/>
              <a:t>为</a:t>
            </a:r>
          </a:p>
          <a:p>
            <a:pPr algn="just">
              <a:lnSpc>
                <a:spcPct val="150000"/>
              </a:lnSpc>
            </a:pPr>
            <a:r>
              <a:rPr lang="zh-CN" altLang="en-US" sz="2000" dirty="0"/>
              <a:t>基础</a:t>
            </a:r>
            <a:r>
              <a:rPr lang="zh-Hans" altLang="en-US" sz="2000" dirty="0"/>
              <a:t>，</a:t>
            </a:r>
            <a:r>
              <a:rPr lang="zh-CN" altLang="en-US" sz="2000" dirty="0"/>
              <a:t>以</a:t>
            </a:r>
            <a:r>
              <a:rPr lang="zh-CN" altLang="en-US" sz="2000" b="1" dirty="0"/>
              <a:t>智慧化设备</a:t>
            </a:r>
            <a:r>
              <a:rPr lang="zh-CN" altLang="en-US" sz="2000" dirty="0"/>
              <a:t>为手段</a:t>
            </a:r>
            <a:r>
              <a:rPr lang="zh-Hans" altLang="en-US" sz="2000" dirty="0"/>
              <a:t>，</a:t>
            </a:r>
            <a:r>
              <a:rPr lang="zh-CN" altLang="en-US" sz="2000" dirty="0"/>
              <a:t>实现书书相联 、书人相联 、人人相联 </a:t>
            </a:r>
            <a:r>
              <a:rPr lang="en-US" altLang="zh-CN" sz="2000" dirty="0"/>
              <a:t>,</a:t>
            </a:r>
            <a:r>
              <a:rPr lang="zh-CN" altLang="en-US" sz="2000" dirty="0"/>
              <a:t>为用户提供</a:t>
            </a:r>
            <a:r>
              <a:rPr lang="zh-CN" altLang="en-US" sz="2000" b="1" dirty="0"/>
              <a:t>智慧化服务 </a:t>
            </a:r>
            <a:r>
              <a:rPr lang="zh-CN" altLang="en-US" sz="2000" dirty="0"/>
              <a:t>。</a:t>
            </a:r>
            <a:endParaRPr lang="en-US" altLang="zh-CN" sz="2000" dirty="0"/>
          </a:p>
        </p:txBody>
      </p:sp>
      <p:grpSp>
        <p:nvGrpSpPr>
          <p:cNvPr id="25" name="组 12">
            <a:extLst>
              <a:ext uri="{FF2B5EF4-FFF2-40B4-BE49-F238E27FC236}">
                <a16:creationId xmlns="" xmlns:a16="http://schemas.microsoft.com/office/drawing/2014/main" id="{A3CBA6E2-A400-BE41-B00A-5A6F6E50D7F4}"/>
              </a:ext>
            </a:extLst>
          </p:cNvPr>
          <p:cNvGrpSpPr/>
          <p:nvPr/>
        </p:nvGrpSpPr>
        <p:grpSpPr>
          <a:xfrm>
            <a:off x="6281486" y="1270380"/>
            <a:ext cx="2436161" cy="2922759"/>
            <a:chOff x="6063034" y="2246600"/>
            <a:chExt cx="2564398" cy="3180534"/>
          </a:xfrm>
          <a:solidFill>
            <a:srgbClr val="FFFFFF"/>
          </a:solidFill>
        </p:grpSpPr>
        <p:grpSp>
          <p:nvGrpSpPr>
            <p:cNvPr id="26" name="组 28">
              <a:extLst>
                <a:ext uri="{FF2B5EF4-FFF2-40B4-BE49-F238E27FC236}">
                  <a16:creationId xmlns="" xmlns:a16="http://schemas.microsoft.com/office/drawing/2014/main" id="{F93C9A7B-AFCC-D946-A8AB-08F828DA0EE5}"/>
                </a:ext>
              </a:extLst>
            </p:cNvPr>
            <p:cNvGrpSpPr/>
            <p:nvPr/>
          </p:nvGrpSpPr>
          <p:grpSpPr>
            <a:xfrm>
              <a:off x="6715647" y="3515349"/>
              <a:ext cx="1911785" cy="1911785"/>
              <a:chOff x="8292970" y="5258313"/>
              <a:chExt cx="4470400" cy="4470400"/>
            </a:xfrm>
            <a:grpFill/>
          </p:grpSpPr>
          <p:sp>
            <p:nvSpPr>
              <p:cNvPr id="33" name="形状 32">
                <a:extLst>
                  <a:ext uri="{FF2B5EF4-FFF2-40B4-BE49-F238E27FC236}">
                    <a16:creationId xmlns="" xmlns:a16="http://schemas.microsoft.com/office/drawing/2014/main" id="{9E606DEB-C770-364C-8748-EC7EE69F5DE2}"/>
                  </a:ext>
                </a:extLst>
              </p:cNvPr>
              <p:cNvSpPr/>
              <p:nvPr/>
            </p:nvSpPr>
            <p:spPr>
              <a:xfrm>
                <a:off x="8292970" y="5258313"/>
                <a:ext cx="4470400" cy="4470400"/>
              </a:xfrm>
              <a:prstGeom prst="gear9">
                <a:avLst/>
              </a:pr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椭圆 33">
                <a:extLst>
                  <a:ext uri="{FF2B5EF4-FFF2-40B4-BE49-F238E27FC236}">
                    <a16:creationId xmlns="" xmlns:a16="http://schemas.microsoft.com/office/drawing/2014/main" id="{25A7FFB5-5863-7742-BCBC-253589282441}"/>
                  </a:ext>
                </a:extLst>
              </p:cNvPr>
              <p:cNvSpPr/>
              <p:nvPr/>
            </p:nvSpPr>
            <p:spPr>
              <a:xfrm>
                <a:off x="9453152" y="6418495"/>
                <a:ext cx="2150036" cy="21500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grpSp>
        <p:grpSp>
          <p:nvGrpSpPr>
            <p:cNvPr id="27" name="组 31">
              <a:extLst>
                <a:ext uri="{FF2B5EF4-FFF2-40B4-BE49-F238E27FC236}">
                  <a16:creationId xmlns="" xmlns:a16="http://schemas.microsoft.com/office/drawing/2014/main" id="{D6472C7D-F4A5-C941-8890-F63D91706E0E}"/>
                </a:ext>
              </a:extLst>
            </p:cNvPr>
            <p:cNvGrpSpPr/>
            <p:nvPr/>
          </p:nvGrpSpPr>
          <p:grpSpPr>
            <a:xfrm>
              <a:off x="6063034" y="2613625"/>
              <a:ext cx="1390389" cy="1390390"/>
              <a:chOff x="5773898" y="4091349"/>
              <a:chExt cx="3251200" cy="3251200"/>
            </a:xfrm>
            <a:grpFill/>
          </p:grpSpPr>
          <p:sp>
            <p:nvSpPr>
              <p:cNvPr id="31" name="形状 30">
                <a:extLst>
                  <a:ext uri="{FF2B5EF4-FFF2-40B4-BE49-F238E27FC236}">
                    <a16:creationId xmlns="" xmlns:a16="http://schemas.microsoft.com/office/drawing/2014/main" id="{0CFD4DA5-DF52-A649-83AD-CDF7A1F091A9}"/>
                  </a:ext>
                </a:extLst>
              </p:cNvPr>
              <p:cNvSpPr/>
              <p:nvPr/>
            </p:nvSpPr>
            <p:spPr>
              <a:xfrm rot="21180665">
                <a:off x="5773898" y="4091349"/>
                <a:ext cx="3251200" cy="3251200"/>
              </a:xfrm>
              <a:prstGeom prst="gear6">
                <a:avLst/>
              </a:pr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椭圆 31">
                <a:extLst>
                  <a:ext uri="{FF2B5EF4-FFF2-40B4-BE49-F238E27FC236}">
                    <a16:creationId xmlns="" xmlns:a16="http://schemas.microsoft.com/office/drawing/2014/main" id="{180C2BDB-19A4-AB45-AD82-33B709FE0709}"/>
                  </a:ext>
                </a:extLst>
              </p:cNvPr>
              <p:cNvSpPr/>
              <p:nvPr/>
            </p:nvSpPr>
            <p:spPr>
              <a:xfrm>
                <a:off x="6731996" y="5049447"/>
                <a:ext cx="1335004" cy="13350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grpSp>
        <p:grpSp>
          <p:nvGrpSpPr>
            <p:cNvPr id="28" name="组 34">
              <a:extLst>
                <a:ext uri="{FF2B5EF4-FFF2-40B4-BE49-F238E27FC236}">
                  <a16:creationId xmlns="" xmlns:a16="http://schemas.microsoft.com/office/drawing/2014/main" id="{7EE1635F-D95D-1A45-9DB4-0CB35C53A1ED}"/>
                </a:ext>
              </a:extLst>
            </p:cNvPr>
            <p:cNvGrpSpPr/>
            <p:nvPr/>
          </p:nvGrpSpPr>
          <p:grpSpPr>
            <a:xfrm>
              <a:off x="7198311" y="2246600"/>
              <a:ext cx="1031402" cy="1031402"/>
              <a:chOff x="8395926" y="3402162"/>
              <a:chExt cx="2411768" cy="2411768"/>
            </a:xfrm>
            <a:grpFill/>
          </p:grpSpPr>
          <p:sp>
            <p:nvSpPr>
              <p:cNvPr id="29" name="形状 28">
                <a:extLst>
                  <a:ext uri="{FF2B5EF4-FFF2-40B4-BE49-F238E27FC236}">
                    <a16:creationId xmlns="" xmlns:a16="http://schemas.microsoft.com/office/drawing/2014/main" id="{4F566E86-209A-3548-8C8C-5D7FC7D854AE}"/>
                  </a:ext>
                </a:extLst>
              </p:cNvPr>
              <p:cNvSpPr/>
              <p:nvPr/>
            </p:nvSpPr>
            <p:spPr>
              <a:xfrm rot="20798863">
                <a:off x="8395926" y="3402162"/>
                <a:ext cx="2411768" cy="2411768"/>
              </a:xfrm>
              <a:prstGeom prst="gear6">
                <a:avLst>
                  <a:gd name="adj1" fmla="val 17256"/>
                  <a:gd name="adj2" fmla="val 3526"/>
                </a:avLst>
              </a:pr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椭圆 29">
                <a:extLst>
                  <a:ext uri="{FF2B5EF4-FFF2-40B4-BE49-F238E27FC236}">
                    <a16:creationId xmlns="" xmlns:a16="http://schemas.microsoft.com/office/drawing/2014/main" id="{3CACEC09-699C-CA4D-A4A8-64A5BD060296}"/>
                  </a:ext>
                </a:extLst>
              </p:cNvPr>
              <p:cNvSpPr/>
              <p:nvPr/>
            </p:nvSpPr>
            <p:spPr>
              <a:xfrm>
                <a:off x="9155438" y="4161674"/>
                <a:ext cx="892745" cy="89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800">
                  <a:latin typeface="Microsoft YaHei" charset="-122"/>
                  <a:ea typeface="Microsoft YaHei" charset="-122"/>
                  <a:cs typeface="Microsoft YaHei" charset="-122"/>
                </a:endParaRPr>
              </a:p>
            </p:txBody>
          </p:sp>
        </p:grpSp>
      </p:grpSp>
      <p:sp>
        <p:nvSpPr>
          <p:cNvPr id="20" name="文本框 19">
            <a:extLst>
              <a:ext uri="{FF2B5EF4-FFF2-40B4-BE49-F238E27FC236}">
                <a16:creationId xmlns="" xmlns:a16="http://schemas.microsoft.com/office/drawing/2014/main" id="{77771268-E75A-C044-BA96-B86DC8BA9B7E}"/>
              </a:ext>
            </a:extLst>
          </p:cNvPr>
          <p:cNvSpPr txBox="1"/>
          <p:nvPr/>
        </p:nvSpPr>
        <p:spPr>
          <a:xfrm>
            <a:off x="572785" y="4419574"/>
            <a:ext cx="8072124" cy="2031325"/>
          </a:xfrm>
          <a:prstGeom prst="rect">
            <a:avLst/>
          </a:prstGeom>
          <a:noFill/>
        </p:spPr>
        <p:txBody>
          <a:bodyPr wrap="square" rtlCol="0">
            <a:spAutoFit/>
          </a:bodyPr>
          <a:lstStyle/>
          <a:p>
            <a:pPr marL="285750" indent="-285750" algn="just">
              <a:buFont typeface="Wingdings" pitchFamily="2" charset="2"/>
              <a:buChar char="ü"/>
            </a:pPr>
            <a:r>
              <a:rPr lang="zh-CN" altLang="en-US" sz="1800" dirty="0"/>
              <a:t>智慧化图书馆的构成要素主要包括物联网技术、智能设施 、智慧化服务 </a:t>
            </a:r>
            <a:r>
              <a:rPr lang="zh-Hans" altLang="en-US" sz="1800" dirty="0"/>
              <a:t>。</a:t>
            </a:r>
            <a:endParaRPr lang="en-US" altLang="zh-Hans" sz="1800" dirty="0"/>
          </a:p>
          <a:p>
            <a:pPr algn="just"/>
            <a:endParaRPr lang="en-US" altLang="zh-CN" sz="1800" dirty="0"/>
          </a:p>
          <a:p>
            <a:pPr marL="285750" indent="-285750" algn="just">
              <a:buFont typeface="Wingdings" pitchFamily="2" charset="2"/>
              <a:buChar char="ü"/>
            </a:pPr>
            <a:r>
              <a:rPr lang="zh-CN" altLang="en-US" sz="1800" dirty="0"/>
              <a:t>其构建可分为三个层面 </a:t>
            </a:r>
            <a:r>
              <a:rPr lang="en-US" altLang="zh-CN" sz="1800" dirty="0"/>
              <a:t>: </a:t>
            </a:r>
            <a:r>
              <a:rPr lang="zh-CN" altLang="en-US" sz="1800" dirty="0"/>
              <a:t>物质层面 、技术层面和服务层面 。</a:t>
            </a:r>
            <a:endParaRPr lang="en-US" altLang="zh-CN" sz="1800" dirty="0"/>
          </a:p>
          <a:p>
            <a:pPr algn="just"/>
            <a:endParaRPr lang="en-US" altLang="zh-CN" sz="1800" dirty="0"/>
          </a:p>
          <a:p>
            <a:pPr marL="285750" indent="-285750" algn="just">
              <a:lnSpc>
                <a:spcPct val="150000"/>
              </a:lnSpc>
              <a:buFont typeface="Wingdings" pitchFamily="2" charset="2"/>
              <a:buChar char="ü"/>
            </a:pPr>
            <a:r>
              <a:rPr lang="zh-CN" altLang="en-US" sz="1800" dirty="0"/>
              <a:t>物质层面是基础 </a:t>
            </a:r>
            <a:r>
              <a:rPr lang="en-US" altLang="zh-CN" sz="1800" dirty="0"/>
              <a:t>,</a:t>
            </a:r>
            <a:r>
              <a:rPr lang="zh-CN" altLang="en-US" sz="1800" dirty="0"/>
              <a:t>技术层面是关键 </a:t>
            </a:r>
            <a:r>
              <a:rPr lang="en-US" altLang="zh-CN" sz="1800" dirty="0"/>
              <a:t>, </a:t>
            </a:r>
            <a:r>
              <a:rPr lang="zh-CN" altLang="en-US" sz="1800" dirty="0"/>
              <a:t>而</a:t>
            </a:r>
            <a:r>
              <a:rPr lang="zh-CN" altLang="en-US" sz="1800" b="1" dirty="0"/>
              <a:t>最能体现图书馆核心价值和服务水平的则是</a:t>
            </a:r>
            <a:r>
              <a:rPr lang="zh-CN" altLang="en-US" sz="1800" b="1" dirty="0">
                <a:solidFill>
                  <a:srgbClr val="FF0000"/>
                </a:solidFill>
              </a:rPr>
              <a:t>服务</a:t>
            </a:r>
            <a:r>
              <a:rPr lang="zh-CN" altLang="en-US" sz="1800" b="1" dirty="0"/>
              <a:t>层面</a:t>
            </a:r>
            <a:r>
              <a:rPr lang="zh-CN" altLang="en-US" sz="1800" dirty="0"/>
              <a:t>。</a:t>
            </a:r>
            <a:endParaRPr lang="en-US" altLang="zh-CN" sz="1800" dirty="0"/>
          </a:p>
        </p:txBody>
      </p:sp>
    </p:spTree>
    <p:extLst>
      <p:ext uri="{BB962C8B-B14F-4D97-AF65-F5344CB8AC3E}">
        <p14:creationId xmlns="" xmlns:p14="http://schemas.microsoft.com/office/powerpoint/2010/main" val="2303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heckerboard(across)">
                                      <p:cBhvr>
                                        <p:cTn id="11" dur="500"/>
                                        <p:tgtEl>
                                          <p:spTgt spid="2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heckerboard(across)">
                                      <p:cBhvr>
                                        <p:cTn id="14" dur="500"/>
                                        <p:tgtEl>
                                          <p:spTgt spid="2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0"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A7A7A7"/>
      </a:dk2>
      <a:lt2>
        <a:srgbClr val="535353"/>
      </a:lt2>
      <a:accent1>
        <a:srgbClr val="009999"/>
      </a:accent1>
      <a:accent2>
        <a:srgbClr val="990000"/>
      </a:accent2>
      <a:accent3>
        <a:srgbClr val="FFFFFF"/>
      </a:accent3>
      <a:accent4>
        <a:srgbClr val="000000"/>
      </a:accent4>
      <a:accent5>
        <a:srgbClr val="AACACA"/>
      </a:accent5>
      <a:accent6>
        <a:srgbClr val="8A0000"/>
      </a:accent6>
      <a:hlink>
        <a:srgbClr val="0000FF"/>
      </a:hlink>
      <a:folHlink>
        <a:srgbClr val="FF00FF"/>
      </a:folHlink>
    </a:clrScheme>
    <a:fontScheme name="Office 主题​​">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9999"/>
          </a:solidFill>
          <a:prstDash val="solid"/>
          <a:round/>
          <a:headEnd type="none" w="med" len="med"/>
          <a:tailEnd type="none" w="med" len="med"/>
        </a:ln>
      </a:spPr>
      <a:bodyPr vert="horz" wrap="square" lIns="45719" tIns="45719" rIns="45719" bIns="45719" numCol="1" anchor="t" anchorCtr="0" compatLnSpc="1"/>
      <a:lstStyle>
        <a:def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defRPr kumimoji="0" lang="en-US" altLang="zh-CN" sz="1000" b="0" i="0" u="none" strike="noStrike" cap="none" normalizeH="0" baseline="0" smtClean="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9999"/>
          </a:solidFill>
          <a:prstDash val="solid"/>
          <a:round/>
          <a:headEnd type="none" w="med" len="med"/>
          <a:tailEnd type="none" w="med" len="med"/>
        </a:ln>
      </a:spPr>
      <a:bodyPr vert="horz" wrap="square" lIns="45719" tIns="45719" rIns="45719" bIns="45719" numCol="1" anchor="t" anchorCtr="0" compatLnSpc="1"/>
      <a:lstStyle>
        <a:def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defRPr kumimoji="0" lang="en-US" altLang="zh-CN" sz="1000" b="0" i="0" u="none" strike="noStrike" cap="none" normalizeH="0" baseline="0" smtClean="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defPPr>
      </a:lstStyle>
    </a:lnDef>
  </a:objectDefaults>
  <a:extraClrSchemeLst>
    <a:extraClrScheme>
      <a:clrScheme name="Office 主题​​ 1">
        <a:dk1>
          <a:srgbClr val="000000"/>
        </a:dk1>
        <a:lt1>
          <a:srgbClr val="FFFFFF"/>
        </a:lt1>
        <a:dk2>
          <a:srgbClr val="A7A7A7"/>
        </a:dk2>
        <a:lt2>
          <a:srgbClr val="535353"/>
        </a:lt2>
        <a:accent1>
          <a:srgbClr val="009999"/>
        </a:accent1>
        <a:accent2>
          <a:srgbClr val="990000"/>
        </a:accent2>
        <a:accent3>
          <a:srgbClr val="FFFFFF"/>
        </a:accent3>
        <a:accent4>
          <a:srgbClr val="000000"/>
        </a:accent4>
        <a:accent5>
          <a:srgbClr val="AACACA"/>
        </a:accent5>
        <a:accent6>
          <a:srgbClr val="8A0000"/>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智慧图书馆" id="{2FC8D129-F989-3E4E-829D-E79056124E0E}" vid="{8265D257-7CD4-7247-9157-D19F8F301093}"/>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A7A7A7"/>
      </a:dk2>
      <a:lt2>
        <a:srgbClr val="535353"/>
      </a:lt2>
      <a:accent1>
        <a:srgbClr val="009999"/>
      </a:accent1>
      <a:accent2>
        <a:srgbClr val="990000"/>
      </a:accent2>
      <a:accent3>
        <a:srgbClr val="FFFFFF"/>
      </a:accent3>
      <a:accent4>
        <a:srgbClr val="000000"/>
      </a:accent4>
      <a:accent5>
        <a:srgbClr val="AACACA"/>
      </a:accent5>
      <a:accent6>
        <a:srgbClr val="8A0000"/>
      </a:accent6>
      <a:hlink>
        <a:srgbClr val="0000FF"/>
      </a:hlink>
      <a:folHlink>
        <a:srgbClr val="FF00FF"/>
      </a:folHlink>
    </a:clrScheme>
    <a:fontScheme name="1_Office 主题​​">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9999"/>
          </a:solidFill>
          <a:prstDash val="solid"/>
          <a:round/>
          <a:headEnd type="none" w="med" len="med"/>
          <a:tailEnd type="none" w="med" len="med"/>
        </a:ln>
      </a:spPr>
      <a:bodyPr vert="horz" wrap="square" lIns="45719" tIns="45719" rIns="45719" bIns="45719" numCol="1" anchor="t" anchorCtr="0" compatLnSpc="1"/>
      <a:lstStyle>
        <a:def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defRPr kumimoji="0" lang="en-US" altLang="zh-CN" sz="1000" b="0" i="0" u="none" strike="noStrike" cap="none" normalizeH="0" baseline="0" smtClean="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9999"/>
          </a:solidFill>
          <a:prstDash val="solid"/>
          <a:round/>
          <a:headEnd type="none" w="med" len="med"/>
          <a:tailEnd type="none" w="med" len="med"/>
        </a:ln>
      </a:spPr>
      <a:bodyPr vert="horz" wrap="square" lIns="45719" tIns="45719" rIns="45719" bIns="45719" numCol="1" anchor="t" anchorCtr="0" compatLnSpc="1"/>
      <a:lstStyle>
        <a:defPPr marL="0" marR="0" indent="0" algn="l" defTabSz="914400" rtl="0" eaLnBrk="1" fontAlgn="base" latinLnBrk="0" hangingPunct="0">
          <a:lnSpc>
            <a:spcPct val="100000"/>
          </a:lnSpc>
          <a:spcBef>
            <a:spcPct val="0"/>
          </a:spcBef>
          <a:spcAft>
            <a:spcPct val="0"/>
          </a:spcAft>
          <a:buClrTx/>
          <a:buSzTx/>
          <a:buFont typeface="Arial" panose="020B0604020202020204" pitchFamily="34" charset="0"/>
          <a:buNone/>
          <a:defRPr kumimoji="0" lang="en-US" altLang="zh-CN" sz="1000" b="0" i="0" u="none" strike="noStrike" cap="none" normalizeH="0" baseline="0" smtClean="0">
            <a:ln>
              <a:noFill/>
            </a:ln>
            <a:solidFill>
              <a:srgbClr val="163794"/>
            </a:solidFill>
            <a:effectLst/>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defPPr>
      </a:lstStyle>
    </a:lnDef>
  </a:objectDefaults>
  <a:extraClrSchemeLst>
    <a:extraClrScheme>
      <a:clrScheme name="1_Office 主题​​ 1">
        <a:dk1>
          <a:srgbClr val="000000"/>
        </a:dk1>
        <a:lt1>
          <a:srgbClr val="FFFFFF"/>
        </a:lt1>
        <a:dk2>
          <a:srgbClr val="A7A7A7"/>
        </a:dk2>
        <a:lt2>
          <a:srgbClr val="535353"/>
        </a:lt2>
        <a:accent1>
          <a:srgbClr val="009999"/>
        </a:accent1>
        <a:accent2>
          <a:srgbClr val="990000"/>
        </a:accent2>
        <a:accent3>
          <a:srgbClr val="FFFFFF"/>
        </a:accent3>
        <a:accent4>
          <a:srgbClr val="000000"/>
        </a:accent4>
        <a:accent5>
          <a:srgbClr val="AACACA"/>
        </a:accent5>
        <a:accent6>
          <a:srgbClr val="8A0000"/>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智慧图书馆" id="{2FC8D129-F989-3E4E-829D-E79056124E0E}" vid="{0F0B6CB4-1E75-054A-AEA4-1F0B6B006C62}"/>
    </a:ext>
  </a:extLst>
</a:theme>
</file>

<file path=ppt/theme/theme3.xml><?xml version="1.0" encoding="utf-8"?>
<a:theme xmlns:a="http://schemas.openxmlformats.org/drawingml/2006/main" name="Office 主题​​">
  <a:themeElements>
    <a:clrScheme name="">
      <a:dk1>
        <a:srgbClr val="000000"/>
      </a:dk1>
      <a:lt1>
        <a:srgbClr val="FFFFFF"/>
      </a:lt1>
      <a:dk2>
        <a:srgbClr val="A7A7A7"/>
      </a:dk2>
      <a:lt2>
        <a:srgbClr val="535353"/>
      </a:lt2>
      <a:accent1>
        <a:srgbClr val="009999"/>
      </a:accent1>
      <a:accent2>
        <a:srgbClr val="990000"/>
      </a:accent2>
      <a:accent3>
        <a:srgbClr val="FFFFFF"/>
      </a:accent3>
      <a:accent4>
        <a:srgbClr val="000000"/>
      </a:accent4>
      <a:accent5>
        <a:srgbClr val="AACACA"/>
      </a:accent5>
      <a:accent6>
        <a:srgbClr val="8A0000"/>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2311</TotalTime>
  <Words>6496</Words>
  <Application>Microsoft Office PowerPoint</Application>
  <PresentationFormat>全屏显示(4:3)</PresentationFormat>
  <Paragraphs>590</Paragraphs>
  <Slides>50</Slides>
  <Notes>4</Notes>
  <HiddenSlides>0</HiddenSlides>
  <MMClips>0</MMClips>
  <ScaleCrop>false</ScaleCrop>
  <HeadingPairs>
    <vt:vector size="4" baseType="variant">
      <vt:variant>
        <vt:lpstr>主题</vt:lpstr>
      </vt:variant>
      <vt:variant>
        <vt:i4>2</vt:i4>
      </vt:variant>
      <vt:variant>
        <vt:lpstr>幻灯片标题</vt:lpstr>
      </vt:variant>
      <vt:variant>
        <vt:i4>50</vt:i4>
      </vt:variant>
    </vt:vector>
  </HeadingPairs>
  <TitlesOfParts>
    <vt:vector size="52"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吉林大学 余璐</dc:creator>
  <cp:lastModifiedBy>USER</cp:lastModifiedBy>
  <cp:revision>94</cp:revision>
  <dcterms:created xsi:type="dcterms:W3CDTF">2018-06-10T07:24:37Z</dcterms:created>
  <dcterms:modified xsi:type="dcterms:W3CDTF">2018-06-14T03:32:27Z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