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08" r:id="rId3"/>
    <p:sldId id="260" r:id="rId4"/>
    <p:sldId id="274" r:id="rId5"/>
    <p:sldId id="307" r:id="rId6"/>
    <p:sldId id="289" r:id="rId7"/>
    <p:sldId id="263" r:id="rId8"/>
    <p:sldId id="266" r:id="rId9"/>
    <p:sldId id="290" r:id="rId10"/>
    <p:sldId id="287" r:id="rId11"/>
    <p:sldId id="273" r:id="rId12"/>
    <p:sldId id="272" r:id="rId13"/>
    <p:sldId id="271" r:id="rId14"/>
    <p:sldId id="300" r:id="rId15"/>
    <p:sldId id="286" r:id="rId16"/>
    <p:sldId id="267" r:id="rId17"/>
    <p:sldId id="261" r:id="rId18"/>
    <p:sldId id="291"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AED"/>
    <a:srgbClr val="95886F"/>
    <a:srgbClr val="7B9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66057" autoAdjust="0"/>
  </p:normalViewPr>
  <p:slideViewPr>
    <p:cSldViewPr snapToGrid="0" showGuides="1">
      <p:cViewPr varScale="1">
        <p:scale>
          <a:sx n="44" d="100"/>
          <a:sy n="44" d="100"/>
        </p:scale>
        <p:origin x="-1432" y="-6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E:\&#21516;&#27493;\Seafile\U\&#21150;&#20844;&#23460;&#24037;&#20316;\2018&#24180;&#19978;&#21322;&#24180;\&#19975;&#26041;&#23398;&#31185;&#26381;&#21153;&#20132;&#27969;\PPT\&#22270;&#3492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21516;&#27493;\Seafile\U\&#21150;&#20844;&#23460;&#24037;&#20316;\2018&#24180;&#19978;&#21322;&#24180;\&#19975;&#26041;&#23398;&#31185;&#26381;&#21153;&#20132;&#27969;\PPT\&#22270;&#349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zh-CN"/>
              <a:t>国内外研究频次对比</a:t>
            </a:r>
          </a:p>
        </c:rich>
      </c:tx>
      <c:layout>
        <c:manualLayout>
          <c:xMode val="edge"/>
          <c:yMode val="edge"/>
          <c:x val="0.33443602797600352"/>
          <c:y val="6.2378167641325533E-2"/>
        </c:manualLayout>
      </c:layout>
      <c:overlay val="0"/>
    </c:title>
    <c:autoTitleDeleted val="0"/>
    <c:plotArea>
      <c:layout>
        <c:manualLayout>
          <c:layoutTarget val="inner"/>
          <c:xMode val="edge"/>
          <c:yMode val="edge"/>
          <c:x val="0.12645786524198568"/>
          <c:y val="0.19219188244744284"/>
          <c:w val="0.81458499061073941"/>
          <c:h val="0.47606063861900333"/>
        </c:manualLayout>
      </c:layout>
      <c:lineChart>
        <c:grouping val="standard"/>
        <c:varyColors val="0"/>
        <c:ser>
          <c:idx val="0"/>
          <c:order val="0"/>
          <c:tx>
            <c:strRef>
              <c:f>Sheet1!$F$25</c:f>
              <c:strCache>
                <c:ptCount val="1"/>
                <c:pt idx="0">
                  <c:v>国外-总频次</c:v>
                </c:pt>
              </c:strCache>
            </c:strRef>
          </c:tx>
          <c:spPr>
            <a:ln>
              <a:solidFill>
                <a:srgbClr val="04465F"/>
              </a:solidFill>
            </a:ln>
          </c:spPr>
          <c:marker>
            <c:symbol val="none"/>
          </c:marker>
          <c:dLbls>
            <c:showLegendKey val="0"/>
            <c:showVal val="1"/>
            <c:showCatName val="0"/>
            <c:showSerName val="0"/>
            <c:showPercent val="0"/>
            <c:showBubbleSize val="0"/>
            <c:showLeaderLines val="0"/>
          </c:dLbls>
          <c:cat>
            <c:strRef>
              <c:f>Sheet1!$E$26:$E$38</c:f>
              <c:strCache>
                <c:ptCount val="13"/>
                <c:pt idx="0">
                  <c:v>2006年</c:v>
                </c:pt>
                <c:pt idx="1">
                  <c:v>2007年</c:v>
                </c:pt>
                <c:pt idx="2">
                  <c:v>2008年</c:v>
                </c:pt>
                <c:pt idx="3">
                  <c:v>2009年</c:v>
                </c:pt>
                <c:pt idx="4">
                  <c:v>2010年</c:v>
                </c:pt>
                <c:pt idx="5">
                  <c:v>2011年</c:v>
                </c:pt>
                <c:pt idx="6">
                  <c:v>2012年</c:v>
                </c:pt>
                <c:pt idx="7">
                  <c:v>2013年</c:v>
                </c:pt>
                <c:pt idx="8">
                  <c:v>2014年</c:v>
                </c:pt>
                <c:pt idx="9">
                  <c:v>2015年</c:v>
                </c:pt>
                <c:pt idx="10">
                  <c:v>2016年</c:v>
                </c:pt>
                <c:pt idx="11">
                  <c:v>2017年</c:v>
                </c:pt>
                <c:pt idx="12">
                  <c:v>2018年</c:v>
                </c:pt>
              </c:strCache>
            </c:strRef>
          </c:cat>
          <c:val>
            <c:numRef>
              <c:f>Sheet1!$F$26:$F$38</c:f>
              <c:numCache>
                <c:formatCode>General</c:formatCode>
                <c:ptCount val="13"/>
                <c:pt idx="0">
                  <c:v>59</c:v>
                </c:pt>
                <c:pt idx="1">
                  <c:v>75</c:v>
                </c:pt>
                <c:pt idx="2">
                  <c:v>67</c:v>
                </c:pt>
                <c:pt idx="3">
                  <c:v>81</c:v>
                </c:pt>
                <c:pt idx="4">
                  <c:v>66</c:v>
                </c:pt>
                <c:pt idx="5">
                  <c:v>105</c:v>
                </c:pt>
                <c:pt idx="6">
                  <c:v>99</c:v>
                </c:pt>
                <c:pt idx="7">
                  <c:v>109</c:v>
                </c:pt>
                <c:pt idx="8">
                  <c:v>135</c:v>
                </c:pt>
                <c:pt idx="9">
                  <c:v>143</c:v>
                </c:pt>
                <c:pt idx="10">
                  <c:v>206</c:v>
                </c:pt>
                <c:pt idx="11">
                  <c:v>192</c:v>
                </c:pt>
                <c:pt idx="12">
                  <c:v>28</c:v>
                </c:pt>
              </c:numCache>
            </c:numRef>
          </c:val>
          <c:smooth val="0"/>
        </c:ser>
        <c:ser>
          <c:idx val="1"/>
          <c:order val="1"/>
          <c:tx>
            <c:strRef>
              <c:f>Sheet1!$H$25</c:f>
              <c:strCache>
                <c:ptCount val="1"/>
                <c:pt idx="0">
                  <c:v>国内-总频次</c:v>
                </c:pt>
              </c:strCache>
            </c:strRef>
          </c:tx>
          <c:spPr>
            <a:ln>
              <a:solidFill>
                <a:srgbClr val="8A8E24"/>
              </a:solidFill>
            </a:ln>
          </c:spPr>
          <c:marker>
            <c:symbol val="none"/>
          </c:marker>
          <c:cat>
            <c:strRef>
              <c:f>Sheet1!$E$26:$E$38</c:f>
              <c:strCache>
                <c:ptCount val="13"/>
                <c:pt idx="0">
                  <c:v>2006年</c:v>
                </c:pt>
                <c:pt idx="1">
                  <c:v>2007年</c:v>
                </c:pt>
                <c:pt idx="2">
                  <c:v>2008年</c:v>
                </c:pt>
                <c:pt idx="3">
                  <c:v>2009年</c:v>
                </c:pt>
                <c:pt idx="4">
                  <c:v>2010年</c:v>
                </c:pt>
                <c:pt idx="5">
                  <c:v>2011年</c:v>
                </c:pt>
                <c:pt idx="6">
                  <c:v>2012年</c:v>
                </c:pt>
                <c:pt idx="7">
                  <c:v>2013年</c:v>
                </c:pt>
                <c:pt idx="8">
                  <c:v>2014年</c:v>
                </c:pt>
                <c:pt idx="9">
                  <c:v>2015年</c:v>
                </c:pt>
                <c:pt idx="10">
                  <c:v>2016年</c:v>
                </c:pt>
                <c:pt idx="11">
                  <c:v>2017年</c:v>
                </c:pt>
                <c:pt idx="12">
                  <c:v>2018年</c:v>
                </c:pt>
              </c:strCache>
            </c:strRef>
          </c:cat>
          <c:val>
            <c:numRef>
              <c:f>Sheet1!$H$26:$H$38</c:f>
              <c:numCache>
                <c:formatCode>General</c:formatCode>
                <c:ptCount val="13"/>
                <c:pt idx="0">
                  <c:v>2</c:v>
                </c:pt>
                <c:pt idx="1">
                  <c:v>6</c:v>
                </c:pt>
                <c:pt idx="2">
                  <c:v>19</c:v>
                </c:pt>
                <c:pt idx="3">
                  <c:v>16</c:v>
                </c:pt>
                <c:pt idx="4">
                  <c:v>60</c:v>
                </c:pt>
                <c:pt idx="5">
                  <c:v>65</c:v>
                </c:pt>
                <c:pt idx="6">
                  <c:v>115</c:v>
                </c:pt>
                <c:pt idx="7">
                  <c:v>147</c:v>
                </c:pt>
                <c:pt idx="8">
                  <c:v>146</c:v>
                </c:pt>
                <c:pt idx="9">
                  <c:v>96</c:v>
                </c:pt>
                <c:pt idx="10">
                  <c:v>101</c:v>
                </c:pt>
                <c:pt idx="11">
                  <c:v>108</c:v>
                </c:pt>
                <c:pt idx="12">
                  <c:v>24</c:v>
                </c:pt>
              </c:numCache>
            </c:numRef>
          </c:val>
          <c:smooth val="0"/>
        </c:ser>
        <c:dLbls>
          <c:showLegendKey val="0"/>
          <c:showVal val="0"/>
          <c:showCatName val="0"/>
          <c:showSerName val="0"/>
          <c:showPercent val="0"/>
          <c:showBubbleSize val="0"/>
        </c:dLbls>
        <c:marker val="1"/>
        <c:smooth val="0"/>
        <c:axId val="207570944"/>
        <c:axId val="193392576"/>
      </c:lineChart>
      <c:catAx>
        <c:axId val="207570944"/>
        <c:scaling>
          <c:orientation val="minMax"/>
        </c:scaling>
        <c:delete val="0"/>
        <c:axPos val="b"/>
        <c:numFmt formatCode="General" sourceLinked="1"/>
        <c:majorTickMark val="none"/>
        <c:minorTickMark val="none"/>
        <c:tickLblPos val="nextTo"/>
        <c:txPr>
          <a:bodyPr rot="-2700000" vert="horz"/>
          <a:lstStyle/>
          <a:p>
            <a:pPr>
              <a:defRPr/>
            </a:pPr>
            <a:endParaRPr lang="zh-CN"/>
          </a:p>
        </c:txPr>
        <c:crossAx val="193392576"/>
        <c:crosses val="autoZero"/>
        <c:auto val="1"/>
        <c:lblAlgn val="ctr"/>
        <c:lblOffset val="100"/>
        <c:noMultiLvlLbl val="0"/>
      </c:catAx>
      <c:valAx>
        <c:axId val="193392576"/>
        <c:scaling>
          <c:orientation val="minMax"/>
        </c:scaling>
        <c:delete val="0"/>
        <c:axPos val="l"/>
        <c:majorGridlines/>
        <c:numFmt formatCode="General" sourceLinked="1"/>
        <c:majorTickMark val="none"/>
        <c:minorTickMark val="none"/>
        <c:tickLblPos val="nextTo"/>
        <c:txPr>
          <a:bodyPr rot="0" vert="horz"/>
          <a:lstStyle/>
          <a:p>
            <a:pPr>
              <a:defRPr/>
            </a:pPr>
            <a:endParaRPr lang="zh-CN"/>
          </a:p>
        </c:txPr>
        <c:crossAx val="207570944"/>
        <c:crosses val="autoZero"/>
        <c:crossBetween val="between"/>
      </c:valAx>
    </c:plotArea>
    <c:legend>
      <c:legendPos val="b"/>
      <c:layout>
        <c:manualLayout>
          <c:xMode val="edge"/>
          <c:yMode val="edge"/>
          <c:x val="0.27406063110223688"/>
          <c:y val="0.86846709546635958"/>
          <c:w val="0.46703005109559154"/>
          <c:h val="5.275830556274102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333333"/>
                </a:solidFill>
                <a:latin typeface="宋体"/>
                <a:ea typeface="宋体"/>
                <a:cs typeface="宋体"/>
              </a:defRPr>
            </a:pPr>
            <a:r>
              <a:rPr lang="zh-CN" sz="1400" b="1" i="0" baseline="0" dirty="0" smtClean="0"/>
              <a:t>国内外论文</a:t>
            </a:r>
            <a:r>
              <a:rPr lang="zh-CN" sz="1400" b="1" i="0" baseline="0" dirty="0"/>
              <a:t>占比情况</a:t>
            </a:r>
          </a:p>
        </c:rich>
      </c:tx>
      <c:layout/>
      <c:overlay val="0"/>
      <c:spPr>
        <a:noFill/>
        <a:ln>
          <a:noFill/>
        </a:ln>
        <a:effectLst/>
      </c:spPr>
    </c:title>
    <c:autoTitleDeleted val="0"/>
    <c:plotArea>
      <c:layout/>
      <c:lineChart>
        <c:grouping val="standard"/>
        <c:varyColors val="0"/>
        <c:ser>
          <c:idx val="0"/>
          <c:order val="0"/>
          <c:tx>
            <c:v>国外该主题论文占比</c:v>
          </c:tx>
          <c:spPr>
            <a:ln w="28575" cap="rnd">
              <a:solidFill>
                <a:srgbClr val="8A8E24"/>
              </a:solidFill>
              <a:round/>
            </a:ln>
            <a:effectLst/>
          </c:spPr>
          <c:marker>
            <c:symbol val="none"/>
          </c:marker>
          <c:dLbls>
            <c:spPr>
              <a:noFill/>
              <a:ln>
                <a:noFill/>
              </a:ln>
              <a:effectLst/>
            </c:spPr>
            <c:txPr>
              <a:bodyPr/>
              <a:lstStyle/>
              <a:p>
                <a:pPr>
                  <a:defRPr sz="900" b="0" i="0" u="none" strike="noStrike" baseline="0">
                    <a:solidFill>
                      <a:srgbClr val="333333"/>
                    </a:solidFill>
                    <a:latin typeface="宋体"/>
                    <a:ea typeface="宋体"/>
                    <a:cs typeface="宋体"/>
                  </a:defRPr>
                </a:pPr>
                <a:endParaRPr lang="zh-CN"/>
              </a:p>
            </c:txPr>
            <c:dLblPos val="r"/>
            <c:showLegendKey val="0"/>
            <c:showVal val="1"/>
            <c:showCatName val="0"/>
            <c:showSerName val="0"/>
            <c:showPercent val="0"/>
            <c:showBubbleSize val="0"/>
            <c:showLeaderLines val="0"/>
          </c:dLbls>
          <c:cat>
            <c:strRef>
              <c:f>Sheet1!$E$26:$E$38</c:f>
              <c:strCache>
                <c:ptCount val="13"/>
                <c:pt idx="0">
                  <c:v>2006年</c:v>
                </c:pt>
                <c:pt idx="1">
                  <c:v>2007年</c:v>
                </c:pt>
                <c:pt idx="2">
                  <c:v>2008年</c:v>
                </c:pt>
                <c:pt idx="3">
                  <c:v>2009年</c:v>
                </c:pt>
                <c:pt idx="4">
                  <c:v>2010年</c:v>
                </c:pt>
                <c:pt idx="5">
                  <c:v>2011年</c:v>
                </c:pt>
                <c:pt idx="6">
                  <c:v>2012年</c:v>
                </c:pt>
                <c:pt idx="7">
                  <c:v>2013年</c:v>
                </c:pt>
                <c:pt idx="8">
                  <c:v>2014年</c:v>
                </c:pt>
                <c:pt idx="9">
                  <c:v>2015年</c:v>
                </c:pt>
                <c:pt idx="10">
                  <c:v>2016年</c:v>
                </c:pt>
                <c:pt idx="11">
                  <c:v>2017年</c:v>
                </c:pt>
                <c:pt idx="12">
                  <c:v>2018年</c:v>
                </c:pt>
              </c:strCache>
            </c:strRef>
          </c:cat>
          <c:val>
            <c:numRef>
              <c:f>Sheet1!$K$26:$K$38</c:f>
              <c:numCache>
                <c:formatCode>0.00%</c:formatCode>
                <c:ptCount val="13"/>
                <c:pt idx="0">
                  <c:v>0.15254237288135608</c:v>
                </c:pt>
                <c:pt idx="1">
                  <c:v>0.22666666666666666</c:v>
                </c:pt>
                <c:pt idx="2">
                  <c:v>0.28358208955223901</c:v>
                </c:pt>
                <c:pt idx="3">
                  <c:v>0.32098765432098791</c:v>
                </c:pt>
                <c:pt idx="4">
                  <c:v>0.27272727272727282</c:v>
                </c:pt>
                <c:pt idx="5">
                  <c:v>0.26666666666666683</c:v>
                </c:pt>
                <c:pt idx="6">
                  <c:v>0.26262626262626282</c:v>
                </c:pt>
                <c:pt idx="7">
                  <c:v>0.23853211009174322</c:v>
                </c:pt>
                <c:pt idx="8">
                  <c:v>0.29629629629629628</c:v>
                </c:pt>
                <c:pt idx="9">
                  <c:v>0.25174825174825177</c:v>
                </c:pt>
                <c:pt idx="10">
                  <c:v>0.29611650485436908</c:v>
                </c:pt>
                <c:pt idx="11">
                  <c:v>0.26041666666666691</c:v>
                </c:pt>
                <c:pt idx="12">
                  <c:v>0.35714285714285743</c:v>
                </c:pt>
              </c:numCache>
            </c:numRef>
          </c:val>
          <c:smooth val="0"/>
        </c:ser>
        <c:ser>
          <c:idx val="1"/>
          <c:order val="1"/>
          <c:tx>
            <c:v>国内该主题论文占比</c:v>
          </c:tx>
          <c:spPr>
            <a:ln w="28575" cap="rnd">
              <a:solidFill>
                <a:srgbClr val="04465F"/>
              </a:solidFill>
              <a:round/>
            </a:ln>
            <a:effectLst/>
          </c:spPr>
          <c:marker>
            <c:symbol val="none"/>
          </c:marker>
          <c:dLbls>
            <c:spPr>
              <a:noFill/>
              <a:ln>
                <a:noFill/>
              </a:ln>
              <a:effectLst/>
            </c:spPr>
            <c:txPr>
              <a:bodyPr/>
              <a:lstStyle/>
              <a:p>
                <a:pPr>
                  <a:defRPr sz="900" b="0" i="0" u="none" strike="noStrike" baseline="0">
                    <a:solidFill>
                      <a:srgbClr val="333333"/>
                    </a:solidFill>
                    <a:latin typeface="宋体"/>
                    <a:ea typeface="宋体"/>
                    <a:cs typeface="宋体"/>
                  </a:defRPr>
                </a:pPr>
                <a:endParaRPr lang="zh-CN"/>
              </a:p>
            </c:txPr>
            <c:dLblPos val="r"/>
            <c:showLegendKey val="0"/>
            <c:showVal val="1"/>
            <c:showCatName val="0"/>
            <c:showSerName val="0"/>
            <c:showPercent val="0"/>
            <c:showBubbleSize val="0"/>
            <c:showLeaderLines val="0"/>
          </c:dLbls>
          <c:cat>
            <c:strRef>
              <c:f>Sheet1!$E$26:$E$38</c:f>
              <c:strCache>
                <c:ptCount val="13"/>
                <c:pt idx="0">
                  <c:v>2006年</c:v>
                </c:pt>
                <c:pt idx="1">
                  <c:v>2007年</c:v>
                </c:pt>
                <c:pt idx="2">
                  <c:v>2008年</c:v>
                </c:pt>
                <c:pt idx="3">
                  <c:v>2009年</c:v>
                </c:pt>
                <c:pt idx="4">
                  <c:v>2010年</c:v>
                </c:pt>
                <c:pt idx="5">
                  <c:v>2011年</c:v>
                </c:pt>
                <c:pt idx="6">
                  <c:v>2012年</c:v>
                </c:pt>
                <c:pt idx="7">
                  <c:v>2013年</c:v>
                </c:pt>
                <c:pt idx="8">
                  <c:v>2014年</c:v>
                </c:pt>
                <c:pt idx="9">
                  <c:v>2015年</c:v>
                </c:pt>
                <c:pt idx="10">
                  <c:v>2016年</c:v>
                </c:pt>
                <c:pt idx="11">
                  <c:v>2017年</c:v>
                </c:pt>
                <c:pt idx="12">
                  <c:v>2018年</c:v>
                </c:pt>
              </c:strCache>
            </c:strRef>
          </c:cat>
          <c:val>
            <c:numRef>
              <c:f>Sheet1!$L$26:$L$38</c:f>
              <c:numCache>
                <c:formatCode>0.00%</c:formatCode>
                <c:ptCount val="13"/>
                <c:pt idx="0">
                  <c:v>0</c:v>
                </c:pt>
                <c:pt idx="1">
                  <c:v>0</c:v>
                </c:pt>
                <c:pt idx="2">
                  <c:v>0</c:v>
                </c:pt>
                <c:pt idx="3">
                  <c:v>0</c:v>
                </c:pt>
                <c:pt idx="4">
                  <c:v>0</c:v>
                </c:pt>
                <c:pt idx="5">
                  <c:v>0</c:v>
                </c:pt>
                <c:pt idx="6">
                  <c:v>1.7391304347826087E-2</c:v>
                </c:pt>
                <c:pt idx="7">
                  <c:v>3.4013605442176895E-2</c:v>
                </c:pt>
                <c:pt idx="8">
                  <c:v>6.8493150684931529E-3</c:v>
                </c:pt>
                <c:pt idx="9">
                  <c:v>2.083333333333335E-2</c:v>
                </c:pt>
                <c:pt idx="10">
                  <c:v>9.9009900990099133E-3</c:v>
                </c:pt>
                <c:pt idx="11">
                  <c:v>3.7037037037037056E-2</c:v>
                </c:pt>
                <c:pt idx="12">
                  <c:v>0</c:v>
                </c:pt>
              </c:numCache>
            </c:numRef>
          </c:val>
          <c:smooth val="0"/>
        </c:ser>
        <c:dLbls>
          <c:showLegendKey val="0"/>
          <c:showVal val="0"/>
          <c:showCatName val="0"/>
          <c:showSerName val="0"/>
          <c:showPercent val="0"/>
          <c:showBubbleSize val="0"/>
        </c:dLbls>
        <c:marker val="1"/>
        <c:smooth val="0"/>
        <c:axId val="207374336"/>
        <c:axId val="193395456"/>
      </c:lineChart>
      <c:catAx>
        <c:axId val="20737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sz="900" b="0" i="0" u="none" strike="noStrike" baseline="0">
                <a:solidFill>
                  <a:srgbClr val="333333"/>
                </a:solidFill>
                <a:latin typeface="宋体"/>
                <a:ea typeface="宋体"/>
                <a:cs typeface="宋体"/>
              </a:defRPr>
            </a:pPr>
            <a:endParaRPr lang="zh-CN"/>
          </a:p>
        </c:txPr>
        <c:crossAx val="193395456"/>
        <c:crosses val="autoZero"/>
        <c:auto val="1"/>
        <c:lblAlgn val="ctr"/>
        <c:lblOffset val="100"/>
        <c:noMultiLvlLbl val="0"/>
      </c:catAx>
      <c:valAx>
        <c:axId val="193395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宋体"/>
                <a:ea typeface="宋体"/>
                <a:cs typeface="宋体"/>
              </a:defRPr>
            </a:pPr>
            <a:endParaRPr lang="zh-CN"/>
          </a:p>
        </c:txPr>
        <c:crossAx val="207374336"/>
        <c:crosses val="autoZero"/>
        <c:crossBetween val="between"/>
      </c:valAx>
      <c:spPr>
        <a:noFill/>
        <a:ln>
          <a:noFill/>
        </a:ln>
        <a:effectLst/>
      </c:spPr>
    </c:plotArea>
    <c:legend>
      <c:legendPos val="b"/>
      <c:layout/>
      <c:overlay val="0"/>
      <c:spPr>
        <a:noFill/>
        <a:ln>
          <a:noFill/>
        </a:ln>
        <a:effectLst/>
      </c:spPr>
      <c:txPr>
        <a:bodyPr/>
        <a:lstStyle/>
        <a:p>
          <a:pPr>
            <a:defRPr sz="825" b="0" i="0" u="none" strike="noStrike" baseline="0">
              <a:solidFill>
                <a:srgbClr val="333333"/>
              </a:solidFill>
              <a:latin typeface="宋体"/>
              <a:ea typeface="宋体"/>
              <a:cs typeface="宋体"/>
            </a:defRPr>
          </a:pPr>
          <a:endParaRPr lang="zh-CN"/>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宋体"/>
          <a:ea typeface="宋体"/>
          <a:cs typeface="宋体"/>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4ADCDC-6644-465B-B9C3-ABFCF8586584}" type="datetimeFigureOut">
              <a:rPr lang="zh-CN" altLang="en-US" smtClean="0"/>
              <a:pPr/>
              <a:t>2018/5/24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037EF-F932-412D-8812-AE2CC21A34C2}" type="slidenum">
              <a:rPr lang="zh-CN" altLang="en-US" smtClean="0"/>
              <a:pPr/>
              <a:t>‹#›</a:t>
            </a:fld>
            <a:endParaRPr lang="zh-CN" altLang="en-US"/>
          </a:p>
        </p:txBody>
      </p:sp>
    </p:spTree>
    <p:extLst>
      <p:ext uri="{BB962C8B-B14F-4D97-AF65-F5344CB8AC3E}">
        <p14:creationId xmlns:p14="http://schemas.microsoft.com/office/powerpoint/2010/main" val="30504216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4F3E2-44E7-4CD6-8B05-54F840EA2048}" type="datetimeFigureOut">
              <a:rPr lang="zh-CN" altLang="en-US" smtClean="0"/>
              <a:pPr/>
              <a:t>2018/5/24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2CA35-3062-407C-A83C-49F792045B16}" type="slidenum">
              <a:rPr lang="zh-CN" altLang="en-US" smtClean="0"/>
              <a:pPr/>
              <a:t>‹#›</a:t>
            </a:fld>
            <a:endParaRPr lang="zh-CN" altLang="en-US"/>
          </a:p>
        </p:txBody>
      </p:sp>
    </p:spTree>
    <p:extLst>
      <p:ext uri="{BB962C8B-B14F-4D97-AF65-F5344CB8AC3E}">
        <p14:creationId xmlns:p14="http://schemas.microsoft.com/office/powerpoint/2010/main" val="299022755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1</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159600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276446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11</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412385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A5D738-6DBF-4EC5-9648-44AB2277303B}" type="slidenum">
              <a:rPr lang="zh-CN" altLang="en-US" smtClean="0"/>
              <a:pPr/>
              <a:t>12</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78420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pPr/>
              <a:t>13</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241998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14</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368906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15</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3439058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pPr/>
              <a:t>16</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3529399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17</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2294779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18</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79156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2</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159600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pPr/>
              <a:t>3</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129725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4</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175737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5</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175737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6</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345694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7</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2122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pPr/>
              <a:t>8</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202255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pPr/>
              <a:t>9</a:t>
            </a:fld>
            <a:endParaRPr lang="zh-CN" altLang="en-US"/>
          </a:p>
        </p:txBody>
      </p:sp>
      <p:sp>
        <p:nvSpPr>
          <p:cNvPr id="5" name="日期占位符 4"/>
          <p:cNvSpPr>
            <a:spLocks noGrp="1"/>
          </p:cNvSpPr>
          <p:nvPr>
            <p:ph type="dt" idx="11"/>
          </p:nvPr>
        </p:nvSpPr>
        <p:spPr/>
        <p:txBody>
          <a:bodyPr/>
          <a:lstStyle/>
          <a:p>
            <a:fld id="{F4F4F3E2-44E7-4CD6-8B05-54F840EA2048}" type="datetimeFigureOut">
              <a:rPr lang="zh-CN" altLang="en-US" smtClean="0"/>
              <a:pPr/>
              <a:t>2018/5/24</a:t>
            </a:fld>
            <a:endParaRPr lang="zh-CN" altLang="en-US"/>
          </a:p>
        </p:txBody>
      </p:sp>
    </p:spTree>
    <p:extLst>
      <p:ext uri="{BB962C8B-B14F-4D97-AF65-F5344CB8AC3E}">
        <p14:creationId xmlns:p14="http://schemas.microsoft.com/office/powerpoint/2010/main" val="3689068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80062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79989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8" name="矩形 7"/>
          <p:cNvSpPr/>
          <p:nvPr userDrawn="1"/>
        </p:nvSpPr>
        <p:spPr>
          <a:xfrm>
            <a:off x="7925518" y="6553886"/>
            <a:ext cx="775136" cy="246221"/>
          </a:xfrm>
          <a:prstGeom prst="rect">
            <a:avLst/>
          </a:prstGeom>
        </p:spPr>
        <p:txBody>
          <a:bodyPr wrap="square">
            <a:spAutoFit/>
          </a:bodyPr>
          <a:lstStyle/>
          <a:p>
            <a:r>
              <a:rPr lang="en-US" altLang="zh-CN" sz="100" dirty="0">
                <a:solidFill>
                  <a:srgbClr val="E6EAED"/>
                </a:solidFill>
                <a:latin typeface="Calibri"/>
                <a:ea typeface="宋体"/>
              </a:rPr>
              <a:t>PPT</a:t>
            </a:r>
            <a:r>
              <a:rPr lang="zh-CN" altLang="en-US" sz="100" dirty="0">
                <a:solidFill>
                  <a:srgbClr val="E6EAED"/>
                </a:solidFill>
                <a:latin typeface="Calibri"/>
                <a:ea typeface="宋体"/>
              </a:rPr>
              <a:t>模板下载：</a:t>
            </a:r>
            <a:r>
              <a:rPr lang="en-US" altLang="zh-CN" sz="100" dirty="0">
                <a:solidFill>
                  <a:srgbClr val="E6EAED"/>
                </a:solidFill>
                <a:latin typeface="Calibri"/>
                <a:ea typeface="宋体"/>
              </a:rPr>
              <a:t>www.1ppt.com/moban/     </a:t>
            </a:r>
            <a:r>
              <a:rPr lang="zh-CN" altLang="en-US" sz="100" dirty="0">
                <a:solidFill>
                  <a:srgbClr val="E6EAED"/>
                </a:solidFill>
                <a:latin typeface="Calibri"/>
                <a:ea typeface="宋体"/>
              </a:rPr>
              <a:t>行业</a:t>
            </a:r>
            <a:r>
              <a:rPr lang="en-US" altLang="zh-CN" sz="100" dirty="0">
                <a:solidFill>
                  <a:srgbClr val="E6EAED"/>
                </a:solidFill>
                <a:latin typeface="Calibri"/>
                <a:ea typeface="宋体"/>
              </a:rPr>
              <a:t>PPT</a:t>
            </a:r>
            <a:r>
              <a:rPr lang="zh-CN" altLang="en-US" sz="100" dirty="0">
                <a:solidFill>
                  <a:srgbClr val="E6EAED"/>
                </a:solidFill>
                <a:latin typeface="Calibri"/>
                <a:ea typeface="宋体"/>
              </a:rPr>
              <a:t>模板：</a:t>
            </a:r>
            <a:r>
              <a:rPr lang="en-US" altLang="zh-CN" sz="100" dirty="0">
                <a:solidFill>
                  <a:srgbClr val="E6EAED"/>
                </a:solidFill>
                <a:latin typeface="Calibri"/>
                <a:ea typeface="宋体"/>
              </a:rPr>
              <a:t>www.1ppt.com/hangye/ </a:t>
            </a:r>
          </a:p>
          <a:p>
            <a:r>
              <a:rPr lang="zh-CN" altLang="en-US" sz="100" dirty="0">
                <a:solidFill>
                  <a:srgbClr val="E6EAED"/>
                </a:solidFill>
                <a:latin typeface="Calibri"/>
                <a:ea typeface="宋体"/>
              </a:rPr>
              <a:t>节日</a:t>
            </a:r>
            <a:r>
              <a:rPr lang="en-US" altLang="zh-CN" sz="100" dirty="0">
                <a:solidFill>
                  <a:srgbClr val="E6EAED"/>
                </a:solidFill>
                <a:latin typeface="Calibri"/>
                <a:ea typeface="宋体"/>
              </a:rPr>
              <a:t>PPT</a:t>
            </a:r>
            <a:r>
              <a:rPr lang="zh-CN" altLang="en-US" sz="100" dirty="0">
                <a:solidFill>
                  <a:srgbClr val="E6EAED"/>
                </a:solidFill>
                <a:latin typeface="Calibri"/>
                <a:ea typeface="宋体"/>
              </a:rPr>
              <a:t>模板：</a:t>
            </a:r>
            <a:r>
              <a:rPr lang="en-US" altLang="zh-CN" sz="100" dirty="0">
                <a:solidFill>
                  <a:srgbClr val="E6EAED"/>
                </a:solidFill>
                <a:latin typeface="Calibri"/>
                <a:ea typeface="宋体"/>
              </a:rPr>
              <a:t>www.1ppt.com/jieri/           PPT</a:t>
            </a:r>
            <a:r>
              <a:rPr lang="zh-CN" altLang="en-US" sz="100" dirty="0">
                <a:solidFill>
                  <a:srgbClr val="E6EAED"/>
                </a:solidFill>
                <a:latin typeface="Calibri"/>
                <a:ea typeface="宋体"/>
              </a:rPr>
              <a:t>素材下载：</a:t>
            </a:r>
            <a:r>
              <a:rPr lang="en-US" altLang="zh-CN" sz="100" dirty="0">
                <a:solidFill>
                  <a:srgbClr val="E6EAED"/>
                </a:solidFill>
                <a:latin typeface="Calibri"/>
                <a:ea typeface="宋体"/>
              </a:rPr>
              <a:t>www.1ppt.com/sucai/</a:t>
            </a:r>
          </a:p>
          <a:p>
            <a:r>
              <a:rPr lang="en-US" altLang="zh-CN" sz="100" dirty="0">
                <a:solidFill>
                  <a:srgbClr val="E6EAED"/>
                </a:solidFill>
                <a:latin typeface="Calibri"/>
                <a:ea typeface="宋体"/>
              </a:rPr>
              <a:t>PPT</a:t>
            </a:r>
            <a:r>
              <a:rPr lang="zh-CN" altLang="en-US" sz="100" dirty="0">
                <a:solidFill>
                  <a:srgbClr val="E6EAED"/>
                </a:solidFill>
                <a:latin typeface="Calibri"/>
                <a:ea typeface="宋体"/>
              </a:rPr>
              <a:t>背景图片：</a:t>
            </a:r>
            <a:r>
              <a:rPr lang="en-US" altLang="zh-CN" sz="100" dirty="0">
                <a:solidFill>
                  <a:srgbClr val="E6EAED"/>
                </a:solidFill>
                <a:latin typeface="Calibri"/>
                <a:ea typeface="宋体"/>
              </a:rPr>
              <a:t>www.1ppt.com/beijing/      PPT</a:t>
            </a:r>
            <a:r>
              <a:rPr lang="zh-CN" altLang="en-US" sz="100" dirty="0">
                <a:solidFill>
                  <a:srgbClr val="E6EAED"/>
                </a:solidFill>
                <a:latin typeface="Calibri"/>
                <a:ea typeface="宋体"/>
              </a:rPr>
              <a:t>图表下载：</a:t>
            </a:r>
            <a:r>
              <a:rPr lang="en-US" altLang="zh-CN" sz="100" dirty="0">
                <a:solidFill>
                  <a:srgbClr val="E6EAED"/>
                </a:solidFill>
                <a:latin typeface="Calibri"/>
                <a:ea typeface="宋体"/>
              </a:rPr>
              <a:t>www.1ppt.com/tubiao/      </a:t>
            </a:r>
          </a:p>
          <a:p>
            <a:r>
              <a:rPr lang="zh-CN" altLang="en-US" sz="100" dirty="0">
                <a:solidFill>
                  <a:srgbClr val="E6EAED"/>
                </a:solidFill>
                <a:latin typeface="Calibri"/>
                <a:ea typeface="宋体"/>
              </a:rPr>
              <a:t>优秀</a:t>
            </a:r>
            <a:r>
              <a:rPr lang="en-US" altLang="zh-CN" sz="100" dirty="0">
                <a:solidFill>
                  <a:srgbClr val="E6EAED"/>
                </a:solidFill>
                <a:latin typeface="Calibri"/>
                <a:ea typeface="宋体"/>
              </a:rPr>
              <a:t>PPT</a:t>
            </a:r>
            <a:r>
              <a:rPr lang="zh-CN" altLang="en-US" sz="100" dirty="0">
                <a:solidFill>
                  <a:srgbClr val="E6EAED"/>
                </a:solidFill>
                <a:latin typeface="Calibri"/>
                <a:ea typeface="宋体"/>
              </a:rPr>
              <a:t>下载：</a:t>
            </a:r>
            <a:r>
              <a:rPr lang="en-US" altLang="zh-CN" sz="100" dirty="0">
                <a:solidFill>
                  <a:srgbClr val="E6EAED"/>
                </a:solidFill>
                <a:latin typeface="Calibri"/>
                <a:ea typeface="宋体"/>
              </a:rPr>
              <a:t>www.1ppt.com/xiazai/        PPT</a:t>
            </a:r>
            <a:r>
              <a:rPr lang="zh-CN" altLang="en-US" sz="100" dirty="0">
                <a:solidFill>
                  <a:srgbClr val="E6EAED"/>
                </a:solidFill>
                <a:latin typeface="Calibri"/>
                <a:ea typeface="宋体"/>
              </a:rPr>
              <a:t>教程： </a:t>
            </a:r>
            <a:r>
              <a:rPr lang="en-US" altLang="zh-CN" sz="100" dirty="0">
                <a:solidFill>
                  <a:srgbClr val="E6EAED"/>
                </a:solidFill>
                <a:latin typeface="Calibri"/>
                <a:ea typeface="宋体"/>
              </a:rPr>
              <a:t>www.1ppt.com/powerpoint/      </a:t>
            </a:r>
          </a:p>
          <a:p>
            <a:r>
              <a:rPr lang="en-US" altLang="zh-CN" sz="100" dirty="0">
                <a:solidFill>
                  <a:srgbClr val="E6EAED"/>
                </a:solidFill>
                <a:latin typeface="Calibri"/>
                <a:ea typeface="宋体"/>
              </a:rPr>
              <a:t>Word</a:t>
            </a:r>
            <a:r>
              <a:rPr lang="zh-CN" altLang="en-US" sz="100" dirty="0">
                <a:solidFill>
                  <a:srgbClr val="E6EAED"/>
                </a:solidFill>
                <a:latin typeface="Calibri"/>
                <a:ea typeface="宋体"/>
              </a:rPr>
              <a:t>教程： </a:t>
            </a:r>
            <a:r>
              <a:rPr lang="en-US" altLang="zh-CN" sz="100" dirty="0">
                <a:solidFill>
                  <a:srgbClr val="E6EAED"/>
                </a:solidFill>
                <a:latin typeface="Calibri"/>
                <a:ea typeface="宋体"/>
              </a:rPr>
              <a:t>www.1ppt.com/word/              Excel</a:t>
            </a:r>
            <a:r>
              <a:rPr lang="zh-CN" altLang="en-US" sz="100" dirty="0">
                <a:solidFill>
                  <a:srgbClr val="E6EAED"/>
                </a:solidFill>
                <a:latin typeface="Calibri"/>
                <a:ea typeface="宋体"/>
              </a:rPr>
              <a:t>教程：</a:t>
            </a:r>
            <a:r>
              <a:rPr lang="en-US" altLang="zh-CN" sz="100" dirty="0">
                <a:solidFill>
                  <a:srgbClr val="E6EAED"/>
                </a:solidFill>
                <a:latin typeface="Calibri"/>
                <a:ea typeface="宋体"/>
              </a:rPr>
              <a:t>www.1ppt.com/excel/  </a:t>
            </a:r>
          </a:p>
          <a:p>
            <a:r>
              <a:rPr lang="zh-CN" altLang="en-US" sz="100" dirty="0">
                <a:solidFill>
                  <a:srgbClr val="E6EAED"/>
                </a:solidFill>
                <a:latin typeface="Calibri"/>
                <a:ea typeface="宋体"/>
              </a:rPr>
              <a:t>资料下载：</a:t>
            </a:r>
            <a:r>
              <a:rPr lang="en-US" altLang="zh-CN" sz="100" dirty="0">
                <a:solidFill>
                  <a:srgbClr val="E6EAED"/>
                </a:solidFill>
                <a:latin typeface="Calibri"/>
                <a:ea typeface="宋体"/>
              </a:rPr>
              <a:t>www.1ppt.com/ziliao/                PPT</a:t>
            </a:r>
            <a:r>
              <a:rPr lang="zh-CN" altLang="en-US" sz="100" dirty="0">
                <a:solidFill>
                  <a:srgbClr val="E6EAED"/>
                </a:solidFill>
                <a:latin typeface="Calibri"/>
                <a:ea typeface="宋体"/>
              </a:rPr>
              <a:t>课件下载：</a:t>
            </a:r>
            <a:r>
              <a:rPr lang="en-US" altLang="zh-CN" sz="100" dirty="0">
                <a:solidFill>
                  <a:srgbClr val="E6EAED"/>
                </a:solidFill>
                <a:latin typeface="Calibri"/>
                <a:ea typeface="宋体"/>
              </a:rPr>
              <a:t>www.1ppt.com/kejian/ </a:t>
            </a:r>
          </a:p>
          <a:p>
            <a:r>
              <a:rPr lang="zh-CN" altLang="en-US" sz="100" dirty="0">
                <a:solidFill>
                  <a:srgbClr val="E6EAED"/>
                </a:solidFill>
                <a:latin typeface="Calibri"/>
                <a:ea typeface="宋体"/>
              </a:rPr>
              <a:t>范文下载：</a:t>
            </a:r>
            <a:r>
              <a:rPr lang="en-US" altLang="zh-CN" sz="100" dirty="0">
                <a:solidFill>
                  <a:srgbClr val="E6EAED"/>
                </a:solidFill>
                <a:latin typeface="Calibri"/>
                <a:ea typeface="宋体"/>
              </a:rPr>
              <a:t>www.1ppt.com/fanwen/             </a:t>
            </a:r>
            <a:r>
              <a:rPr lang="zh-CN" altLang="en-US" sz="100" dirty="0">
                <a:solidFill>
                  <a:srgbClr val="E6EAED"/>
                </a:solidFill>
                <a:latin typeface="Calibri"/>
                <a:ea typeface="宋体"/>
              </a:rPr>
              <a:t>试卷下载：</a:t>
            </a:r>
            <a:r>
              <a:rPr lang="en-US" altLang="zh-CN" sz="100" dirty="0">
                <a:solidFill>
                  <a:srgbClr val="E6EAED"/>
                </a:solidFill>
                <a:latin typeface="Calibri"/>
                <a:ea typeface="宋体"/>
              </a:rPr>
              <a:t>www.1ppt.com/shiti/  </a:t>
            </a:r>
          </a:p>
          <a:p>
            <a:r>
              <a:rPr lang="zh-CN" altLang="en-US" sz="100" dirty="0">
                <a:solidFill>
                  <a:srgbClr val="E6EAED"/>
                </a:solidFill>
                <a:latin typeface="Calibri"/>
                <a:ea typeface="宋体"/>
              </a:rPr>
              <a:t>教案下载：</a:t>
            </a:r>
            <a:r>
              <a:rPr lang="en-US" altLang="zh-CN" sz="100" dirty="0">
                <a:solidFill>
                  <a:srgbClr val="E6EAED"/>
                </a:solidFill>
                <a:latin typeface="Calibri"/>
                <a:ea typeface="宋体"/>
              </a:rPr>
              <a:t>www.1ppt.com/jiaoan/  </a:t>
            </a:r>
            <a:r>
              <a:rPr lang="en-US" altLang="zh-CN" sz="100" dirty="0" smtClean="0">
                <a:solidFill>
                  <a:srgbClr val="E6EAED"/>
                </a:solidFill>
                <a:latin typeface="Calibri"/>
                <a:ea typeface="宋体"/>
              </a:rPr>
              <a:t>      </a:t>
            </a:r>
            <a:endParaRPr lang="en-US" altLang="zh-CN" sz="100" dirty="0">
              <a:solidFill>
                <a:srgbClr val="E6EAED"/>
              </a:solidFill>
              <a:latin typeface="Calibri"/>
              <a:ea typeface="宋体"/>
            </a:endParaRPr>
          </a:p>
          <a:p>
            <a:r>
              <a:rPr lang="zh-CN" altLang="en-US" sz="100" dirty="0" smtClean="0">
                <a:solidFill>
                  <a:srgbClr val="E6EAED"/>
                </a:solidFill>
                <a:latin typeface="Calibri"/>
                <a:ea typeface="宋体"/>
              </a:rPr>
              <a:t>字体下载：</a:t>
            </a:r>
            <a:r>
              <a:rPr lang="en-US" altLang="zh-CN" sz="100" dirty="0" smtClean="0">
                <a:solidFill>
                  <a:srgbClr val="E6EAED"/>
                </a:solidFill>
                <a:latin typeface="Calibri"/>
                <a:ea typeface="宋体"/>
              </a:rPr>
              <a:t>www.1ppt.com/ziti/</a:t>
            </a:r>
            <a:endParaRPr lang="en-US" altLang="zh-CN" sz="100" dirty="0">
              <a:solidFill>
                <a:srgbClr val="E6EAED"/>
              </a:solidFill>
              <a:latin typeface="Calibri"/>
              <a:ea typeface="宋体"/>
            </a:endParaRPr>
          </a:p>
          <a:p>
            <a:r>
              <a:rPr lang="en-US" altLang="zh-CN" sz="100" dirty="0">
                <a:solidFill>
                  <a:srgbClr val="E6EAED"/>
                </a:solidFill>
                <a:latin typeface="Calibri"/>
                <a:ea typeface="宋体"/>
              </a:rPr>
              <a:t> </a:t>
            </a:r>
            <a:endParaRPr lang="zh-CN" altLang="en-US" sz="100" dirty="0">
              <a:solidFill>
                <a:srgbClr val="E6EAED"/>
              </a:solidFill>
              <a:latin typeface="Calibri"/>
              <a:ea typeface="宋体"/>
            </a:endParaRPr>
          </a:p>
        </p:txBody>
      </p:sp>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250619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8082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847850" y="2038350"/>
            <a:ext cx="7886700" cy="3467100"/>
          </a:xfrm>
        </p:spPr>
        <p:txBody>
          <a:bodyPr/>
          <a:lstStyle/>
          <a:p>
            <a:endParaRPr lang="zh-CN" altLang="en-US"/>
          </a:p>
        </p:txBody>
      </p:sp>
    </p:spTree>
    <p:extLst>
      <p:ext uri="{BB962C8B-B14F-4D97-AF65-F5344CB8AC3E}">
        <p14:creationId xmlns:p14="http://schemas.microsoft.com/office/powerpoint/2010/main" val="272518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135414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244482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34947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329215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138508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247044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375665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382287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23DCD-4C79-4B52-A674-233DC12F4145}" type="slidenum">
              <a:rPr lang="zh-CN" altLang="en-US" smtClean="0"/>
              <a:pPr/>
              <a:t>‹#›</a:t>
            </a:fld>
            <a:endParaRPr lang="zh-CN" altLang="en-US"/>
          </a:p>
        </p:txBody>
      </p:sp>
    </p:spTree>
    <p:extLst>
      <p:ext uri="{BB962C8B-B14F-4D97-AF65-F5344CB8AC3E}">
        <p14:creationId xmlns:p14="http://schemas.microsoft.com/office/powerpoint/2010/main" val="77356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chart" Target="../charts/chart2.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532" y="0"/>
            <a:ext cx="14191063" cy="6653284"/>
          </a:xfrm>
          <a:prstGeom prst="rect">
            <a:avLst/>
          </a:prstGeom>
        </p:spPr>
      </p:pic>
      <p:cxnSp>
        <p:nvCxnSpPr>
          <p:cNvPr id="31" name="直接连接符 30"/>
          <p:cNvCxnSpPr/>
          <p:nvPr/>
        </p:nvCxnSpPr>
        <p:spPr>
          <a:xfrm rot="1318224" flipV="1">
            <a:off x="33518" y="3534274"/>
            <a:ext cx="1982544" cy="156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0467604" y="1298364"/>
            <a:ext cx="1956873" cy="536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662C4DF3-F10D-4CEA-A467-6DF4069B6AC3}"/>
              </a:ext>
            </a:extLst>
          </p:cNvPr>
          <p:cNvCxnSpPr/>
          <p:nvPr/>
        </p:nvCxnSpPr>
        <p:spPr>
          <a:xfrm rot="11174285" flipH="1">
            <a:off x="4006900" y="2162986"/>
            <a:ext cx="107568" cy="360143"/>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64A54D6F-6F66-40FA-B8EA-15EE99F68027}"/>
              </a:ext>
            </a:extLst>
          </p:cNvPr>
          <p:cNvCxnSpPr/>
          <p:nvPr/>
        </p:nvCxnSpPr>
        <p:spPr>
          <a:xfrm flipV="1">
            <a:off x="3987651" y="2407396"/>
            <a:ext cx="486556" cy="1193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F39B854C-ED7C-41AD-8618-F9AF7AFB4096}"/>
              </a:ext>
            </a:extLst>
          </p:cNvPr>
          <p:cNvCxnSpPr/>
          <p:nvPr/>
        </p:nvCxnSpPr>
        <p:spPr>
          <a:xfrm flipH="1" flipV="1">
            <a:off x="4157157" y="2112872"/>
            <a:ext cx="317051" cy="272467"/>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椭圆 88">
            <a:extLst>
              <a:ext uri="{FF2B5EF4-FFF2-40B4-BE49-F238E27FC236}">
                <a16:creationId xmlns:a16="http://schemas.microsoft.com/office/drawing/2014/main" xmlns="" id="{EFDA223B-8DEB-4C89-835C-C07293F1F386}"/>
              </a:ext>
            </a:extLst>
          </p:cNvPr>
          <p:cNvSpPr/>
          <p:nvPr/>
        </p:nvSpPr>
        <p:spPr>
          <a:xfrm rot="11174285">
            <a:off x="4125183" y="2105070"/>
            <a:ext cx="50405" cy="5040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a:extLst>
              <a:ext uri="{FF2B5EF4-FFF2-40B4-BE49-F238E27FC236}">
                <a16:creationId xmlns:a16="http://schemas.microsoft.com/office/drawing/2014/main" xmlns="" id="{2C9DA27F-CF23-4C73-BFA8-050740EF027C}"/>
              </a:ext>
            </a:extLst>
          </p:cNvPr>
          <p:cNvCxnSpPr/>
          <p:nvPr/>
        </p:nvCxnSpPr>
        <p:spPr>
          <a:xfrm rot="7715704" flipH="1">
            <a:off x="4426707" y="2012647"/>
            <a:ext cx="46728" cy="156449"/>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939673A7-1BE7-4B8C-9274-AF686EEE416B}"/>
              </a:ext>
            </a:extLst>
          </p:cNvPr>
          <p:cNvCxnSpPr/>
          <p:nvPr/>
        </p:nvCxnSpPr>
        <p:spPr>
          <a:xfrm flipV="1">
            <a:off x="4496640" y="1960539"/>
            <a:ext cx="60177" cy="197392"/>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6F4AACEF-3977-4796-934D-61BF934B1803}"/>
              </a:ext>
            </a:extLst>
          </p:cNvPr>
          <p:cNvCxnSpPr/>
          <p:nvPr/>
        </p:nvCxnSpPr>
        <p:spPr>
          <a:xfrm flipH="1">
            <a:off x="4392026" y="1960538"/>
            <a:ext cx="164791" cy="439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93" name="椭圆 92">
            <a:extLst>
              <a:ext uri="{FF2B5EF4-FFF2-40B4-BE49-F238E27FC236}">
                <a16:creationId xmlns:a16="http://schemas.microsoft.com/office/drawing/2014/main" xmlns="" id="{D95C65DC-46CF-40B2-9DAA-790AAE040EBB}"/>
              </a:ext>
            </a:extLst>
          </p:cNvPr>
          <p:cNvSpPr/>
          <p:nvPr/>
        </p:nvSpPr>
        <p:spPr>
          <a:xfrm rot="7715704">
            <a:off x="4385889" y="2000067"/>
            <a:ext cx="21897" cy="2189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93">
            <a:extLst>
              <a:ext uri="{FF2B5EF4-FFF2-40B4-BE49-F238E27FC236}">
                <a16:creationId xmlns:a16="http://schemas.microsoft.com/office/drawing/2014/main" xmlns="" id="{F46F708B-F943-4993-88EC-C4C35947D5EE}"/>
              </a:ext>
            </a:extLst>
          </p:cNvPr>
          <p:cNvSpPr/>
          <p:nvPr/>
        </p:nvSpPr>
        <p:spPr>
          <a:xfrm>
            <a:off x="7166037" y="2209023"/>
            <a:ext cx="285664" cy="253535"/>
          </a:xfrm>
          <a:prstGeom prst="triangle">
            <a:avLst>
              <a:gd name="adj" fmla="val 0"/>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a:extLst>
              <a:ext uri="{FF2B5EF4-FFF2-40B4-BE49-F238E27FC236}">
                <a16:creationId xmlns:a16="http://schemas.microsoft.com/office/drawing/2014/main" xmlns="" id="{F2ECFAA2-1D5E-4EED-9F98-E33EB3F19050}"/>
              </a:ext>
            </a:extLst>
          </p:cNvPr>
          <p:cNvSpPr txBox="1"/>
          <p:nvPr/>
        </p:nvSpPr>
        <p:spPr>
          <a:xfrm>
            <a:off x="2296893" y="3623133"/>
            <a:ext cx="6999515" cy="553998"/>
          </a:xfrm>
          <a:prstGeom prst="rect">
            <a:avLst/>
          </a:prstGeom>
          <a:noFill/>
        </p:spPr>
        <p:txBody>
          <a:bodyPr wrap="square" rtlCol="0">
            <a:spAutoFit/>
          </a:bodyPr>
          <a:lstStyle/>
          <a:p>
            <a:pPr algn="ctr"/>
            <a:r>
              <a:rPr lang="zh-CN" altLang="en-US" sz="3000" b="1" dirty="0" smtClean="0"/>
              <a:t>吉林大学图书馆学科服务发展策略</a:t>
            </a:r>
            <a:endParaRPr lang="zh-CN" altLang="en-US" sz="3000" b="1" dirty="0">
              <a:latin typeface="华文细黑" panose="02010600040101010101" pitchFamily="2" charset="-122"/>
              <a:ea typeface="华文细黑"/>
              <a:sym typeface="华文细黑" panose="02010600040101010101" pitchFamily="2" charset="-122"/>
            </a:endParaRPr>
          </a:p>
        </p:txBody>
      </p:sp>
      <p:cxnSp>
        <p:nvCxnSpPr>
          <p:cNvPr id="96" name="直接连接符 95">
            <a:extLst>
              <a:ext uri="{FF2B5EF4-FFF2-40B4-BE49-F238E27FC236}">
                <a16:creationId xmlns:a16="http://schemas.microsoft.com/office/drawing/2014/main" xmlns="" id="{084406BC-FA07-4242-98DD-6F1F47F6D327}"/>
              </a:ext>
            </a:extLst>
          </p:cNvPr>
          <p:cNvCxnSpPr/>
          <p:nvPr/>
        </p:nvCxnSpPr>
        <p:spPr>
          <a:xfrm>
            <a:off x="2868715" y="4401075"/>
            <a:ext cx="5157610" cy="0"/>
          </a:xfrm>
          <a:prstGeom prst="line">
            <a:avLst/>
          </a:prstGeom>
          <a:ln w="12700">
            <a:solidFill>
              <a:schemeClr val="tx1"/>
            </a:solidFill>
          </a:ln>
          <a:effectLst>
            <a:outerShdw blurRad="88900" dist="63500" dir="5400000" algn="t" rotWithShape="0">
              <a:schemeClr val="tx1">
                <a:lumMod val="90000"/>
                <a:lumOff val="1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97" name="矩形 96">
            <a:extLst>
              <a:ext uri="{FF2B5EF4-FFF2-40B4-BE49-F238E27FC236}">
                <a16:creationId xmlns:a16="http://schemas.microsoft.com/office/drawing/2014/main" xmlns="" id="{9E53EB64-1129-4C97-8743-ECFC52F529EA}"/>
              </a:ext>
            </a:extLst>
          </p:cNvPr>
          <p:cNvSpPr/>
          <p:nvPr/>
        </p:nvSpPr>
        <p:spPr>
          <a:xfrm>
            <a:off x="4434574" y="4629403"/>
            <a:ext cx="74376" cy="198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2"/>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98" name="文本框 97">
            <a:extLst>
              <a:ext uri="{FF2B5EF4-FFF2-40B4-BE49-F238E27FC236}">
                <a16:creationId xmlns:a16="http://schemas.microsoft.com/office/drawing/2014/main" xmlns="" id="{5197C820-214F-4BCA-9E75-8EA13AA8068B}"/>
              </a:ext>
            </a:extLst>
          </p:cNvPr>
          <p:cNvSpPr txBox="1"/>
          <p:nvPr/>
        </p:nvSpPr>
        <p:spPr>
          <a:xfrm>
            <a:off x="2721423" y="2689641"/>
            <a:ext cx="5878287" cy="769441"/>
          </a:xfrm>
          <a:prstGeom prst="rect">
            <a:avLst/>
          </a:prstGeom>
          <a:noFill/>
        </p:spPr>
        <p:txBody>
          <a:bodyPr wrap="square" rtlCol="0">
            <a:spAutoFit/>
          </a:bodyPr>
          <a:lstStyle/>
          <a:p>
            <a:pPr algn="ctr"/>
            <a:r>
              <a:rPr lang="zh-CN" altLang="en-US" sz="4400" b="1" dirty="0" smtClean="0">
                <a:solidFill>
                  <a:schemeClr val="tx2"/>
                </a:solidFill>
              </a:rPr>
              <a:t>“双一流”建设背景下</a:t>
            </a:r>
            <a:endParaRPr lang="zh-CN" altLang="en-US" sz="4400" b="1" dirty="0">
              <a:solidFill>
                <a:schemeClr val="tx2"/>
              </a:solidFill>
              <a:effectLst>
                <a:outerShdw blurRad="139700" dist="88900" dir="2700000" algn="tl" rotWithShape="0">
                  <a:schemeClr val="tx1">
                    <a:lumMod val="75000"/>
                    <a:lumOff val="25000"/>
                    <a:alpha val="40000"/>
                  </a:schemeClr>
                </a:outerShdw>
              </a:effectLst>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99" name="文本框 98">
            <a:extLst>
              <a:ext uri="{FF2B5EF4-FFF2-40B4-BE49-F238E27FC236}">
                <a16:creationId xmlns:a16="http://schemas.microsoft.com/office/drawing/2014/main" xmlns="" id="{BE1A07A8-1384-4DE1-B128-A56A54CE9F66}"/>
              </a:ext>
            </a:extLst>
          </p:cNvPr>
          <p:cNvSpPr txBox="1"/>
          <p:nvPr/>
        </p:nvSpPr>
        <p:spPr>
          <a:xfrm>
            <a:off x="4915414" y="2134469"/>
            <a:ext cx="512744" cy="1446550"/>
          </a:xfrm>
          <a:prstGeom prst="rect">
            <a:avLst/>
          </a:prstGeom>
          <a:noFill/>
        </p:spPr>
        <p:txBody>
          <a:bodyPr wrap="square" rtlCol="0">
            <a:spAutoFit/>
          </a:bodyPr>
          <a:lstStyle/>
          <a:p>
            <a:pPr algn="ctr"/>
            <a:endParaRPr lang="zh-CN" altLang="en-US" sz="8800" dirty="0">
              <a:solidFill>
                <a:schemeClr val="tx2"/>
              </a:solidFill>
              <a:effectLst>
                <a:outerShdw blurRad="139700" dist="88900" dir="2700000" algn="tl" rotWithShape="0">
                  <a:schemeClr val="tx1">
                    <a:lumMod val="75000"/>
                    <a:lumOff val="25000"/>
                    <a:alpha val="40000"/>
                  </a:schemeClr>
                </a:outerShdw>
              </a:effectLst>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00" name="文本框 99">
            <a:extLst>
              <a:ext uri="{FF2B5EF4-FFF2-40B4-BE49-F238E27FC236}">
                <a16:creationId xmlns:a16="http://schemas.microsoft.com/office/drawing/2014/main" xmlns="" id="{4C1E8228-B8B9-4007-909B-BBDA70C0820A}"/>
              </a:ext>
            </a:extLst>
          </p:cNvPr>
          <p:cNvSpPr txBox="1"/>
          <p:nvPr/>
        </p:nvSpPr>
        <p:spPr>
          <a:xfrm>
            <a:off x="5552536" y="2134469"/>
            <a:ext cx="512744" cy="1446550"/>
          </a:xfrm>
          <a:prstGeom prst="rect">
            <a:avLst/>
          </a:prstGeom>
          <a:noFill/>
        </p:spPr>
        <p:txBody>
          <a:bodyPr wrap="square" rtlCol="0">
            <a:spAutoFit/>
          </a:bodyPr>
          <a:lstStyle/>
          <a:p>
            <a:pPr algn="ctr"/>
            <a:endParaRPr lang="zh-CN" altLang="en-US" sz="8800" dirty="0">
              <a:solidFill>
                <a:schemeClr val="tx2"/>
              </a:solidFill>
              <a:effectLst>
                <a:outerShdw blurRad="139700" dist="88900" dir="2700000" algn="tl" rotWithShape="0">
                  <a:schemeClr val="tx1">
                    <a:lumMod val="75000"/>
                    <a:lumOff val="25000"/>
                    <a:alpha val="40000"/>
                  </a:schemeClr>
                </a:outerShdw>
              </a:effectLst>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01" name="文本框 100">
            <a:extLst>
              <a:ext uri="{FF2B5EF4-FFF2-40B4-BE49-F238E27FC236}">
                <a16:creationId xmlns:a16="http://schemas.microsoft.com/office/drawing/2014/main" xmlns="" id="{4E7740FC-BD62-4230-B016-C14E2424B046}"/>
              </a:ext>
            </a:extLst>
          </p:cNvPr>
          <p:cNvSpPr txBox="1"/>
          <p:nvPr/>
        </p:nvSpPr>
        <p:spPr>
          <a:xfrm>
            <a:off x="6189659" y="2134469"/>
            <a:ext cx="512744" cy="1446550"/>
          </a:xfrm>
          <a:prstGeom prst="rect">
            <a:avLst/>
          </a:prstGeom>
          <a:noFill/>
        </p:spPr>
        <p:txBody>
          <a:bodyPr wrap="square" rtlCol="0">
            <a:spAutoFit/>
          </a:bodyPr>
          <a:lstStyle/>
          <a:p>
            <a:pPr algn="ctr"/>
            <a:endParaRPr lang="zh-CN" altLang="en-US" sz="8800" dirty="0">
              <a:solidFill>
                <a:schemeClr val="tx2"/>
              </a:solidFill>
              <a:effectLst>
                <a:outerShdw blurRad="139700" dist="88900" dir="2700000" algn="tl" rotWithShape="0">
                  <a:schemeClr val="tx1">
                    <a:lumMod val="75000"/>
                    <a:lumOff val="25000"/>
                    <a:alpha val="40000"/>
                  </a:schemeClr>
                </a:outerShdw>
              </a:effectLst>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02" name="文本框 101">
            <a:extLst>
              <a:ext uri="{FF2B5EF4-FFF2-40B4-BE49-F238E27FC236}">
                <a16:creationId xmlns:a16="http://schemas.microsoft.com/office/drawing/2014/main" xmlns="" id="{CD7B40F3-505D-4B6A-B716-01A1E666ECE7}"/>
              </a:ext>
            </a:extLst>
          </p:cNvPr>
          <p:cNvSpPr txBox="1"/>
          <p:nvPr/>
        </p:nvSpPr>
        <p:spPr>
          <a:xfrm>
            <a:off x="4603479" y="4563080"/>
            <a:ext cx="3343092" cy="400110"/>
          </a:xfrm>
          <a:prstGeom prst="rect">
            <a:avLst/>
          </a:prstGeom>
          <a:noFill/>
        </p:spPr>
        <p:txBody>
          <a:bodyPr wrap="square" rtlCol="0">
            <a:spAutoFit/>
          </a:bodyPr>
          <a:lstStyle/>
          <a:p>
            <a:r>
              <a:rPr lang="zh-CN" altLang="en-US" sz="2000" b="1" dirty="0" smtClean="0">
                <a:solidFill>
                  <a:schemeClr val="tx2"/>
                </a:solidFill>
                <a:latin typeface="华文细黑" panose="02010600040101010101" pitchFamily="2" charset="-122"/>
                <a:ea typeface="华文细黑" panose="02010600040101010101" pitchFamily="2" charset="-122"/>
                <a:sym typeface="华文细黑" panose="02010600040101010101" pitchFamily="2" charset="-122"/>
              </a:rPr>
              <a:t>吉林大学图书馆馆长    禹平</a:t>
            </a:r>
            <a:endParaRPr lang="zh-CN" altLang="en-US" sz="2000" b="1" dirty="0">
              <a:solidFill>
                <a:schemeClr val="tx2"/>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2" name="TextBox 21"/>
          <p:cNvSpPr txBox="1"/>
          <p:nvPr/>
        </p:nvSpPr>
        <p:spPr>
          <a:xfrm>
            <a:off x="11506200" y="6254820"/>
            <a:ext cx="533400"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P1</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37856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500"/>
                                        <p:tgtEl>
                                          <p:spTgt spid="98"/>
                                        </p:tgtEl>
                                      </p:cBhvr>
                                    </p:animEffect>
                                  </p:childTnLst>
                                </p:cTn>
                              </p:par>
                              <p:par>
                                <p:cTn id="14" presetID="63" presetClass="path" presetSubtype="0" decel="50000" fill="hold" grpId="1" nodeType="withEffect">
                                  <p:stCondLst>
                                    <p:cond delay="0"/>
                                  </p:stCondLst>
                                  <p:childTnLst>
                                    <p:animMotion origin="layout" path="M 4.16667E-7 -7.40741E-7 L 0.20547 -7.40741E-7 " pathEditMode="relative" rAng="0" ptsTypes="AA">
                                      <p:cBhvr>
                                        <p:cTn id="15" dur="1000" spd="-100000" fill="hold"/>
                                        <p:tgtEl>
                                          <p:spTgt spid="98"/>
                                        </p:tgtEl>
                                        <p:attrNameLst>
                                          <p:attrName>ppt_x</p:attrName>
                                          <p:attrName>ppt_y</p:attrName>
                                        </p:attrNameLst>
                                      </p:cBhvr>
                                      <p:rCtr x="10273" y="0"/>
                                    </p:animMotion>
                                  </p:childTnLst>
                                </p:cTn>
                              </p:par>
                              <p:par>
                                <p:cTn id="16" presetID="10" presetClass="entr" presetSubtype="0" fill="hold" grpId="0" nodeType="withEffect" nodePh="1">
                                  <p:stCondLst>
                                    <p:cond delay="150"/>
                                  </p:stCondLst>
                                  <p:endCondLst>
                                    <p:cond evt="begin" delay="0">
                                      <p:tn val="16"/>
                                    </p:cond>
                                  </p:endCondLst>
                                  <p:childTnLst>
                                    <p:set>
                                      <p:cBhvr>
                                        <p:cTn id="17" dur="1" fill="hold">
                                          <p:stCondLst>
                                            <p:cond delay="0"/>
                                          </p:stCondLst>
                                        </p:cTn>
                                        <p:tgtEl>
                                          <p:spTgt spid="99"/>
                                        </p:tgtEl>
                                        <p:attrNameLst>
                                          <p:attrName>style.visibility</p:attrName>
                                        </p:attrNameLst>
                                      </p:cBhvr>
                                      <p:to>
                                        <p:strVal val="visible"/>
                                      </p:to>
                                    </p:set>
                                    <p:animEffect transition="in" filter="fade">
                                      <p:cBhvr>
                                        <p:cTn id="18" dur="500"/>
                                        <p:tgtEl>
                                          <p:spTgt spid="99"/>
                                        </p:tgtEl>
                                      </p:cBhvr>
                                    </p:animEffect>
                                  </p:childTnLst>
                                </p:cTn>
                              </p:par>
                              <p:par>
                                <p:cTn id="19" presetID="63" presetClass="path" presetSubtype="0" decel="50000" fill="hold" grpId="1" nodeType="withEffect" nodePh="1">
                                  <p:stCondLst>
                                    <p:cond delay="150"/>
                                  </p:stCondLst>
                                  <p:endCondLst>
                                    <p:cond evt="begin" delay="0">
                                      <p:tn val="19"/>
                                    </p:cond>
                                  </p:endCondLst>
                                  <p:childTnLst>
                                    <p:animMotion origin="layout" path="M -3.125E-6 -7.40741E-7 L 0.20547 -7.40741E-7 " pathEditMode="relative" rAng="0" ptsTypes="AA">
                                      <p:cBhvr>
                                        <p:cTn id="20" dur="1000" spd="-100000" fill="hold"/>
                                        <p:tgtEl>
                                          <p:spTgt spid="99"/>
                                        </p:tgtEl>
                                        <p:attrNameLst>
                                          <p:attrName>ppt_x</p:attrName>
                                          <p:attrName>ppt_y</p:attrName>
                                        </p:attrNameLst>
                                      </p:cBhvr>
                                      <p:rCtr x="10273" y="0"/>
                                    </p:animMotion>
                                  </p:childTnLst>
                                </p:cTn>
                              </p:par>
                              <p:par>
                                <p:cTn id="21" presetID="10" presetClass="entr" presetSubtype="0" fill="hold" grpId="0" nodeType="withEffect" nodePh="1">
                                  <p:stCondLst>
                                    <p:cond delay="300"/>
                                  </p:stCondLst>
                                  <p:endCondLst>
                                    <p:cond evt="begin" delay="0">
                                      <p:tn val="21"/>
                                    </p:cond>
                                  </p:end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par>
                                <p:cTn id="24" presetID="63" presetClass="path" presetSubtype="0" decel="50000" fill="hold" grpId="1" nodeType="withEffect" nodePh="1">
                                  <p:stCondLst>
                                    <p:cond delay="300"/>
                                  </p:stCondLst>
                                  <p:endCondLst>
                                    <p:cond evt="begin" delay="0">
                                      <p:tn val="24"/>
                                    </p:cond>
                                  </p:endCondLst>
                                  <p:childTnLst>
                                    <p:animMotion origin="layout" path="M 3.33333E-6 -7.40741E-7 L 0.20547 -7.40741E-7 " pathEditMode="relative" rAng="0" ptsTypes="AA">
                                      <p:cBhvr>
                                        <p:cTn id="25" dur="1000" spd="-100000" fill="hold"/>
                                        <p:tgtEl>
                                          <p:spTgt spid="100"/>
                                        </p:tgtEl>
                                        <p:attrNameLst>
                                          <p:attrName>ppt_x</p:attrName>
                                          <p:attrName>ppt_y</p:attrName>
                                        </p:attrNameLst>
                                      </p:cBhvr>
                                      <p:rCtr x="10273" y="0"/>
                                    </p:animMotion>
                                  </p:childTnLst>
                                </p:cTn>
                              </p:par>
                              <p:par>
                                <p:cTn id="26" presetID="10" presetClass="entr" presetSubtype="0" fill="hold" grpId="0" nodeType="withEffect" nodePh="1">
                                  <p:stCondLst>
                                    <p:cond delay="450"/>
                                  </p:stCondLst>
                                  <p:endCondLst>
                                    <p:cond evt="begin" delay="0">
                                      <p:tn val="26"/>
                                    </p:cond>
                                  </p:end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par>
                                <p:cTn id="29" presetID="63" presetClass="path" presetSubtype="0" decel="50000" fill="hold" grpId="1" nodeType="withEffect" nodePh="1">
                                  <p:stCondLst>
                                    <p:cond delay="450"/>
                                  </p:stCondLst>
                                  <p:endCondLst>
                                    <p:cond evt="begin" delay="0">
                                      <p:tn val="29"/>
                                    </p:cond>
                                  </p:endCondLst>
                                  <p:childTnLst>
                                    <p:animMotion origin="layout" path="M -4.16667E-7 -7.40741E-7 L 0.20547 -7.40741E-7 " pathEditMode="relative" rAng="0" ptsTypes="AA">
                                      <p:cBhvr>
                                        <p:cTn id="30" dur="1000" spd="-100000" fill="hold"/>
                                        <p:tgtEl>
                                          <p:spTgt spid="101"/>
                                        </p:tgtEl>
                                        <p:attrNameLst>
                                          <p:attrName>ppt_x</p:attrName>
                                          <p:attrName>ppt_y</p:attrName>
                                        </p:attrNameLst>
                                      </p:cBhvr>
                                      <p:rCtr x="10273" y="0"/>
                                    </p:animMotion>
                                  </p:childTnLst>
                                </p:cTn>
                              </p:par>
                              <p:par>
                                <p:cTn id="31" presetID="22" presetClass="entr" presetSubtype="8" fill="hold" grpId="0" nodeType="withEffect">
                                  <p:stCondLst>
                                    <p:cond delay="450"/>
                                  </p:stCondLst>
                                  <p:childTnLst>
                                    <p:set>
                                      <p:cBhvr>
                                        <p:cTn id="32" dur="1" fill="hold">
                                          <p:stCondLst>
                                            <p:cond delay="0"/>
                                          </p:stCondLst>
                                        </p:cTn>
                                        <p:tgtEl>
                                          <p:spTgt spid="95"/>
                                        </p:tgtEl>
                                        <p:attrNameLst>
                                          <p:attrName>style.visibility</p:attrName>
                                        </p:attrNameLst>
                                      </p:cBhvr>
                                      <p:to>
                                        <p:strVal val="visible"/>
                                      </p:to>
                                    </p:set>
                                    <p:animEffect transition="in" filter="wipe(left)">
                                      <p:cBhvr>
                                        <p:cTn id="33" dur="1250"/>
                                        <p:tgtEl>
                                          <p:spTgt spid="95"/>
                                        </p:tgtEl>
                                      </p:cBhvr>
                                    </p:animEffect>
                                  </p:childTnLst>
                                </p:cTn>
                              </p:par>
                              <p:par>
                                <p:cTn id="34" presetID="22" presetClass="entr" presetSubtype="8" fill="hold" nodeType="withEffect">
                                  <p:stCondLst>
                                    <p:cond delay="450"/>
                                  </p:stCondLst>
                                  <p:childTnLst>
                                    <p:set>
                                      <p:cBhvr>
                                        <p:cTn id="35" dur="1" fill="hold">
                                          <p:stCondLst>
                                            <p:cond delay="0"/>
                                          </p:stCondLst>
                                        </p:cTn>
                                        <p:tgtEl>
                                          <p:spTgt spid="96"/>
                                        </p:tgtEl>
                                        <p:attrNameLst>
                                          <p:attrName>style.visibility</p:attrName>
                                        </p:attrNameLst>
                                      </p:cBhvr>
                                      <p:to>
                                        <p:strVal val="visible"/>
                                      </p:to>
                                    </p:set>
                                    <p:animEffect transition="in" filter="wipe(left)">
                                      <p:cBhvr>
                                        <p:cTn id="36" dur="1250"/>
                                        <p:tgtEl>
                                          <p:spTgt spid="96"/>
                                        </p:tgtEl>
                                      </p:cBhvr>
                                    </p:animEffect>
                                  </p:childTnLst>
                                </p:cTn>
                              </p:par>
                              <p:par>
                                <p:cTn id="37" presetID="17" presetClass="entr" presetSubtype="1" fill="hold" grpId="0" nodeType="withEffect">
                                  <p:stCondLst>
                                    <p:cond delay="450"/>
                                  </p:stCondLst>
                                  <p:childTnLst>
                                    <p:set>
                                      <p:cBhvr>
                                        <p:cTn id="38" dur="1" fill="hold">
                                          <p:stCondLst>
                                            <p:cond delay="0"/>
                                          </p:stCondLst>
                                        </p:cTn>
                                        <p:tgtEl>
                                          <p:spTgt spid="97"/>
                                        </p:tgtEl>
                                        <p:attrNameLst>
                                          <p:attrName>style.visibility</p:attrName>
                                        </p:attrNameLst>
                                      </p:cBhvr>
                                      <p:to>
                                        <p:strVal val="visible"/>
                                      </p:to>
                                    </p:set>
                                    <p:anim calcmode="lin" valueType="num">
                                      <p:cBhvr>
                                        <p:cTn id="39" dur="750" fill="hold"/>
                                        <p:tgtEl>
                                          <p:spTgt spid="97"/>
                                        </p:tgtEl>
                                        <p:attrNameLst>
                                          <p:attrName>ppt_x</p:attrName>
                                        </p:attrNameLst>
                                      </p:cBhvr>
                                      <p:tavLst>
                                        <p:tav tm="0">
                                          <p:val>
                                            <p:strVal val="#ppt_x"/>
                                          </p:val>
                                        </p:tav>
                                        <p:tav tm="100000">
                                          <p:val>
                                            <p:strVal val="#ppt_x"/>
                                          </p:val>
                                        </p:tav>
                                      </p:tavLst>
                                    </p:anim>
                                    <p:anim calcmode="lin" valueType="num">
                                      <p:cBhvr>
                                        <p:cTn id="40" dur="750" fill="hold"/>
                                        <p:tgtEl>
                                          <p:spTgt spid="97"/>
                                        </p:tgtEl>
                                        <p:attrNameLst>
                                          <p:attrName>ppt_y</p:attrName>
                                        </p:attrNameLst>
                                      </p:cBhvr>
                                      <p:tavLst>
                                        <p:tav tm="0">
                                          <p:val>
                                            <p:strVal val="#ppt_y-#ppt_h/2"/>
                                          </p:val>
                                        </p:tav>
                                        <p:tav tm="100000">
                                          <p:val>
                                            <p:strVal val="#ppt_y"/>
                                          </p:val>
                                        </p:tav>
                                      </p:tavLst>
                                    </p:anim>
                                    <p:anim calcmode="lin" valueType="num">
                                      <p:cBhvr>
                                        <p:cTn id="41" dur="750" fill="hold"/>
                                        <p:tgtEl>
                                          <p:spTgt spid="97"/>
                                        </p:tgtEl>
                                        <p:attrNameLst>
                                          <p:attrName>ppt_w</p:attrName>
                                        </p:attrNameLst>
                                      </p:cBhvr>
                                      <p:tavLst>
                                        <p:tav tm="0">
                                          <p:val>
                                            <p:strVal val="#ppt_w"/>
                                          </p:val>
                                        </p:tav>
                                        <p:tav tm="100000">
                                          <p:val>
                                            <p:strVal val="#ppt_w"/>
                                          </p:val>
                                        </p:tav>
                                      </p:tavLst>
                                    </p:anim>
                                    <p:anim calcmode="lin" valueType="num">
                                      <p:cBhvr>
                                        <p:cTn id="42" dur="750" fill="hold"/>
                                        <p:tgtEl>
                                          <p:spTgt spid="97"/>
                                        </p:tgtEl>
                                        <p:attrNameLst>
                                          <p:attrName>ppt_h</p:attrName>
                                        </p:attrNameLst>
                                      </p:cBhvr>
                                      <p:tavLst>
                                        <p:tav tm="0">
                                          <p:val>
                                            <p:fltVal val="0"/>
                                          </p:val>
                                        </p:tav>
                                        <p:tav tm="100000">
                                          <p:val>
                                            <p:strVal val="#ppt_h"/>
                                          </p:val>
                                        </p:tav>
                                      </p:tavLst>
                                    </p:anim>
                                  </p:childTnLst>
                                </p:cTn>
                              </p:par>
                              <p:par>
                                <p:cTn id="43" presetID="22" presetClass="entr" presetSubtype="8" fill="hold" grpId="0" nodeType="withEffect">
                                  <p:stCondLst>
                                    <p:cond delay="1000"/>
                                  </p:stCondLst>
                                  <p:childTnLst>
                                    <p:set>
                                      <p:cBhvr>
                                        <p:cTn id="44" dur="1" fill="hold">
                                          <p:stCondLst>
                                            <p:cond delay="0"/>
                                          </p:stCondLst>
                                        </p:cTn>
                                        <p:tgtEl>
                                          <p:spTgt spid="102"/>
                                        </p:tgtEl>
                                        <p:attrNameLst>
                                          <p:attrName>style.visibility</p:attrName>
                                        </p:attrNameLst>
                                      </p:cBhvr>
                                      <p:to>
                                        <p:strVal val="visible"/>
                                      </p:to>
                                    </p:set>
                                    <p:animEffect transition="in" filter="wipe(left)">
                                      <p:cBhvr>
                                        <p:cTn id="45" dur="750"/>
                                        <p:tgtEl>
                                          <p:spTgt spid="102"/>
                                        </p:tgtEl>
                                      </p:cBhvr>
                                    </p:animEffect>
                                  </p:childTnLst>
                                </p:cTn>
                              </p:par>
                              <p:par>
                                <p:cTn id="46" presetID="10" presetClass="entr" presetSubtype="0" fill="hold" grpId="0" nodeType="withEffect">
                                  <p:stCondLst>
                                    <p:cond delay="450"/>
                                  </p:stCondLst>
                                  <p:childTnLst>
                                    <p:set>
                                      <p:cBhvr>
                                        <p:cTn id="47" dur="1" fill="hold">
                                          <p:stCondLst>
                                            <p:cond delay="0"/>
                                          </p:stCondLst>
                                        </p:cTn>
                                        <p:tgtEl>
                                          <p:spTgt spid="94"/>
                                        </p:tgtEl>
                                        <p:attrNameLst>
                                          <p:attrName>style.visibility</p:attrName>
                                        </p:attrNameLst>
                                      </p:cBhvr>
                                      <p:to>
                                        <p:strVal val="visible"/>
                                      </p:to>
                                    </p:set>
                                    <p:animEffect transition="in" filter="fade">
                                      <p:cBhvr>
                                        <p:cTn id="48" dur="500"/>
                                        <p:tgtEl>
                                          <p:spTgt spid="94"/>
                                        </p:tgtEl>
                                      </p:cBhvr>
                                    </p:animEffect>
                                  </p:childTnLst>
                                </p:cTn>
                              </p:par>
                              <p:par>
                                <p:cTn id="49" presetID="35" presetClass="path" presetSubtype="0" decel="40000" fill="hold" grpId="1" nodeType="withEffect">
                                  <p:stCondLst>
                                    <p:cond delay="450"/>
                                  </p:stCondLst>
                                  <p:childTnLst>
                                    <p:animMotion origin="layout" path="M -0.0388 -0.02686 L 0.14193 0.06828 " pathEditMode="relative" rAng="0" ptsTypes="AA">
                                      <p:cBhvr>
                                        <p:cTn id="50" dur="750" spd="-100000" fill="hold"/>
                                        <p:tgtEl>
                                          <p:spTgt spid="94"/>
                                        </p:tgtEl>
                                        <p:attrNameLst>
                                          <p:attrName>ppt_x</p:attrName>
                                          <p:attrName>ppt_y</p:attrName>
                                        </p:attrNameLst>
                                      </p:cBhvr>
                                      <p:rCtr x="9036" y="4745"/>
                                    </p:animMotion>
                                  </p:childTnLst>
                                </p:cTn>
                              </p:par>
                              <p:par>
                                <p:cTn id="51" presetID="35" presetClass="path" presetSubtype="0" accel="40000" decel="40000" fill="hold" grpId="2" nodeType="withEffect">
                                  <p:stCondLst>
                                    <p:cond delay="1250"/>
                                  </p:stCondLst>
                                  <p:childTnLst>
                                    <p:animMotion origin="layout" path="M -0.0345 -0.02547 L 0.0043 -0.00278 " pathEditMode="relative" rAng="0" ptsTypes="AA">
                                      <p:cBhvr>
                                        <p:cTn id="52" dur="750" fill="hold"/>
                                        <p:tgtEl>
                                          <p:spTgt spid="94"/>
                                        </p:tgtEl>
                                        <p:attrNameLst>
                                          <p:attrName>ppt_x</p:attrName>
                                          <p:attrName>ppt_y</p:attrName>
                                        </p:attrNameLst>
                                      </p:cBhvr>
                                      <p:rCtr x="1940" y="1134"/>
                                    </p:animMotion>
                                  </p:childTnLst>
                                </p:cTn>
                              </p:par>
                              <p:par>
                                <p:cTn id="53" presetID="31" presetClass="entr" presetSubtype="0" fill="hold" nodeType="withEffect">
                                  <p:stCondLst>
                                    <p:cond delay="250"/>
                                  </p:stCondLst>
                                  <p:childTnLst>
                                    <p:set>
                                      <p:cBhvr>
                                        <p:cTn id="54" dur="1" fill="hold">
                                          <p:stCondLst>
                                            <p:cond delay="0"/>
                                          </p:stCondLst>
                                        </p:cTn>
                                        <p:tgtEl>
                                          <p:spTgt spid="86"/>
                                        </p:tgtEl>
                                        <p:attrNameLst>
                                          <p:attrName>style.visibility</p:attrName>
                                        </p:attrNameLst>
                                      </p:cBhvr>
                                      <p:to>
                                        <p:strVal val="visible"/>
                                      </p:to>
                                    </p:set>
                                    <p:anim calcmode="lin" valueType="num">
                                      <p:cBhvr>
                                        <p:cTn id="55" dur="1000" fill="hold"/>
                                        <p:tgtEl>
                                          <p:spTgt spid="86"/>
                                        </p:tgtEl>
                                        <p:attrNameLst>
                                          <p:attrName>ppt_w</p:attrName>
                                        </p:attrNameLst>
                                      </p:cBhvr>
                                      <p:tavLst>
                                        <p:tav tm="0">
                                          <p:val>
                                            <p:fltVal val="0"/>
                                          </p:val>
                                        </p:tav>
                                        <p:tav tm="100000">
                                          <p:val>
                                            <p:strVal val="#ppt_w"/>
                                          </p:val>
                                        </p:tav>
                                      </p:tavLst>
                                    </p:anim>
                                    <p:anim calcmode="lin" valueType="num">
                                      <p:cBhvr>
                                        <p:cTn id="56" dur="1000" fill="hold"/>
                                        <p:tgtEl>
                                          <p:spTgt spid="86"/>
                                        </p:tgtEl>
                                        <p:attrNameLst>
                                          <p:attrName>ppt_h</p:attrName>
                                        </p:attrNameLst>
                                      </p:cBhvr>
                                      <p:tavLst>
                                        <p:tav tm="0">
                                          <p:val>
                                            <p:fltVal val="0"/>
                                          </p:val>
                                        </p:tav>
                                        <p:tav tm="100000">
                                          <p:val>
                                            <p:strVal val="#ppt_h"/>
                                          </p:val>
                                        </p:tav>
                                      </p:tavLst>
                                    </p:anim>
                                    <p:anim calcmode="lin" valueType="num">
                                      <p:cBhvr>
                                        <p:cTn id="57" dur="1000" fill="hold"/>
                                        <p:tgtEl>
                                          <p:spTgt spid="86"/>
                                        </p:tgtEl>
                                        <p:attrNameLst>
                                          <p:attrName>style.rotation</p:attrName>
                                        </p:attrNameLst>
                                      </p:cBhvr>
                                      <p:tavLst>
                                        <p:tav tm="0">
                                          <p:val>
                                            <p:fltVal val="90"/>
                                          </p:val>
                                        </p:tav>
                                        <p:tav tm="100000">
                                          <p:val>
                                            <p:fltVal val="0"/>
                                          </p:val>
                                        </p:tav>
                                      </p:tavLst>
                                    </p:anim>
                                    <p:animEffect transition="in" filter="fade">
                                      <p:cBhvr>
                                        <p:cTn id="58" dur="1000"/>
                                        <p:tgtEl>
                                          <p:spTgt spid="86"/>
                                        </p:tgtEl>
                                      </p:cBhvr>
                                    </p:animEffect>
                                  </p:childTnLst>
                                </p:cTn>
                              </p:par>
                              <p:par>
                                <p:cTn id="59" presetID="31" presetClass="entr" presetSubtype="0" fill="hold" nodeType="withEffect">
                                  <p:stCondLst>
                                    <p:cond delay="250"/>
                                  </p:stCondLst>
                                  <p:childTnLst>
                                    <p:set>
                                      <p:cBhvr>
                                        <p:cTn id="60" dur="1" fill="hold">
                                          <p:stCondLst>
                                            <p:cond delay="0"/>
                                          </p:stCondLst>
                                        </p:cTn>
                                        <p:tgtEl>
                                          <p:spTgt spid="87"/>
                                        </p:tgtEl>
                                        <p:attrNameLst>
                                          <p:attrName>style.visibility</p:attrName>
                                        </p:attrNameLst>
                                      </p:cBhvr>
                                      <p:to>
                                        <p:strVal val="visible"/>
                                      </p:to>
                                    </p:set>
                                    <p:anim calcmode="lin" valueType="num">
                                      <p:cBhvr>
                                        <p:cTn id="61" dur="1000" fill="hold"/>
                                        <p:tgtEl>
                                          <p:spTgt spid="87"/>
                                        </p:tgtEl>
                                        <p:attrNameLst>
                                          <p:attrName>ppt_w</p:attrName>
                                        </p:attrNameLst>
                                      </p:cBhvr>
                                      <p:tavLst>
                                        <p:tav tm="0">
                                          <p:val>
                                            <p:fltVal val="0"/>
                                          </p:val>
                                        </p:tav>
                                        <p:tav tm="100000">
                                          <p:val>
                                            <p:strVal val="#ppt_w"/>
                                          </p:val>
                                        </p:tav>
                                      </p:tavLst>
                                    </p:anim>
                                    <p:anim calcmode="lin" valueType="num">
                                      <p:cBhvr>
                                        <p:cTn id="62" dur="1000" fill="hold"/>
                                        <p:tgtEl>
                                          <p:spTgt spid="87"/>
                                        </p:tgtEl>
                                        <p:attrNameLst>
                                          <p:attrName>ppt_h</p:attrName>
                                        </p:attrNameLst>
                                      </p:cBhvr>
                                      <p:tavLst>
                                        <p:tav tm="0">
                                          <p:val>
                                            <p:fltVal val="0"/>
                                          </p:val>
                                        </p:tav>
                                        <p:tav tm="100000">
                                          <p:val>
                                            <p:strVal val="#ppt_h"/>
                                          </p:val>
                                        </p:tav>
                                      </p:tavLst>
                                    </p:anim>
                                    <p:anim calcmode="lin" valueType="num">
                                      <p:cBhvr>
                                        <p:cTn id="63" dur="1000" fill="hold"/>
                                        <p:tgtEl>
                                          <p:spTgt spid="87"/>
                                        </p:tgtEl>
                                        <p:attrNameLst>
                                          <p:attrName>style.rotation</p:attrName>
                                        </p:attrNameLst>
                                      </p:cBhvr>
                                      <p:tavLst>
                                        <p:tav tm="0">
                                          <p:val>
                                            <p:fltVal val="90"/>
                                          </p:val>
                                        </p:tav>
                                        <p:tav tm="100000">
                                          <p:val>
                                            <p:fltVal val="0"/>
                                          </p:val>
                                        </p:tav>
                                      </p:tavLst>
                                    </p:anim>
                                    <p:animEffect transition="in" filter="fade">
                                      <p:cBhvr>
                                        <p:cTn id="64" dur="1000"/>
                                        <p:tgtEl>
                                          <p:spTgt spid="87"/>
                                        </p:tgtEl>
                                      </p:cBhvr>
                                    </p:animEffect>
                                  </p:childTnLst>
                                </p:cTn>
                              </p:par>
                              <p:par>
                                <p:cTn id="65" presetID="31" presetClass="entr" presetSubtype="0" fill="hold" nodeType="withEffect">
                                  <p:stCondLst>
                                    <p:cond delay="250"/>
                                  </p:stCondLst>
                                  <p:childTnLst>
                                    <p:set>
                                      <p:cBhvr>
                                        <p:cTn id="66" dur="1" fill="hold">
                                          <p:stCondLst>
                                            <p:cond delay="0"/>
                                          </p:stCondLst>
                                        </p:cTn>
                                        <p:tgtEl>
                                          <p:spTgt spid="88"/>
                                        </p:tgtEl>
                                        <p:attrNameLst>
                                          <p:attrName>style.visibility</p:attrName>
                                        </p:attrNameLst>
                                      </p:cBhvr>
                                      <p:to>
                                        <p:strVal val="visible"/>
                                      </p:to>
                                    </p:set>
                                    <p:anim calcmode="lin" valueType="num">
                                      <p:cBhvr>
                                        <p:cTn id="67" dur="1000" fill="hold"/>
                                        <p:tgtEl>
                                          <p:spTgt spid="88"/>
                                        </p:tgtEl>
                                        <p:attrNameLst>
                                          <p:attrName>ppt_w</p:attrName>
                                        </p:attrNameLst>
                                      </p:cBhvr>
                                      <p:tavLst>
                                        <p:tav tm="0">
                                          <p:val>
                                            <p:fltVal val="0"/>
                                          </p:val>
                                        </p:tav>
                                        <p:tav tm="100000">
                                          <p:val>
                                            <p:strVal val="#ppt_w"/>
                                          </p:val>
                                        </p:tav>
                                      </p:tavLst>
                                    </p:anim>
                                    <p:anim calcmode="lin" valueType="num">
                                      <p:cBhvr>
                                        <p:cTn id="68" dur="1000" fill="hold"/>
                                        <p:tgtEl>
                                          <p:spTgt spid="88"/>
                                        </p:tgtEl>
                                        <p:attrNameLst>
                                          <p:attrName>ppt_h</p:attrName>
                                        </p:attrNameLst>
                                      </p:cBhvr>
                                      <p:tavLst>
                                        <p:tav tm="0">
                                          <p:val>
                                            <p:fltVal val="0"/>
                                          </p:val>
                                        </p:tav>
                                        <p:tav tm="100000">
                                          <p:val>
                                            <p:strVal val="#ppt_h"/>
                                          </p:val>
                                        </p:tav>
                                      </p:tavLst>
                                    </p:anim>
                                    <p:anim calcmode="lin" valueType="num">
                                      <p:cBhvr>
                                        <p:cTn id="69" dur="1000" fill="hold"/>
                                        <p:tgtEl>
                                          <p:spTgt spid="88"/>
                                        </p:tgtEl>
                                        <p:attrNameLst>
                                          <p:attrName>style.rotation</p:attrName>
                                        </p:attrNameLst>
                                      </p:cBhvr>
                                      <p:tavLst>
                                        <p:tav tm="0">
                                          <p:val>
                                            <p:fltVal val="90"/>
                                          </p:val>
                                        </p:tav>
                                        <p:tav tm="100000">
                                          <p:val>
                                            <p:fltVal val="0"/>
                                          </p:val>
                                        </p:tav>
                                      </p:tavLst>
                                    </p:anim>
                                    <p:animEffect transition="in" filter="fade">
                                      <p:cBhvr>
                                        <p:cTn id="70" dur="1000"/>
                                        <p:tgtEl>
                                          <p:spTgt spid="88"/>
                                        </p:tgtEl>
                                      </p:cBhvr>
                                    </p:animEffect>
                                  </p:childTnLst>
                                </p:cTn>
                              </p:par>
                              <p:par>
                                <p:cTn id="71" presetID="31" presetClass="entr" presetSubtype="0" fill="hold" grpId="0" nodeType="withEffect">
                                  <p:stCondLst>
                                    <p:cond delay="250"/>
                                  </p:stCondLst>
                                  <p:childTnLst>
                                    <p:set>
                                      <p:cBhvr>
                                        <p:cTn id="72" dur="1" fill="hold">
                                          <p:stCondLst>
                                            <p:cond delay="0"/>
                                          </p:stCondLst>
                                        </p:cTn>
                                        <p:tgtEl>
                                          <p:spTgt spid="89"/>
                                        </p:tgtEl>
                                        <p:attrNameLst>
                                          <p:attrName>style.visibility</p:attrName>
                                        </p:attrNameLst>
                                      </p:cBhvr>
                                      <p:to>
                                        <p:strVal val="visible"/>
                                      </p:to>
                                    </p:set>
                                    <p:anim calcmode="lin" valueType="num">
                                      <p:cBhvr>
                                        <p:cTn id="73" dur="1000" fill="hold"/>
                                        <p:tgtEl>
                                          <p:spTgt spid="89"/>
                                        </p:tgtEl>
                                        <p:attrNameLst>
                                          <p:attrName>ppt_w</p:attrName>
                                        </p:attrNameLst>
                                      </p:cBhvr>
                                      <p:tavLst>
                                        <p:tav tm="0">
                                          <p:val>
                                            <p:fltVal val="0"/>
                                          </p:val>
                                        </p:tav>
                                        <p:tav tm="100000">
                                          <p:val>
                                            <p:strVal val="#ppt_w"/>
                                          </p:val>
                                        </p:tav>
                                      </p:tavLst>
                                    </p:anim>
                                    <p:anim calcmode="lin" valueType="num">
                                      <p:cBhvr>
                                        <p:cTn id="74" dur="1000" fill="hold"/>
                                        <p:tgtEl>
                                          <p:spTgt spid="89"/>
                                        </p:tgtEl>
                                        <p:attrNameLst>
                                          <p:attrName>ppt_h</p:attrName>
                                        </p:attrNameLst>
                                      </p:cBhvr>
                                      <p:tavLst>
                                        <p:tav tm="0">
                                          <p:val>
                                            <p:fltVal val="0"/>
                                          </p:val>
                                        </p:tav>
                                        <p:tav tm="100000">
                                          <p:val>
                                            <p:strVal val="#ppt_h"/>
                                          </p:val>
                                        </p:tav>
                                      </p:tavLst>
                                    </p:anim>
                                    <p:anim calcmode="lin" valueType="num">
                                      <p:cBhvr>
                                        <p:cTn id="75" dur="1000" fill="hold"/>
                                        <p:tgtEl>
                                          <p:spTgt spid="89"/>
                                        </p:tgtEl>
                                        <p:attrNameLst>
                                          <p:attrName>style.rotation</p:attrName>
                                        </p:attrNameLst>
                                      </p:cBhvr>
                                      <p:tavLst>
                                        <p:tav tm="0">
                                          <p:val>
                                            <p:fltVal val="90"/>
                                          </p:val>
                                        </p:tav>
                                        <p:tav tm="100000">
                                          <p:val>
                                            <p:fltVal val="0"/>
                                          </p:val>
                                        </p:tav>
                                      </p:tavLst>
                                    </p:anim>
                                    <p:animEffect transition="in" filter="fade">
                                      <p:cBhvr>
                                        <p:cTn id="76" dur="1000"/>
                                        <p:tgtEl>
                                          <p:spTgt spid="89"/>
                                        </p:tgtEl>
                                      </p:cBhvr>
                                    </p:animEffect>
                                  </p:childTnLst>
                                </p:cTn>
                              </p:par>
                              <p:par>
                                <p:cTn id="77" presetID="31" presetClass="entr" presetSubtype="0" fill="hold" nodeType="withEffect">
                                  <p:stCondLst>
                                    <p:cond delay="250"/>
                                  </p:stCondLst>
                                  <p:childTnLst>
                                    <p:set>
                                      <p:cBhvr>
                                        <p:cTn id="78" dur="1" fill="hold">
                                          <p:stCondLst>
                                            <p:cond delay="0"/>
                                          </p:stCondLst>
                                        </p:cTn>
                                        <p:tgtEl>
                                          <p:spTgt spid="90"/>
                                        </p:tgtEl>
                                        <p:attrNameLst>
                                          <p:attrName>style.visibility</p:attrName>
                                        </p:attrNameLst>
                                      </p:cBhvr>
                                      <p:to>
                                        <p:strVal val="visible"/>
                                      </p:to>
                                    </p:set>
                                    <p:anim calcmode="lin" valueType="num">
                                      <p:cBhvr>
                                        <p:cTn id="79" dur="1000" fill="hold"/>
                                        <p:tgtEl>
                                          <p:spTgt spid="90"/>
                                        </p:tgtEl>
                                        <p:attrNameLst>
                                          <p:attrName>ppt_w</p:attrName>
                                        </p:attrNameLst>
                                      </p:cBhvr>
                                      <p:tavLst>
                                        <p:tav tm="0">
                                          <p:val>
                                            <p:fltVal val="0"/>
                                          </p:val>
                                        </p:tav>
                                        <p:tav tm="100000">
                                          <p:val>
                                            <p:strVal val="#ppt_w"/>
                                          </p:val>
                                        </p:tav>
                                      </p:tavLst>
                                    </p:anim>
                                    <p:anim calcmode="lin" valueType="num">
                                      <p:cBhvr>
                                        <p:cTn id="80" dur="1000" fill="hold"/>
                                        <p:tgtEl>
                                          <p:spTgt spid="90"/>
                                        </p:tgtEl>
                                        <p:attrNameLst>
                                          <p:attrName>ppt_h</p:attrName>
                                        </p:attrNameLst>
                                      </p:cBhvr>
                                      <p:tavLst>
                                        <p:tav tm="0">
                                          <p:val>
                                            <p:fltVal val="0"/>
                                          </p:val>
                                        </p:tav>
                                        <p:tav tm="100000">
                                          <p:val>
                                            <p:strVal val="#ppt_h"/>
                                          </p:val>
                                        </p:tav>
                                      </p:tavLst>
                                    </p:anim>
                                    <p:anim calcmode="lin" valueType="num">
                                      <p:cBhvr>
                                        <p:cTn id="81" dur="1000" fill="hold"/>
                                        <p:tgtEl>
                                          <p:spTgt spid="90"/>
                                        </p:tgtEl>
                                        <p:attrNameLst>
                                          <p:attrName>style.rotation</p:attrName>
                                        </p:attrNameLst>
                                      </p:cBhvr>
                                      <p:tavLst>
                                        <p:tav tm="0">
                                          <p:val>
                                            <p:fltVal val="90"/>
                                          </p:val>
                                        </p:tav>
                                        <p:tav tm="100000">
                                          <p:val>
                                            <p:fltVal val="0"/>
                                          </p:val>
                                        </p:tav>
                                      </p:tavLst>
                                    </p:anim>
                                    <p:animEffect transition="in" filter="fade">
                                      <p:cBhvr>
                                        <p:cTn id="82" dur="1000"/>
                                        <p:tgtEl>
                                          <p:spTgt spid="90"/>
                                        </p:tgtEl>
                                      </p:cBhvr>
                                    </p:animEffect>
                                  </p:childTnLst>
                                </p:cTn>
                              </p:par>
                              <p:par>
                                <p:cTn id="83" presetID="31" presetClass="entr" presetSubtype="0" fill="hold" nodeType="withEffect">
                                  <p:stCondLst>
                                    <p:cond delay="250"/>
                                  </p:stCondLst>
                                  <p:childTnLst>
                                    <p:set>
                                      <p:cBhvr>
                                        <p:cTn id="84" dur="1" fill="hold">
                                          <p:stCondLst>
                                            <p:cond delay="0"/>
                                          </p:stCondLst>
                                        </p:cTn>
                                        <p:tgtEl>
                                          <p:spTgt spid="91"/>
                                        </p:tgtEl>
                                        <p:attrNameLst>
                                          <p:attrName>style.visibility</p:attrName>
                                        </p:attrNameLst>
                                      </p:cBhvr>
                                      <p:to>
                                        <p:strVal val="visible"/>
                                      </p:to>
                                    </p:set>
                                    <p:anim calcmode="lin" valueType="num">
                                      <p:cBhvr>
                                        <p:cTn id="85" dur="1000" fill="hold"/>
                                        <p:tgtEl>
                                          <p:spTgt spid="91"/>
                                        </p:tgtEl>
                                        <p:attrNameLst>
                                          <p:attrName>ppt_w</p:attrName>
                                        </p:attrNameLst>
                                      </p:cBhvr>
                                      <p:tavLst>
                                        <p:tav tm="0">
                                          <p:val>
                                            <p:fltVal val="0"/>
                                          </p:val>
                                        </p:tav>
                                        <p:tav tm="100000">
                                          <p:val>
                                            <p:strVal val="#ppt_w"/>
                                          </p:val>
                                        </p:tav>
                                      </p:tavLst>
                                    </p:anim>
                                    <p:anim calcmode="lin" valueType="num">
                                      <p:cBhvr>
                                        <p:cTn id="86" dur="1000" fill="hold"/>
                                        <p:tgtEl>
                                          <p:spTgt spid="91"/>
                                        </p:tgtEl>
                                        <p:attrNameLst>
                                          <p:attrName>ppt_h</p:attrName>
                                        </p:attrNameLst>
                                      </p:cBhvr>
                                      <p:tavLst>
                                        <p:tav tm="0">
                                          <p:val>
                                            <p:fltVal val="0"/>
                                          </p:val>
                                        </p:tav>
                                        <p:tav tm="100000">
                                          <p:val>
                                            <p:strVal val="#ppt_h"/>
                                          </p:val>
                                        </p:tav>
                                      </p:tavLst>
                                    </p:anim>
                                    <p:anim calcmode="lin" valueType="num">
                                      <p:cBhvr>
                                        <p:cTn id="87" dur="1000" fill="hold"/>
                                        <p:tgtEl>
                                          <p:spTgt spid="91"/>
                                        </p:tgtEl>
                                        <p:attrNameLst>
                                          <p:attrName>style.rotation</p:attrName>
                                        </p:attrNameLst>
                                      </p:cBhvr>
                                      <p:tavLst>
                                        <p:tav tm="0">
                                          <p:val>
                                            <p:fltVal val="90"/>
                                          </p:val>
                                        </p:tav>
                                        <p:tav tm="100000">
                                          <p:val>
                                            <p:fltVal val="0"/>
                                          </p:val>
                                        </p:tav>
                                      </p:tavLst>
                                    </p:anim>
                                    <p:animEffect transition="in" filter="fade">
                                      <p:cBhvr>
                                        <p:cTn id="88" dur="1000"/>
                                        <p:tgtEl>
                                          <p:spTgt spid="91"/>
                                        </p:tgtEl>
                                      </p:cBhvr>
                                    </p:animEffect>
                                  </p:childTnLst>
                                </p:cTn>
                              </p:par>
                              <p:par>
                                <p:cTn id="89" presetID="31" presetClass="entr" presetSubtype="0" fill="hold" nodeType="withEffect">
                                  <p:stCondLst>
                                    <p:cond delay="250"/>
                                  </p:stCondLst>
                                  <p:childTnLst>
                                    <p:set>
                                      <p:cBhvr>
                                        <p:cTn id="90" dur="1" fill="hold">
                                          <p:stCondLst>
                                            <p:cond delay="0"/>
                                          </p:stCondLst>
                                        </p:cTn>
                                        <p:tgtEl>
                                          <p:spTgt spid="92"/>
                                        </p:tgtEl>
                                        <p:attrNameLst>
                                          <p:attrName>style.visibility</p:attrName>
                                        </p:attrNameLst>
                                      </p:cBhvr>
                                      <p:to>
                                        <p:strVal val="visible"/>
                                      </p:to>
                                    </p:set>
                                    <p:anim calcmode="lin" valueType="num">
                                      <p:cBhvr>
                                        <p:cTn id="91" dur="1000" fill="hold"/>
                                        <p:tgtEl>
                                          <p:spTgt spid="92"/>
                                        </p:tgtEl>
                                        <p:attrNameLst>
                                          <p:attrName>ppt_w</p:attrName>
                                        </p:attrNameLst>
                                      </p:cBhvr>
                                      <p:tavLst>
                                        <p:tav tm="0">
                                          <p:val>
                                            <p:fltVal val="0"/>
                                          </p:val>
                                        </p:tav>
                                        <p:tav tm="100000">
                                          <p:val>
                                            <p:strVal val="#ppt_w"/>
                                          </p:val>
                                        </p:tav>
                                      </p:tavLst>
                                    </p:anim>
                                    <p:anim calcmode="lin" valueType="num">
                                      <p:cBhvr>
                                        <p:cTn id="92" dur="1000" fill="hold"/>
                                        <p:tgtEl>
                                          <p:spTgt spid="92"/>
                                        </p:tgtEl>
                                        <p:attrNameLst>
                                          <p:attrName>ppt_h</p:attrName>
                                        </p:attrNameLst>
                                      </p:cBhvr>
                                      <p:tavLst>
                                        <p:tav tm="0">
                                          <p:val>
                                            <p:fltVal val="0"/>
                                          </p:val>
                                        </p:tav>
                                        <p:tav tm="100000">
                                          <p:val>
                                            <p:strVal val="#ppt_h"/>
                                          </p:val>
                                        </p:tav>
                                      </p:tavLst>
                                    </p:anim>
                                    <p:anim calcmode="lin" valueType="num">
                                      <p:cBhvr>
                                        <p:cTn id="93" dur="1000" fill="hold"/>
                                        <p:tgtEl>
                                          <p:spTgt spid="92"/>
                                        </p:tgtEl>
                                        <p:attrNameLst>
                                          <p:attrName>style.rotation</p:attrName>
                                        </p:attrNameLst>
                                      </p:cBhvr>
                                      <p:tavLst>
                                        <p:tav tm="0">
                                          <p:val>
                                            <p:fltVal val="90"/>
                                          </p:val>
                                        </p:tav>
                                        <p:tav tm="100000">
                                          <p:val>
                                            <p:fltVal val="0"/>
                                          </p:val>
                                        </p:tav>
                                      </p:tavLst>
                                    </p:anim>
                                    <p:animEffect transition="in" filter="fade">
                                      <p:cBhvr>
                                        <p:cTn id="94" dur="1000"/>
                                        <p:tgtEl>
                                          <p:spTgt spid="92"/>
                                        </p:tgtEl>
                                      </p:cBhvr>
                                    </p:animEffect>
                                  </p:childTnLst>
                                </p:cTn>
                              </p:par>
                              <p:par>
                                <p:cTn id="95" presetID="31" presetClass="entr" presetSubtype="0" fill="hold" grpId="0" nodeType="withEffect">
                                  <p:stCondLst>
                                    <p:cond delay="250"/>
                                  </p:stCondLst>
                                  <p:childTnLst>
                                    <p:set>
                                      <p:cBhvr>
                                        <p:cTn id="96" dur="1" fill="hold">
                                          <p:stCondLst>
                                            <p:cond delay="0"/>
                                          </p:stCondLst>
                                        </p:cTn>
                                        <p:tgtEl>
                                          <p:spTgt spid="93"/>
                                        </p:tgtEl>
                                        <p:attrNameLst>
                                          <p:attrName>style.visibility</p:attrName>
                                        </p:attrNameLst>
                                      </p:cBhvr>
                                      <p:to>
                                        <p:strVal val="visible"/>
                                      </p:to>
                                    </p:set>
                                    <p:anim calcmode="lin" valueType="num">
                                      <p:cBhvr>
                                        <p:cTn id="97" dur="1000" fill="hold"/>
                                        <p:tgtEl>
                                          <p:spTgt spid="93"/>
                                        </p:tgtEl>
                                        <p:attrNameLst>
                                          <p:attrName>ppt_w</p:attrName>
                                        </p:attrNameLst>
                                      </p:cBhvr>
                                      <p:tavLst>
                                        <p:tav tm="0">
                                          <p:val>
                                            <p:fltVal val="0"/>
                                          </p:val>
                                        </p:tav>
                                        <p:tav tm="100000">
                                          <p:val>
                                            <p:strVal val="#ppt_w"/>
                                          </p:val>
                                        </p:tav>
                                      </p:tavLst>
                                    </p:anim>
                                    <p:anim calcmode="lin" valueType="num">
                                      <p:cBhvr>
                                        <p:cTn id="98" dur="1000" fill="hold"/>
                                        <p:tgtEl>
                                          <p:spTgt spid="93"/>
                                        </p:tgtEl>
                                        <p:attrNameLst>
                                          <p:attrName>ppt_h</p:attrName>
                                        </p:attrNameLst>
                                      </p:cBhvr>
                                      <p:tavLst>
                                        <p:tav tm="0">
                                          <p:val>
                                            <p:fltVal val="0"/>
                                          </p:val>
                                        </p:tav>
                                        <p:tav tm="100000">
                                          <p:val>
                                            <p:strVal val="#ppt_h"/>
                                          </p:val>
                                        </p:tav>
                                      </p:tavLst>
                                    </p:anim>
                                    <p:anim calcmode="lin" valueType="num">
                                      <p:cBhvr>
                                        <p:cTn id="99" dur="1000" fill="hold"/>
                                        <p:tgtEl>
                                          <p:spTgt spid="93"/>
                                        </p:tgtEl>
                                        <p:attrNameLst>
                                          <p:attrName>style.rotation</p:attrName>
                                        </p:attrNameLst>
                                      </p:cBhvr>
                                      <p:tavLst>
                                        <p:tav tm="0">
                                          <p:val>
                                            <p:fltVal val="90"/>
                                          </p:val>
                                        </p:tav>
                                        <p:tav tm="100000">
                                          <p:val>
                                            <p:fltVal val="0"/>
                                          </p:val>
                                        </p:tav>
                                      </p:tavLst>
                                    </p:anim>
                                    <p:animEffect transition="in" filter="fade">
                                      <p:cBhvr>
                                        <p:cTn id="100"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3" grpId="0" animBg="1"/>
      <p:bldP spid="94" grpId="0" animBg="1"/>
      <p:bldP spid="94" grpId="1" animBg="1"/>
      <p:bldP spid="94" grpId="2" animBg="1"/>
      <p:bldP spid="95" grpId="0"/>
      <p:bldP spid="97" grpId="0" animBg="1"/>
      <p:bldP spid="98" grpId="0"/>
      <p:bldP spid="98" grpId="1"/>
      <p:bldP spid="99" grpId="0"/>
      <p:bldP spid="99" grpId="1"/>
      <p:bldP spid="100" grpId="0"/>
      <p:bldP spid="100" grpId="1"/>
      <p:bldP spid="101" grpId="0"/>
      <p:bldP spid="101" grpId="1"/>
      <p:bldP spid="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931688" y="4626940"/>
            <a:ext cx="4179442" cy="2901465"/>
            <a:chOff x="4289459" y="5794573"/>
            <a:chExt cx="4179442" cy="2901465"/>
          </a:xfrm>
        </p:grpSpPr>
        <p:sp>
          <p:nvSpPr>
            <p:cNvPr id="16" name="Freeform 20113"/>
            <p:cNvSpPr>
              <a:spLocks noEditPoints="1"/>
            </p:cNvSpPr>
            <p:nvPr/>
          </p:nvSpPr>
          <p:spPr bwMode="auto">
            <a:xfrm>
              <a:off x="6932805" y="6155423"/>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20173"/>
            <p:cNvSpPr>
              <a:spLocks/>
            </p:cNvSpPr>
            <p:nvPr/>
          </p:nvSpPr>
          <p:spPr bwMode="auto">
            <a:xfrm>
              <a:off x="4442874" y="8092401"/>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175"/>
            <p:cNvSpPr>
              <a:spLocks noEditPoints="1"/>
            </p:cNvSpPr>
            <p:nvPr/>
          </p:nvSpPr>
          <p:spPr bwMode="auto">
            <a:xfrm>
              <a:off x="4328817" y="6333512"/>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176"/>
            <p:cNvSpPr>
              <a:spLocks noEditPoints="1"/>
            </p:cNvSpPr>
            <p:nvPr/>
          </p:nvSpPr>
          <p:spPr bwMode="auto">
            <a:xfrm>
              <a:off x="4352829" y="6060708"/>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177"/>
            <p:cNvSpPr>
              <a:spLocks noEditPoints="1"/>
            </p:cNvSpPr>
            <p:nvPr/>
          </p:nvSpPr>
          <p:spPr bwMode="auto">
            <a:xfrm>
              <a:off x="4813062" y="6072047"/>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181"/>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182"/>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183"/>
            <p:cNvSpPr>
              <a:spLocks noEditPoints="1"/>
            </p:cNvSpPr>
            <p:nvPr/>
          </p:nvSpPr>
          <p:spPr bwMode="auto">
            <a:xfrm>
              <a:off x="4584280" y="6410885"/>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184"/>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0185"/>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0186"/>
            <p:cNvSpPr>
              <a:spLocks noEditPoints="1"/>
            </p:cNvSpPr>
            <p:nvPr/>
          </p:nvSpPr>
          <p:spPr bwMode="auto">
            <a:xfrm>
              <a:off x="5090536" y="7482759"/>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0187"/>
            <p:cNvSpPr>
              <a:spLocks noEditPoints="1"/>
            </p:cNvSpPr>
            <p:nvPr/>
          </p:nvSpPr>
          <p:spPr bwMode="auto">
            <a:xfrm>
              <a:off x="5912954" y="5887287"/>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188"/>
            <p:cNvSpPr>
              <a:spLocks/>
            </p:cNvSpPr>
            <p:nvPr/>
          </p:nvSpPr>
          <p:spPr bwMode="auto">
            <a:xfrm>
              <a:off x="6668004" y="6215453"/>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0189"/>
            <p:cNvSpPr>
              <a:spLocks noEditPoints="1"/>
            </p:cNvSpPr>
            <p:nvPr/>
          </p:nvSpPr>
          <p:spPr bwMode="auto">
            <a:xfrm>
              <a:off x="4912446" y="5904629"/>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190"/>
            <p:cNvSpPr>
              <a:spLocks noEditPoints="1"/>
            </p:cNvSpPr>
            <p:nvPr/>
          </p:nvSpPr>
          <p:spPr bwMode="auto">
            <a:xfrm>
              <a:off x="5556773" y="5907964"/>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191"/>
            <p:cNvSpPr>
              <a:spLocks/>
            </p:cNvSpPr>
            <p:nvPr/>
          </p:nvSpPr>
          <p:spPr bwMode="auto">
            <a:xfrm>
              <a:off x="6668004" y="6242133"/>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0192"/>
            <p:cNvSpPr>
              <a:spLocks/>
            </p:cNvSpPr>
            <p:nvPr/>
          </p:nvSpPr>
          <p:spPr bwMode="auto">
            <a:xfrm>
              <a:off x="6253793" y="6242133"/>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0193"/>
            <p:cNvSpPr>
              <a:spLocks/>
            </p:cNvSpPr>
            <p:nvPr/>
          </p:nvSpPr>
          <p:spPr bwMode="auto">
            <a:xfrm>
              <a:off x="6668004" y="6273482"/>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0194"/>
            <p:cNvSpPr>
              <a:spLocks noEditPoints="1"/>
            </p:cNvSpPr>
            <p:nvPr/>
          </p:nvSpPr>
          <p:spPr bwMode="auto">
            <a:xfrm>
              <a:off x="5398026" y="6358858"/>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199"/>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0200"/>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0201"/>
            <p:cNvSpPr>
              <a:spLocks noEditPoints="1"/>
            </p:cNvSpPr>
            <p:nvPr/>
          </p:nvSpPr>
          <p:spPr bwMode="auto">
            <a:xfrm>
              <a:off x="4506907" y="7470087"/>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0204"/>
            <p:cNvSpPr>
              <a:spLocks noEditPoints="1"/>
            </p:cNvSpPr>
            <p:nvPr/>
          </p:nvSpPr>
          <p:spPr bwMode="auto">
            <a:xfrm>
              <a:off x="6970824" y="6650339"/>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20205"/>
            <p:cNvSpPr>
              <a:spLocks/>
            </p:cNvSpPr>
            <p:nvPr/>
          </p:nvSpPr>
          <p:spPr bwMode="auto">
            <a:xfrm>
              <a:off x="6101049" y="7167267"/>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0208"/>
            <p:cNvSpPr>
              <a:spLocks/>
            </p:cNvSpPr>
            <p:nvPr/>
          </p:nvSpPr>
          <p:spPr bwMode="auto">
            <a:xfrm flipV="1">
              <a:off x="5435371" y="7487427"/>
              <a:ext cx="417540" cy="137401"/>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0209"/>
            <p:cNvSpPr>
              <a:spLocks/>
            </p:cNvSpPr>
            <p:nvPr/>
          </p:nvSpPr>
          <p:spPr bwMode="auto">
            <a:xfrm>
              <a:off x="6668004" y="7339354"/>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0210"/>
            <p:cNvSpPr>
              <a:spLocks noEditPoints="1"/>
            </p:cNvSpPr>
            <p:nvPr/>
          </p:nvSpPr>
          <p:spPr bwMode="auto">
            <a:xfrm>
              <a:off x="5982322" y="7154594"/>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0213"/>
            <p:cNvSpPr>
              <a:spLocks/>
            </p:cNvSpPr>
            <p:nvPr/>
          </p:nvSpPr>
          <p:spPr bwMode="auto">
            <a:xfrm>
              <a:off x="6513926" y="6809753"/>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0214"/>
            <p:cNvSpPr>
              <a:spLocks noEditPoints="1"/>
            </p:cNvSpPr>
            <p:nvPr/>
          </p:nvSpPr>
          <p:spPr bwMode="auto">
            <a:xfrm>
              <a:off x="6668004" y="6656342"/>
              <a:ext cx="780396" cy="737706"/>
            </a:xfrm>
            <a:custGeom>
              <a:avLst/>
              <a:gdLst>
                <a:gd name="T0" fmla="*/ 0 w 495"/>
                <a:gd name="T1" fmla="*/ 288 h 468"/>
                <a:gd name="T2" fmla="*/ 0 w 495"/>
                <a:gd name="T3" fmla="*/ 295 h 468"/>
                <a:gd name="T4" fmla="*/ 163 w 495"/>
                <a:gd name="T5" fmla="*/ 468 h 468"/>
                <a:gd name="T6" fmla="*/ 166 w 495"/>
                <a:gd name="T7" fmla="*/ 465 h 468"/>
                <a:gd name="T8" fmla="*/ 0 w 495"/>
                <a:gd name="T9" fmla="*/ 288 h 468"/>
                <a:gd name="T10" fmla="*/ 491 w 495"/>
                <a:gd name="T11" fmla="*/ 178 h 468"/>
                <a:gd name="T12" fmla="*/ 354 w 495"/>
                <a:gd name="T13" fmla="*/ 320 h 468"/>
                <a:gd name="T14" fmla="*/ 350 w 495"/>
                <a:gd name="T15" fmla="*/ 324 h 468"/>
                <a:gd name="T16" fmla="*/ 215 w 495"/>
                <a:gd name="T17" fmla="*/ 464 h 468"/>
                <a:gd name="T18" fmla="*/ 218 w 495"/>
                <a:gd name="T19" fmla="*/ 467 h 468"/>
                <a:gd name="T20" fmla="*/ 352 w 495"/>
                <a:gd name="T21" fmla="*/ 329 h 468"/>
                <a:gd name="T22" fmla="*/ 355 w 495"/>
                <a:gd name="T23" fmla="*/ 325 h 468"/>
                <a:gd name="T24" fmla="*/ 495 w 495"/>
                <a:gd name="T25" fmla="*/ 181 h 468"/>
                <a:gd name="T26" fmla="*/ 491 w 495"/>
                <a:gd name="T27" fmla="*/ 178 h 468"/>
                <a:gd name="T28" fmla="*/ 291 w 495"/>
                <a:gd name="T29" fmla="*/ 0 h 468"/>
                <a:gd name="T30" fmla="*/ 288 w 495"/>
                <a:gd name="T31" fmla="*/ 4 h 468"/>
                <a:gd name="T32" fmla="*/ 487 w 495"/>
                <a:gd name="T33" fmla="*/ 139 h 468"/>
                <a:gd name="T34" fmla="*/ 490 w 495"/>
                <a:gd name="T35" fmla="*/ 135 h 468"/>
                <a:gd name="T36" fmla="*/ 291 w 495"/>
                <a:gd name="T3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468">
                  <a:moveTo>
                    <a:pt x="0" y="288"/>
                  </a:moveTo>
                  <a:cubicBezTo>
                    <a:pt x="0" y="295"/>
                    <a:pt x="0" y="295"/>
                    <a:pt x="0" y="295"/>
                  </a:cubicBezTo>
                  <a:cubicBezTo>
                    <a:pt x="163" y="468"/>
                    <a:pt x="163" y="468"/>
                    <a:pt x="163" y="468"/>
                  </a:cubicBezTo>
                  <a:cubicBezTo>
                    <a:pt x="164" y="467"/>
                    <a:pt x="165" y="466"/>
                    <a:pt x="166" y="465"/>
                  </a:cubicBezTo>
                  <a:cubicBezTo>
                    <a:pt x="0" y="288"/>
                    <a:pt x="0" y="288"/>
                    <a:pt x="0" y="288"/>
                  </a:cubicBezTo>
                  <a:moveTo>
                    <a:pt x="491" y="178"/>
                  </a:moveTo>
                  <a:cubicBezTo>
                    <a:pt x="354" y="320"/>
                    <a:pt x="354" y="320"/>
                    <a:pt x="354" y="320"/>
                  </a:cubicBezTo>
                  <a:cubicBezTo>
                    <a:pt x="350" y="324"/>
                    <a:pt x="350" y="324"/>
                    <a:pt x="350" y="324"/>
                  </a:cubicBezTo>
                  <a:cubicBezTo>
                    <a:pt x="215" y="464"/>
                    <a:pt x="215" y="464"/>
                    <a:pt x="215" y="464"/>
                  </a:cubicBezTo>
                  <a:cubicBezTo>
                    <a:pt x="216" y="465"/>
                    <a:pt x="217" y="466"/>
                    <a:pt x="218" y="467"/>
                  </a:cubicBezTo>
                  <a:cubicBezTo>
                    <a:pt x="352" y="329"/>
                    <a:pt x="352" y="329"/>
                    <a:pt x="352" y="329"/>
                  </a:cubicBezTo>
                  <a:cubicBezTo>
                    <a:pt x="355" y="325"/>
                    <a:pt x="355" y="325"/>
                    <a:pt x="355" y="325"/>
                  </a:cubicBezTo>
                  <a:cubicBezTo>
                    <a:pt x="495" y="181"/>
                    <a:pt x="495" y="181"/>
                    <a:pt x="495" y="181"/>
                  </a:cubicBezTo>
                  <a:cubicBezTo>
                    <a:pt x="493" y="180"/>
                    <a:pt x="492" y="179"/>
                    <a:pt x="491" y="178"/>
                  </a:cubicBezTo>
                  <a:moveTo>
                    <a:pt x="291" y="0"/>
                  </a:moveTo>
                  <a:cubicBezTo>
                    <a:pt x="290" y="1"/>
                    <a:pt x="289" y="3"/>
                    <a:pt x="288" y="4"/>
                  </a:cubicBezTo>
                  <a:cubicBezTo>
                    <a:pt x="487" y="139"/>
                    <a:pt x="487" y="139"/>
                    <a:pt x="487" y="139"/>
                  </a:cubicBezTo>
                  <a:cubicBezTo>
                    <a:pt x="488" y="137"/>
                    <a:pt x="489" y="136"/>
                    <a:pt x="490" y="135"/>
                  </a:cubicBezTo>
                  <a:cubicBezTo>
                    <a:pt x="291" y="0"/>
                    <a:pt x="291" y="0"/>
                    <a:pt x="29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20215"/>
            <p:cNvSpPr>
              <a:spLocks/>
            </p:cNvSpPr>
            <p:nvPr/>
          </p:nvSpPr>
          <p:spPr bwMode="auto">
            <a:xfrm>
              <a:off x="6504588" y="6941820"/>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0217"/>
            <p:cNvSpPr>
              <a:spLocks noEditPoints="1"/>
            </p:cNvSpPr>
            <p:nvPr/>
          </p:nvSpPr>
          <p:spPr bwMode="auto">
            <a:xfrm>
              <a:off x="6488579" y="6893128"/>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218"/>
            <p:cNvSpPr>
              <a:spLocks/>
            </p:cNvSpPr>
            <p:nvPr/>
          </p:nvSpPr>
          <p:spPr bwMode="auto">
            <a:xfrm>
              <a:off x="6907459" y="6178767"/>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20219"/>
            <p:cNvSpPr>
              <a:spLocks noEditPoints="1"/>
            </p:cNvSpPr>
            <p:nvPr/>
          </p:nvSpPr>
          <p:spPr bwMode="auto">
            <a:xfrm>
              <a:off x="5986992" y="5852603"/>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0223"/>
            <p:cNvSpPr>
              <a:spLocks/>
            </p:cNvSpPr>
            <p:nvPr/>
          </p:nvSpPr>
          <p:spPr bwMode="auto">
            <a:xfrm>
              <a:off x="6026345" y="5893957"/>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0224"/>
            <p:cNvSpPr>
              <a:spLocks/>
            </p:cNvSpPr>
            <p:nvPr/>
          </p:nvSpPr>
          <p:spPr bwMode="auto">
            <a:xfrm>
              <a:off x="6668004" y="6272148"/>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20225"/>
            <p:cNvSpPr>
              <a:spLocks noEditPoints="1"/>
            </p:cNvSpPr>
            <p:nvPr/>
          </p:nvSpPr>
          <p:spPr bwMode="auto">
            <a:xfrm>
              <a:off x="5708183" y="6338181"/>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0226"/>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20227"/>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0228"/>
            <p:cNvSpPr>
              <a:spLocks noEditPoints="1"/>
            </p:cNvSpPr>
            <p:nvPr/>
          </p:nvSpPr>
          <p:spPr bwMode="auto">
            <a:xfrm>
              <a:off x="5979654" y="6879121"/>
              <a:ext cx="536939" cy="898454"/>
            </a:xfrm>
            <a:custGeom>
              <a:avLst/>
              <a:gdLst>
                <a:gd name="T0" fmla="*/ 54 w 341"/>
                <a:gd name="T1" fmla="*/ 217 h 570"/>
                <a:gd name="T2" fmla="*/ 50 w 341"/>
                <a:gd name="T3" fmla="*/ 219 h 570"/>
                <a:gd name="T4" fmla="*/ 257 w 341"/>
                <a:gd name="T5" fmla="*/ 570 h 570"/>
                <a:gd name="T6" fmla="*/ 262 w 341"/>
                <a:gd name="T7" fmla="*/ 570 h 570"/>
                <a:gd name="T8" fmla="*/ 54 w 341"/>
                <a:gd name="T9" fmla="*/ 217 h 570"/>
                <a:gd name="T10" fmla="*/ 39 w 341"/>
                <a:gd name="T11" fmla="*/ 192 h 570"/>
                <a:gd name="T12" fmla="*/ 35 w 341"/>
                <a:gd name="T13" fmla="*/ 194 h 570"/>
                <a:gd name="T14" fmla="*/ 42 w 341"/>
                <a:gd name="T15" fmla="*/ 206 h 570"/>
                <a:gd name="T16" fmla="*/ 46 w 341"/>
                <a:gd name="T17" fmla="*/ 204 h 570"/>
                <a:gd name="T18" fmla="*/ 39 w 341"/>
                <a:gd name="T19" fmla="*/ 192 h 570"/>
                <a:gd name="T20" fmla="*/ 3 w 341"/>
                <a:gd name="T21" fmla="*/ 132 h 570"/>
                <a:gd name="T22" fmla="*/ 0 w 341"/>
                <a:gd name="T23" fmla="*/ 134 h 570"/>
                <a:gd name="T24" fmla="*/ 7 w 341"/>
                <a:gd name="T25" fmla="*/ 146 h 570"/>
                <a:gd name="T26" fmla="*/ 10 w 341"/>
                <a:gd name="T27" fmla="*/ 144 h 570"/>
                <a:gd name="T28" fmla="*/ 3 w 341"/>
                <a:gd name="T29" fmla="*/ 132 h 570"/>
                <a:gd name="T30" fmla="*/ 318 w 341"/>
                <a:gd name="T31" fmla="*/ 50 h 570"/>
                <a:gd name="T32" fmla="*/ 315 w 341"/>
                <a:gd name="T33" fmla="*/ 50 h 570"/>
                <a:gd name="T34" fmla="*/ 315 w 341"/>
                <a:gd name="T35" fmla="*/ 50 h 570"/>
                <a:gd name="T36" fmla="*/ 314 w 341"/>
                <a:gd name="T37" fmla="*/ 50 h 570"/>
                <a:gd name="T38" fmla="*/ 323 w 341"/>
                <a:gd name="T39" fmla="*/ 258 h 570"/>
                <a:gd name="T40" fmla="*/ 323 w 341"/>
                <a:gd name="T41" fmla="*/ 262 h 570"/>
                <a:gd name="T42" fmla="*/ 337 w 341"/>
                <a:gd name="T43" fmla="*/ 570 h 570"/>
                <a:gd name="T44" fmla="*/ 341 w 341"/>
                <a:gd name="T45" fmla="*/ 570 h 570"/>
                <a:gd name="T46" fmla="*/ 328 w 341"/>
                <a:gd name="T47" fmla="*/ 264 h 570"/>
                <a:gd name="T48" fmla="*/ 327 w 341"/>
                <a:gd name="T49" fmla="*/ 259 h 570"/>
                <a:gd name="T50" fmla="*/ 318 w 341"/>
                <a:gd name="T51" fmla="*/ 50 h 570"/>
                <a:gd name="T52" fmla="*/ 317 w 341"/>
                <a:gd name="T53" fmla="*/ 35 h 570"/>
                <a:gd name="T54" fmla="*/ 315 w 341"/>
                <a:gd name="T55" fmla="*/ 35 h 570"/>
                <a:gd name="T56" fmla="*/ 315 w 341"/>
                <a:gd name="T57" fmla="*/ 35 h 570"/>
                <a:gd name="T58" fmla="*/ 313 w 341"/>
                <a:gd name="T59" fmla="*/ 35 h 570"/>
                <a:gd name="T60" fmla="*/ 313 w 341"/>
                <a:gd name="T61" fmla="*/ 42 h 570"/>
                <a:gd name="T62" fmla="*/ 315 w 341"/>
                <a:gd name="T63" fmla="*/ 42 h 570"/>
                <a:gd name="T64" fmla="*/ 315 w 341"/>
                <a:gd name="T65" fmla="*/ 42 h 570"/>
                <a:gd name="T66" fmla="*/ 318 w 341"/>
                <a:gd name="T67" fmla="*/ 42 h 570"/>
                <a:gd name="T68" fmla="*/ 317 w 341"/>
                <a:gd name="T69" fmla="*/ 35 h 570"/>
                <a:gd name="T70" fmla="*/ 319 w 341"/>
                <a:gd name="T71" fmla="*/ 0 h 570"/>
                <a:gd name="T72" fmla="*/ 317 w 341"/>
                <a:gd name="T73" fmla="*/ 6 h 570"/>
                <a:gd name="T74" fmla="*/ 321 w 341"/>
                <a:gd name="T75" fmla="*/ 8 h 570"/>
                <a:gd name="T76" fmla="*/ 323 w 341"/>
                <a:gd name="T77" fmla="*/ 1 h 570"/>
                <a:gd name="T78" fmla="*/ 319 w 341"/>
                <a:gd name="T7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570">
                  <a:moveTo>
                    <a:pt x="54" y="217"/>
                  </a:moveTo>
                  <a:cubicBezTo>
                    <a:pt x="53" y="218"/>
                    <a:pt x="51" y="219"/>
                    <a:pt x="50" y="219"/>
                  </a:cubicBezTo>
                  <a:cubicBezTo>
                    <a:pt x="257" y="570"/>
                    <a:pt x="257" y="570"/>
                    <a:pt x="257" y="570"/>
                  </a:cubicBezTo>
                  <a:cubicBezTo>
                    <a:pt x="262" y="570"/>
                    <a:pt x="262" y="570"/>
                    <a:pt x="262" y="570"/>
                  </a:cubicBezTo>
                  <a:cubicBezTo>
                    <a:pt x="54" y="217"/>
                    <a:pt x="54" y="217"/>
                    <a:pt x="54" y="217"/>
                  </a:cubicBezTo>
                  <a:moveTo>
                    <a:pt x="39" y="192"/>
                  </a:moveTo>
                  <a:cubicBezTo>
                    <a:pt x="38" y="193"/>
                    <a:pt x="37" y="194"/>
                    <a:pt x="35" y="194"/>
                  </a:cubicBezTo>
                  <a:cubicBezTo>
                    <a:pt x="42" y="206"/>
                    <a:pt x="42" y="206"/>
                    <a:pt x="42" y="206"/>
                  </a:cubicBezTo>
                  <a:cubicBezTo>
                    <a:pt x="43" y="205"/>
                    <a:pt x="45" y="205"/>
                    <a:pt x="46" y="204"/>
                  </a:cubicBezTo>
                  <a:cubicBezTo>
                    <a:pt x="39" y="192"/>
                    <a:pt x="39" y="192"/>
                    <a:pt x="39" y="192"/>
                  </a:cubicBezTo>
                  <a:moveTo>
                    <a:pt x="3" y="132"/>
                  </a:moveTo>
                  <a:cubicBezTo>
                    <a:pt x="2" y="133"/>
                    <a:pt x="1" y="133"/>
                    <a:pt x="0" y="134"/>
                  </a:cubicBezTo>
                  <a:cubicBezTo>
                    <a:pt x="7" y="146"/>
                    <a:pt x="7" y="146"/>
                    <a:pt x="7" y="146"/>
                  </a:cubicBezTo>
                  <a:cubicBezTo>
                    <a:pt x="8" y="145"/>
                    <a:pt x="9" y="144"/>
                    <a:pt x="10" y="144"/>
                  </a:cubicBezTo>
                  <a:cubicBezTo>
                    <a:pt x="3" y="132"/>
                    <a:pt x="3" y="132"/>
                    <a:pt x="3" y="132"/>
                  </a:cubicBezTo>
                  <a:moveTo>
                    <a:pt x="318" y="50"/>
                  </a:moveTo>
                  <a:cubicBezTo>
                    <a:pt x="317" y="50"/>
                    <a:pt x="316" y="50"/>
                    <a:pt x="315" y="50"/>
                  </a:cubicBezTo>
                  <a:cubicBezTo>
                    <a:pt x="315" y="50"/>
                    <a:pt x="315" y="50"/>
                    <a:pt x="315" y="50"/>
                  </a:cubicBezTo>
                  <a:cubicBezTo>
                    <a:pt x="314" y="50"/>
                    <a:pt x="314" y="50"/>
                    <a:pt x="314" y="50"/>
                  </a:cubicBezTo>
                  <a:cubicBezTo>
                    <a:pt x="323" y="258"/>
                    <a:pt x="323" y="258"/>
                    <a:pt x="323" y="258"/>
                  </a:cubicBezTo>
                  <a:cubicBezTo>
                    <a:pt x="323" y="262"/>
                    <a:pt x="323" y="262"/>
                    <a:pt x="323" y="262"/>
                  </a:cubicBezTo>
                  <a:cubicBezTo>
                    <a:pt x="337" y="570"/>
                    <a:pt x="337" y="570"/>
                    <a:pt x="337" y="570"/>
                  </a:cubicBezTo>
                  <a:cubicBezTo>
                    <a:pt x="341" y="570"/>
                    <a:pt x="341" y="570"/>
                    <a:pt x="341" y="570"/>
                  </a:cubicBezTo>
                  <a:cubicBezTo>
                    <a:pt x="328" y="264"/>
                    <a:pt x="328" y="264"/>
                    <a:pt x="328" y="264"/>
                  </a:cubicBezTo>
                  <a:cubicBezTo>
                    <a:pt x="327" y="259"/>
                    <a:pt x="327" y="259"/>
                    <a:pt x="327" y="259"/>
                  </a:cubicBezTo>
                  <a:cubicBezTo>
                    <a:pt x="318" y="50"/>
                    <a:pt x="318" y="50"/>
                    <a:pt x="318" y="50"/>
                  </a:cubicBezTo>
                  <a:moveTo>
                    <a:pt x="317" y="35"/>
                  </a:moveTo>
                  <a:cubicBezTo>
                    <a:pt x="317" y="35"/>
                    <a:pt x="316" y="35"/>
                    <a:pt x="315" y="35"/>
                  </a:cubicBezTo>
                  <a:cubicBezTo>
                    <a:pt x="315" y="35"/>
                    <a:pt x="315" y="35"/>
                    <a:pt x="315" y="35"/>
                  </a:cubicBezTo>
                  <a:cubicBezTo>
                    <a:pt x="314" y="35"/>
                    <a:pt x="313" y="35"/>
                    <a:pt x="313" y="35"/>
                  </a:cubicBezTo>
                  <a:cubicBezTo>
                    <a:pt x="313" y="42"/>
                    <a:pt x="313" y="42"/>
                    <a:pt x="313" y="42"/>
                  </a:cubicBezTo>
                  <a:cubicBezTo>
                    <a:pt x="314" y="42"/>
                    <a:pt x="314" y="42"/>
                    <a:pt x="315" y="42"/>
                  </a:cubicBezTo>
                  <a:cubicBezTo>
                    <a:pt x="315" y="42"/>
                    <a:pt x="315" y="42"/>
                    <a:pt x="315" y="42"/>
                  </a:cubicBezTo>
                  <a:cubicBezTo>
                    <a:pt x="316" y="42"/>
                    <a:pt x="317" y="42"/>
                    <a:pt x="318" y="42"/>
                  </a:cubicBezTo>
                  <a:cubicBezTo>
                    <a:pt x="317" y="35"/>
                    <a:pt x="317" y="35"/>
                    <a:pt x="317" y="35"/>
                  </a:cubicBezTo>
                  <a:moveTo>
                    <a:pt x="319" y="0"/>
                  </a:moveTo>
                  <a:cubicBezTo>
                    <a:pt x="317" y="6"/>
                    <a:pt x="317" y="6"/>
                    <a:pt x="317" y="6"/>
                  </a:cubicBezTo>
                  <a:cubicBezTo>
                    <a:pt x="318" y="7"/>
                    <a:pt x="320" y="7"/>
                    <a:pt x="321" y="8"/>
                  </a:cubicBezTo>
                  <a:cubicBezTo>
                    <a:pt x="323" y="1"/>
                    <a:pt x="323" y="1"/>
                    <a:pt x="323" y="1"/>
                  </a:cubicBezTo>
                  <a:cubicBezTo>
                    <a:pt x="322" y="0"/>
                    <a:pt x="321" y="0"/>
                    <a:pt x="3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0252"/>
            <p:cNvSpPr>
              <a:spLocks/>
            </p:cNvSpPr>
            <p:nvPr/>
          </p:nvSpPr>
          <p:spPr bwMode="auto">
            <a:xfrm>
              <a:off x="4294132" y="6280152"/>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0253"/>
            <p:cNvSpPr>
              <a:spLocks/>
            </p:cNvSpPr>
            <p:nvPr/>
          </p:nvSpPr>
          <p:spPr bwMode="auto">
            <a:xfrm>
              <a:off x="4762370" y="6016685"/>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0254"/>
            <p:cNvSpPr>
              <a:spLocks/>
            </p:cNvSpPr>
            <p:nvPr/>
          </p:nvSpPr>
          <p:spPr bwMode="auto">
            <a:xfrm>
              <a:off x="5434044" y="6460910"/>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0256"/>
            <p:cNvSpPr>
              <a:spLocks/>
            </p:cNvSpPr>
            <p:nvPr/>
          </p:nvSpPr>
          <p:spPr bwMode="auto">
            <a:xfrm>
              <a:off x="4830405" y="6869116"/>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0257"/>
            <p:cNvSpPr>
              <a:spLocks/>
            </p:cNvSpPr>
            <p:nvPr/>
          </p:nvSpPr>
          <p:spPr bwMode="auto">
            <a:xfrm>
              <a:off x="5660826" y="6571633"/>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0258"/>
            <p:cNvSpPr>
              <a:spLocks/>
            </p:cNvSpPr>
            <p:nvPr/>
          </p:nvSpPr>
          <p:spPr bwMode="auto">
            <a:xfrm>
              <a:off x="6135734" y="6294159"/>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20259"/>
            <p:cNvSpPr>
              <a:spLocks/>
            </p:cNvSpPr>
            <p:nvPr/>
          </p:nvSpPr>
          <p:spPr bwMode="auto">
            <a:xfrm>
              <a:off x="6909460" y="7374038"/>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0260"/>
            <p:cNvSpPr>
              <a:spLocks/>
            </p:cNvSpPr>
            <p:nvPr/>
          </p:nvSpPr>
          <p:spPr bwMode="auto">
            <a:xfrm>
              <a:off x="6668004" y="6199445"/>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20262"/>
            <p:cNvSpPr>
              <a:spLocks/>
            </p:cNvSpPr>
            <p:nvPr/>
          </p:nvSpPr>
          <p:spPr bwMode="auto">
            <a:xfrm>
              <a:off x="7177596" y="6117403"/>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20263"/>
            <p:cNvSpPr>
              <a:spLocks/>
            </p:cNvSpPr>
            <p:nvPr/>
          </p:nvSpPr>
          <p:spPr bwMode="auto">
            <a:xfrm>
              <a:off x="7429724" y="6849106"/>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20293"/>
            <p:cNvSpPr>
              <a:spLocks noEditPoints="1"/>
            </p:cNvSpPr>
            <p:nvPr/>
          </p:nvSpPr>
          <p:spPr bwMode="auto">
            <a:xfrm>
              <a:off x="5870933" y="5794573"/>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0294"/>
            <p:cNvSpPr>
              <a:spLocks/>
            </p:cNvSpPr>
            <p:nvPr/>
          </p:nvSpPr>
          <p:spPr bwMode="auto">
            <a:xfrm>
              <a:off x="7021516" y="6572967"/>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20295"/>
            <p:cNvSpPr>
              <a:spLocks noEditPoints="1"/>
            </p:cNvSpPr>
            <p:nvPr/>
          </p:nvSpPr>
          <p:spPr bwMode="auto">
            <a:xfrm>
              <a:off x="6980162" y="6532279"/>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20296"/>
            <p:cNvSpPr>
              <a:spLocks/>
            </p:cNvSpPr>
            <p:nvPr/>
          </p:nvSpPr>
          <p:spPr bwMode="auto">
            <a:xfrm>
              <a:off x="7349016" y="7680860"/>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20297"/>
            <p:cNvSpPr>
              <a:spLocks noEditPoints="1"/>
            </p:cNvSpPr>
            <p:nvPr/>
          </p:nvSpPr>
          <p:spPr bwMode="auto">
            <a:xfrm>
              <a:off x="7308329" y="7640172"/>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20298"/>
            <p:cNvSpPr>
              <a:spLocks/>
            </p:cNvSpPr>
            <p:nvPr/>
          </p:nvSpPr>
          <p:spPr bwMode="auto">
            <a:xfrm>
              <a:off x="6920132" y="6168095"/>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20299"/>
            <p:cNvSpPr>
              <a:spLocks noEditPoints="1"/>
            </p:cNvSpPr>
            <p:nvPr/>
          </p:nvSpPr>
          <p:spPr bwMode="auto">
            <a:xfrm>
              <a:off x="6892118" y="6139414"/>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0306"/>
            <p:cNvSpPr>
              <a:spLocks/>
            </p:cNvSpPr>
            <p:nvPr/>
          </p:nvSpPr>
          <p:spPr bwMode="auto">
            <a:xfrm>
              <a:off x="6452561" y="6888459"/>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0307"/>
            <p:cNvSpPr>
              <a:spLocks noEditPoints="1"/>
            </p:cNvSpPr>
            <p:nvPr/>
          </p:nvSpPr>
          <p:spPr bwMode="auto">
            <a:xfrm>
              <a:off x="6428549" y="6864447"/>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0308"/>
            <p:cNvSpPr>
              <a:spLocks/>
            </p:cNvSpPr>
            <p:nvPr/>
          </p:nvSpPr>
          <p:spPr bwMode="auto">
            <a:xfrm>
              <a:off x="5969649" y="7101233"/>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20309"/>
            <p:cNvSpPr>
              <a:spLocks noEditPoints="1"/>
            </p:cNvSpPr>
            <p:nvPr/>
          </p:nvSpPr>
          <p:spPr bwMode="auto">
            <a:xfrm>
              <a:off x="5924293" y="7055210"/>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0310"/>
            <p:cNvSpPr>
              <a:spLocks/>
            </p:cNvSpPr>
            <p:nvPr/>
          </p:nvSpPr>
          <p:spPr bwMode="auto">
            <a:xfrm>
              <a:off x="4789050" y="6354190"/>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20312"/>
            <p:cNvSpPr>
              <a:spLocks noEditPoints="1"/>
            </p:cNvSpPr>
            <p:nvPr/>
          </p:nvSpPr>
          <p:spPr bwMode="auto">
            <a:xfrm>
              <a:off x="4748355" y="6312835"/>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0313"/>
            <p:cNvSpPr>
              <a:spLocks/>
            </p:cNvSpPr>
            <p:nvPr/>
          </p:nvSpPr>
          <p:spPr bwMode="auto">
            <a:xfrm>
              <a:off x="4494894" y="7487428"/>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20314"/>
            <p:cNvSpPr>
              <a:spLocks noEditPoints="1"/>
            </p:cNvSpPr>
            <p:nvPr/>
          </p:nvSpPr>
          <p:spPr bwMode="auto">
            <a:xfrm>
              <a:off x="4439532" y="7430732"/>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20315"/>
            <p:cNvSpPr>
              <a:spLocks/>
            </p:cNvSpPr>
            <p:nvPr/>
          </p:nvSpPr>
          <p:spPr bwMode="auto">
            <a:xfrm>
              <a:off x="5096531" y="6418888"/>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0316"/>
            <p:cNvSpPr>
              <a:spLocks noEditPoints="1"/>
            </p:cNvSpPr>
            <p:nvPr/>
          </p:nvSpPr>
          <p:spPr bwMode="auto">
            <a:xfrm>
              <a:off x="5074520" y="6394876"/>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0317"/>
            <p:cNvSpPr>
              <a:spLocks/>
            </p:cNvSpPr>
            <p:nvPr/>
          </p:nvSpPr>
          <p:spPr bwMode="auto">
            <a:xfrm>
              <a:off x="5359997" y="7432066"/>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20318"/>
            <p:cNvSpPr>
              <a:spLocks noEditPoints="1"/>
            </p:cNvSpPr>
            <p:nvPr/>
          </p:nvSpPr>
          <p:spPr bwMode="auto">
            <a:xfrm>
              <a:off x="5328648" y="7400717"/>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20423"/>
            <p:cNvSpPr>
              <a:spLocks/>
            </p:cNvSpPr>
            <p:nvPr/>
          </p:nvSpPr>
          <p:spPr bwMode="auto">
            <a:xfrm>
              <a:off x="5276622" y="6064042"/>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0541"/>
            <p:cNvSpPr>
              <a:spLocks/>
            </p:cNvSpPr>
            <p:nvPr/>
          </p:nvSpPr>
          <p:spPr bwMode="auto">
            <a:xfrm>
              <a:off x="6887440" y="5926641"/>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0648"/>
            <p:cNvSpPr>
              <a:spLocks/>
            </p:cNvSpPr>
            <p:nvPr/>
          </p:nvSpPr>
          <p:spPr bwMode="auto">
            <a:xfrm>
              <a:off x="5875595" y="6842437"/>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0655"/>
            <p:cNvSpPr>
              <a:spLocks/>
            </p:cNvSpPr>
            <p:nvPr/>
          </p:nvSpPr>
          <p:spPr bwMode="auto">
            <a:xfrm>
              <a:off x="5914948" y="7064549"/>
              <a:ext cx="964488" cy="961820"/>
            </a:xfrm>
            <a:custGeom>
              <a:avLst/>
              <a:gdLst>
                <a:gd name="T0" fmla="*/ 775 w 1446"/>
                <a:gd name="T1" fmla="*/ 293 h 1442"/>
                <a:gd name="T2" fmla="*/ 777 w 1446"/>
                <a:gd name="T3" fmla="*/ 293 h 1442"/>
                <a:gd name="T4" fmla="*/ 1446 w 1446"/>
                <a:gd name="T5" fmla="*/ 844 h 1442"/>
                <a:gd name="T6" fmla="*/ 1441 w 1446"/>
                <a:gd name="T7" fmla="*/ 849 h 1442"/>
                <a:gd name="T8" fmla="*/ 848 w 1446"/>
                <a:gd name="T9" fmla="*/ 1442 h 1442"/>
                <a:gd name="T10" fmla="*/ 841 w 1446"/>
                <a:gd name="T11" fmla="*/ 1433 h 1442"/>
                <a:gd name="T12" fmla="*/ 1429 w 1446"/>
                <a:gd name="T13" fmla="*/ 846 h 1442"/>
                <a:gd name="T14" fmla="*/ 770 w 1446"/>
                <a:gd name="T15" fmla="*/ 303 h 1442"/>
                <a:gd name="T16" fmla="*/ 0 w 1446"/>
                <a:gd name="T17" fmla="*/ 10 h 1442"/>
                <a:gd name="T18" fmla="*/ 4 w 1446"/>
                <a:gd name="T19" fmla="*/ 0 h 1442"/>
                <a:gd name="T20" fmla="*/ 775 w 1446"/>
                <a:gd name="T21" fmla="*/ 29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6" h="1442">
                  <a:moveTo>
                    <a:pt x="775" y="293"/>
                  </a:moveTo>
                  <a:lnTo>
                    <a:pt x="777" y="293"/>
                  </a:lnTo>
                  <a:lnTo>
                    <a:pt x="1446" y="844"/>
                  </a:lnTo>
                  <a:lnTo>
                    <a:pt x="1441" y="849"/>
                  </a:lnTo>
                  <a:lnTo>
                    <a:pt x="848" y="1442"/>
                  </a:lnTo>
                  <a:lnTo>
                    <a:pt x="841" y="1433"/>
                  </a:lnTo>
                  <a:lnTo>
                    <a:pt x="1429" y="846"/>
                  </a:lnTo>
                  <a:lnTo>
                    <a:pt x="770" y="303"/>
                  </a:lnTo>
                  <a:lnTo>
                    <a:pt x="0" y="10"/>
                  </a:lnTo>
                  <a:lnTo>
                    <a:pt x="4" y="0"/>
                  </a:lnTo>
                  <a:lnTo>
                    <a:pt x="775" y="2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0676"/>
            <p:cNvSpPr>
              <a:spLocks/>
            </p:cNvSpPr>
            <p:nvPr/>
          </p:nvSpPr>
          <p:spPr bwMode="auto">
            <a:xfrm>
              <a:off x="4289459" y="7933656"/>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0677"/>
            <p:cNvSpPr>
              <a:spLocks/>
            </p:cNvSpPr>
            <p:nvPr/>
          </p:nvSpPr>
          <p:spPr bwMode="auto">
            <a:xfrm>
              <a:off x="4863082" y="7918982"/>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20679"/>
            <p:cNvSpPr>
              <a:spLocks/>
            </p:cNvSpPr>
            <p:nvPr/>
          </p:nvSpPr>
          <p:spPr bwMode="auto">
            <a:xfrm>
              <a:off x="5438707" y="8095737"/>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20680"/>
            <p:cNvSpPr>
              <a:spLocks/>
            </p:cNvSpPr>
            <p:nvPr/>
          </p:nvSpPr>
          <p:spPr bwMode="auto">
            <a:xfrm>
              <a:off x="8316157" y="6631664"/>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20681"/>
            <p:cNvSpPr>
              <a:spLocks/>
            </p:cNvSpPr>
            <p:nvPr/>
          </p:nvSpPr>
          <p:spPr bwMode="auto">
            <a:xfrm>
              <a:off x="5969642" y="8278497"/>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20683"/>
            <p:cNvSpPr>
              <a:spLocks/>
            </p:cNvSpPr>
            <p:nvPr/>
          </p:nvSpPr>
          <p:spPr bwMode="auto">
            <a:xfrm>
              <a:off x="6377849" y="7209956"/>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20684"/>
            <p:cNvSpPr>
              <a:spLocks/>
            </p:cNvSpPr>
            <p:nvPr/>
          </p:nvSpPr>
          <p:spPr bwMode="auto">
            <a:xfrm>
              <a:off x="6343165" y="6784408"/>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0709"/>
            <p:cNvSpPr>
              <a:spLocks/>
            </p:cNvSpPr>
            <p:nvPr/>
          </p:nvSpPr>
          <p:spPr bwMode="auto">
            <a:xfrm>
              <a:off x="4901102" y="7359365"/>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20710"/>
            <p:cNvSpPr>
              <a:spLocks noEditPoints="1"/>
            </p:cNvSpPr>
            <p:nvPr/>
          </p:nvSpPr>
          <p:spPr bwMode="auto">
            <a:xfrm>
              <a:off x="4852410" y="7309340"/>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20716"/>
            <p:cNvSpPr>
              <a:spLocks/>
            </p:cNvSpPr>
            <p:nvPr/>
          </p:nvSpPr>
          <p:spPr bwMode="auto">
            <a:xfrm>
              <a:off x="5703504" y="8193117"/>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20717"/>
            <p:cNvSpPr>
              <a:spLocks noEditPoints="1"/>
            </p:cNvSpPr>
            <p:nvPr/>
          </p:nvSpPr>
          <p:spPr bwMode="auto">
            <a:xfrm>
              <a:off x="5668820" y="8158433"/>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20718"/>
            <p:cNvSpPr>
              <a:spLocks/>
            </p:cNvSpPr>
            <p:nvPr/>
          </p:nvSpPr>
          <p:spPr bwMode="auto">
            <a:xfrm>
              <a:off x="5880260" y="7033198"/>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0719"/>
            <p:cNvSpPr>
              <a:spLocks noEditPoints="1"/>
            </p:cNvSpPr>
            <p:nvPr/>
          </p:nvSpPr>
          <p:spPr bwMode="auto">
            <a:xfrm>
              <a:off x="5843575" y="6997180"/>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0720"/>
            <p:cNvSpPr>
              <a:spLocks/>
            </p:cNvSpPr>
            <p:nvPr/>
          </p:nvSpPr>
          <p:spPr bwMode="auto">
            <a:xfrm>
              <a:off x="6887435" y="6908468"/>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20721"/>
            <p:cNvSpPr>
              <a:spLocks noEditPoints="1"/>
            </p:cNvSpPr>
            <p:nvPr/>
          </p:nvSpPr>
          <p:spPr bwMode="auto">
            <a:xfrm>
              <a:off x="6850750" y="6871116"/>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20722"/>
            <p:cNvSpPr>
              <a:spLocks/>
            </p:cNvSpPr>
            <p:nvPr/>
          </p:nvSpPr>
          <p:spPr bwMode="auto">
            <a:xfrm>
              <a:off x="6431872" y="7977675"/>
              <a:ext cx="92714" cy="92714"/>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20723"/>
            <p:cNvSpPr>
              <a:spLocks noEditPoints="1"/>
            </p:cNvSpPr>
            <p:nvPr/>
          </p:nvSpPr>
          <p:spPr bwMode="auto">
            <a:xfrm>
              <a:off x="6383181" y="7928317"/>
              <a:ext cx="188762" cy="189429"/>
            </a:xfrm>
            <a:custGeom>
              <a:avLst/>
              <a:gdLst>
                <a:gd name="T0" fmla="*/ 36 w 120"/>
                <a:gd name="T1" fmla="*/ 107 h 120"/>
                <a:gd name="T2" fmla="*/ 14 w 120"/>
                <a:gd name="T3" fmla="*/ 36 h 120"/>
                <a:gd name="T4" fmla="*/ 84 w 120"/>
                <a:gd name="T5" fmla="*/ 13 h 120"/>
                <a:gd name="T6" fmla="*/ 107 w 120"/>
                <a:gd name="T7" fmla="*/ 84 h 120"/>
                <a:gd name="T8" fmla="*/ 36 w 120"/>
                <a:gd name="T9" fmla="*/ 107 h 120"/>
                <a:gd name="T10" fmla="*/ 78 w 120"/>
                <a:gd name="T11" fmla="*/ 26 h 120"/>
                <a:gd name="T12" fmla="*/ 26 w 120"/>
                <a:gd name="T13" fmla="*/ 43 h 120"/>
                <a:gd name="T14" fmla="*/ 43 w 120"/>
                <a:gd name="T15" fmla="*/ 94 h 120"/>
                <a:gd name="T16" fmla="*/ 94 w 120"/>
                <a:gd name="T17" fmla="*/ 78 h 120"/>
                <a:gd name="T18" fmla="*/ 78 w 120"/>
                <a:gd name="T19"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36" y="107"/>
                  </a:moveTo>
                  <a:cubicBezTo>
                    <a:pt x="10" y="94"/>
                    <a:pt x="0" y="62"/>
                    <a:pt x="14" y="36"/>
                  </a:cubicBezTo>
                  <a:cubicBezTo>
                    <a:pt x="27" y="10"/>
                    <a:pt x="58" y="0"/>
                    <a:pt x="84" y="13"/>
                  </a:cubicBezTo>
                  <a:cubicBezTo>
                    <a:pt x="110" y="27"/>
                    <a:pt x="120" y="58"/>
                    <a:pt x="107" y="84"/>
                  </a:cubicBezTo>
                  <a:cubicBezTo>
                    <a:pt x="94" y="110"/>
                    <a:pt x="62" y="120"/>
                    <a:pt x="36" y="107"/>
                  </a:cubicBezTo>
                  <a:close/>
                  <a:moveTo>
                    <a:pt x="78" y="26"/>
                  </a:moveTo>
                  <a:cubicBezTo>
                    <a:pt x="59" y="16"/>
                    <a:pt x="36" y="24"/>
                    <a:pt x="26" y="43"/>
                  </a:cubicBezTo>
                  <a:cubicBezTo>
                    <a:pt x="16" y="61"/>
                    <a:pt x="24" y="85"/>
                    <a:pt x="43" y="94"/>
                  </a:cubicBezTo>
                  <a:cubicBezTo>
                    <a:pt x="61" y="104"/>
                    <a:pt x="85" y="97"/>
                    <a:pt x="94" y="78"/>
                  </a:cubicBezTo>
                  <a:cubicBezTo>
                    <a:pt x="104" y="59"/>
                    <a:pt x="97" y="36"/>
                    <a:pt x="78"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20724"/>
            <p:cNvSpPr>
              <a:spLocks/>
            </p:cNvSpPr>
            <p:nvPr/>
          </p:nvSpPr>
          <p:spPr bwMode="auto">
            <a:xfrm>
              <a:off x="4890427" y="8639342"/>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17" name="直接连接符 116"/>
            <p:cNvCxnSpPr>
              <a:stCxn id="51" idx="2"/>
              <a:endCxn id="96" idx="0"/>
            </p:cNvCxnSpPr>
            <p:nvPr/>
          </p:nvCxnSpPr>
          <p:spPr>
            <a:xfrm flipV="1">
              <a:off x="6668004" y="5972466"/>
              <a:ext cx="232014" cy="135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65" idx="2"/>
              <a:endCxn id="96" idx="2"/>
            </p:cNvCxnSpPr>
            <p:nvPr/>
          </p:nvCxnSpPr>
          <p:spPr>
            <a:xfrm flipH="1" flipV="1">
              <a:off x="7008501" y="6013550"/>
              <a:ext cx="184860" cy="10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Freeform 20292"/>
            <p:cNvSpPr>
              <a:spLocks/>
            </p:cNvSpPr>
            <p:nvPr/>
          </p:nvSpPr>
          <p:spPr bwMode="auto">
            <a:xfrm>
              <a:off x="5911620" y="5835260"/>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20" name="组合 119"/>
          <p:cNvGrpSpPr/>
          <p:nvPr/>
        </p:nvGrpSpPr>
        <p:grpSpPr>
          <a:xfrm>
            <a:off x="10378411" y="-977852"/>
            <a:ext cx="3627178" cy="2955492"/>
            <a:chOff x="4289459" y="-1270835"/>
            <a:chExt cx="3627178" cy="2955492"/>
          </a:xfrm>
        </p:grpSpPr>
        <p:sp>
          <p:nvSpPr>
            <p:cNvPr id="121" name="Freeform 20113"/>
            <p:cNvSpPr>
              <a:spLocks noEditPoints="1"/>
            </p:cNvSpPr>
            <p:nvPr/>
          </p:nvSpPr>
          <p:spPr bwMode="auto">
            <a:xfrm>
              <a:off x="6932805" y="-855958"/>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20173"/>
            <p:cNvSpPr>
              <a:spLocks/>
            </p:cNvSpPr>
            <p:nvPr/>
          </p:nvSpPr>
          <p:spPr bwMode="auto">
            <a:xfrm>
              <a:off x="4442874" y="1081020"/>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0175"/>
            <p:cNvSpPr>
              <a:spLocks noEditPoints="1"/>
            </p:cNvSpPr>
            <p:nvPr/>
          </p:nvSpPr>
          <p:spPr bwMode="auto">
            <a:xfrm>
              <a:off x="4328817" y="-677869"/>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0176"/>
            <p:cNvSpPr>
              <a:spLocks noEditPoints="1"/>
            </p:cNvSpPr>
            <p:nvPr/>
          </p:nvSpPr>
          <p:spPr bwMode="auto">
            <a:xfrm>
              <a:off x="4352829" y="-950673"/>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0177"/>
            <p:cNvSpPr>
              <a:spLocks noEditPoints="1"/>
            </p:cNvSpPr>
            <p:nvPr/>
          </p:nvSpPr>
          <p:spPr bwMode="auto">
            <a:xfrm>
              <a:off x="4813062" y="-939334"/>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0178"/>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20179"/>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20180"/>
            <p:cNvSpPr>
              <a:spLocks noEditPoints="1"/>
            </p:cNvSpPr>
            <p:nvPr/>
          </p:nvSpPr>
          <p:spPr bwMode="auto">
            <a:xfrm>
              <a:off x="4622299" y="-42881"/>
              <a:ext cx="302820" cy="809075"/>
            </a:xfrm>
            <a:custGeom>
              <a:avLst/>
              <a:gdLst>
                <a:gd name="T0" fmla="*/ 3 w 192"/>
                <a:gd name="T1" fmla="*/ 413 h 513"/>
                <a:gd name="T2" fmla="*/ 0 w 192"/>
                <a:gd name="T3" fmla="*/ 416 h 513"/>
                <a:gd name="T4" fmla="*/ 89 w 192"/>
                <a:gd name="T5" fmla="*/ 513 h 513"/>
                <a:gd name="T6" fmla="*/ 95 w 192"/>
                <a:gd name="T7" fmla="*/ 513 h 513"/>
                <a:gd name="T8" fmla="*/ 3 w 192"/>
                <a:gd name="T9" fmla="*/ 413 h 513"/>
                <a:gd name="T10" fmla="*/ 167 w 192"/>
                <a:gd name="T11" fmla="*/ 0 h 513"/>
                <a:gd name="T12" fmla="*/ 164 w 192"/>
                <a:gd name="T13" fmla="*/ 0 h 513"/>
                <a:gd name="T14" fmla="*/ 163 w 192"/>
                <a:gd name="T15" fmla="*/ 0 h 513"/>
                <a:gd name="T16" fmla="*/ 163 w 192"/>
                <a:gd name="T17" fmla="*/ 0 h 513"/>
                <a:gd name="T18" fmla="*/ 188 w 192"/>
                <a:gd name="T19" fmla="*/ 513 h 513"/>
                <a:gd name="T20" fmla="*/ 192 w 192"/>
                <a:gd name="T21" fmla="*/ 513 h 513"/>
                <a:gd name="T22" fmla="*/ 167 w 192"/>
                <a:gd name="T2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13">
                  <a:moveTo>
                    <a:pt x="3" y="413"/>
                  </a:moveTo>
                  <a:cubicBezTo>
                    <a:pt x="2" y="414"/>
                    <a:pt x="1" y="415"/>
                    <a:pt x="0" y="416"/>
                  </a:cubicBezTo>
                  <a:cubicBezTo>
                    <a:pt x="89" y="513"/>
                    <a:pt x="89" y="513"/>
                    <a:pt x="89" y="513"/>
                  </a:cubicBezTo>
                  <a:cubicBezTo>
                    <a:pt x="95" y="513"/>
                    <a:pt x="95" y="513"/>
                    <a:pt x="95" y="513"/>
                  </a:cubicBezTo>
                  <a:cubicBezTo>
                    <a:pt x="3" y="413"/>
                    <a:pt x="3" y="413"/>
                    <a:pt x="3" y="413"/>
                  </a:cubicBezTo>
                  <a:moveTo>
                    <a:pt x="167" y="0"/>
                  </a:moveTo>
                  <a:cubicBezTo>
                    <a:pt x="166" y="0"/>
                    <a:pt x="165" y="0"/>
                    <a:pt x="164" y="0"/>
                  </a:cubicBezTo>
                  <a:cubicBezTo>
                    <a:pt x="164" y="0"/>
                    <a:pt x="163" y="0"/>
                    <a:pt x="163" y="0"/>
                  </a:cubicBezTo>
                  <a:cubicBezTo>
                    <a:pt x="163" y="0"/>
                    <a:pt x="163" y="0"/>
                    <a:pt x="163" y="0"/>
                  </a:cubicBezTo>
                  <a:cubicBezTo>
                    <a:pt x="188" y="513"/>
                    <a:pt x="188" y="513"/>
                    <a:pt x="188" y="513"/>
                  </a:cubicBezTo>
                  <a:cubicBezTo>
                    <a:pt x="192" y="513"/>
                    <a:pt x="192" y="513"/>
                    <a:pt x="192" y="513"/>
                  </a:cubicBezTo>
                  <a:cubicBezTo>
                    <a:pt x="167" y="0"/>
                    <a:pt x="167" y="0"/>
                    <a:pt x="16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20181"/>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20182"/>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20183"/>
            <p:cNvSpPr>
              <a:spLocks noEditPoints="1"/>
            </p:cNvSpPr>
            <p:nvPr/>
          </p:nvSpPr>
          <p:spPr bwMode="auto">
            <a:xfrm>
              <a:off x="4584280" y="-600496"/>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0184"/>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20185"/>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20186"/>
            <p:cNvSpPr>
              <a:spLocks noEditPoints="1"/>
            </p:cNvSpPr>
            <p:nvPr/>
          </p:nvSpPr>
          <p:spPr bwMode="auto">
            <a:xfrm>
              <a:off x="5090536" y="471378"/>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20187"/>
            <p:cNvSpPr>
              <a:spLocks noEditPoints="1"/>
            </p:cNvSpPr>
            <p:nvPr/>
          </p:nvSpPr>
          <p:spPr bwMode="auto">
            <a:xfrm>
              <a:off x="5912954" y="-1124094"/>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0188"/>
            <p:cNvSpPr>
              <a:spLocks/>
            </p:cNvSpPr>
            <p:nvPr/>
          </p:nvSpPr>
          <p:spPr bwMode="auto">
            <a:xfrm>
              <a:off x="6668004" y="-795928"/>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20189"/>
            <p:cNvSpPr>
              <a:spLocks noEditPoints="1"/>
            </p:cNvSpPr>
            <p:nvPr/>
          </p:nvSpPr>
          <p:spPr bwMode="auto">
            <a:xfrm>
              <a:off x="4912446" y="-1106752"/>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0190"/>
            <p:cNvSpPr>
              <a:spLocks noEditPoints="1"/>
            </p:cNvSpPr>
            <p:nvPr/>
          </p:nvSpPr>
          <p:spPr bwMode="auto">
            <a:xfrm>
              <a:off x="5556773" y="-1103417"/>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0191"/>
            <p:cNvSpPr>
              <a:spLocks/>
            </p:cNvSpPr>
            <p:nvPr/>
          </p:nvSpPr>
          <p:spPr bwMode="auto">
            <a:xfrm>
              <a:off x="6668004" y="-769248"/>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20192"/>
            <p:cNvSpPr>
              <a:spLocks/>
            </p:cNvSpPr>
            <p:nvPr/>
          </p:nvSpPr>
          <p:spPr bwMode="auto">
            <a:xfrm>
              <a:off x="6253793" y="-769248"/>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0193"/>
            <p:cNvSpPr>
              <a:spLocks/>
            </p:cNvSpPr>
            <p:nvPr/>
          </p:nvSpPr>
          <p:spPr bwMode="auto">
            <a:xfrm>
              <a:off x="6668004" y="-737899"/>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20194"/>
            <p:cNvSpPr>
              <a:spLocks noEditPoints="1"/>
            </p:cNvSpPr>
            <p:nvPr/>
          </p:nvSpPr>
          <p:spPr bwMode="auto">
            <a:xfrm>
              <a:off x="5398026" y="-652523"/>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0196"/>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20197"/>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0198"/>
            <p:cNvSpPr>
              <a:spLocks noEditPoints="1"/>
            </p:cNvSpPr>
            <p:nvPr/>
          </p:nvSpPr>
          <p:spPr bwMode="auto">
            <a:xfrm>
              <a:off x="4500904" y="633460"/>
              <a:ext cx="1550787" cy="132734"/>
            </a:xfrm>
            <a:custGeom>
              <a:avLst/>
              <a:gdLst>
                <a:gd name="T0" fmla="*/ 15 w 984"/>
                <a:gd name="T1" fmla="*/ 3 h 84"/>
                <a:gd name="T2" fmla="*/ 0 w 984"/>
                <a:gd name="T3" fmla="*/ 84 h 84"/>
                <a:gd name="T4" fmla="*/ 4 w 984"/>
                <a:gd name="T5" fmla="*/ 84 h 84"/>
                <a:gd name="T6" fmla="*/ 20 w 984"/>
                <a:gd name="T7" fmla="*/ 4 h 84"/>
                <a:gd name="T8" fmla="*/ 15 w 984"/>
                <a:gd name="T9" fmla="*/ 3 h 84"/>
                <a:gd name="T10" fmla="*/ 811 w 984"/>
                <a:gd name="T11" fmla="*/ 0 h 84"/>
                <a:gd name="T12" fmla="*/ 809 w 984"/>
                <a:gd name="T13" fmla="*/ 4 h 84"/>
                <a:gd name="T14" fmla="*/ 974 w 984"/>
                <a:gd name="T15" fmla="*/ 84 h 84"/>
                <a:gd name="T16" fmla="*/ 984 w 984"/>
                <a:gd name="T17" fmla="*/ 84 h 84"/>
                <a:gd name="T18" fmla="*/ 811 w 984"/>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4" h="84">
                  <a:moveTo>
                    <a:pt x="15" y="3"/>
                  </a:moveTo>
                  <a:cubicBezTo>
                    <a:pt x="0" y="84"/>
                    <a:pt x="0" y="84"/>
                    <a:pt x="0" y="84"/>
                  </a:cubicBezTo>
                  <a:cubicBezTo>
                    <a:pt x="4" y="84"/>
                    <a:pt x="4" y="84"/>
                    <a:pt x="4" y="84"/>
                  </a:cubicBezTo>
                  <a:cubicBezTo>
                    <a:pt x="20" y="4"/>
                    <a:pt x="20" y="4"/>
                    <a:pt x="20" y="4"/>
                  </a:cubicBezTo>
                  <a:cubicBezTo>
                    <a:pt x="18" y="3"/>
                    <a:pt x="17" y="3"/>
                    <a:pt x="15" y="3"/>
                  </a:cubicBezTo>
                  <a:moveTo>
                    <a:pt x="811" y="0"/>
                  </a:moveTo>
                  <a:cubicBezTo>
                    <a:pt x="809" y="4"/>
                    <a:pt x="809" y="4"/>
                    <a:pt x="809" y="4"/>
                  </a:cubicBezTo>
                  <a:cubicBezTo>
                    <a:pt x="974" y="84"/>
                    <a:pt x="974" y="84"/>
                    <a:pt x="974" y="84"/>
                  </a:cubicBezTo>
                  <a:cubicBezTo>
                    <a:pt x="984" y="84"/>
                    <a:pt x="984" y="84"/>
                    <a:pt x="984" y="84"/>
                  </a:cubicBezTo>
                  <a:cubicBezTo>
                    <a:pt x="811" y="0"/>
                    <a:pt x="811" y="0"/>
                    <a:pt x="81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0199"/>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20200"/>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20201"/>
            <p:cNvSpPr>
              <a:spLocks noEditPoints="1"/>
            </p:cNvSpPr>
            <p:nvPr/>
          </p:nvSpPr>
          <p:spPr bwMode="auto">
            <a:xfrm>
              <a:off x="4506907" y="458706"/>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20204"/>
            <p:cNvSpPr>
              <a:spLocks noEditPoints="1"/>
            </p:cNvSpPr>
            <p:nvPr/>
          </p:nvSpPr>
          <p:spPr bwMode="auto">
            <a:xfrm>
              <a:off x="6970824" y="-361042"/>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20205"/>
            <p:cNvSpPr>
              <a:spLocks/>
            </p:cNvSpPr>
            <p:nvPr/>
          </p:nvSpPr>
          <p:spPr bwMode="auto">
            <a:xfrm>
              <a:off x="6101049" y="155886"/>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20206"/>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20207"/>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20208"/>
            <p:cNvSpPr>
              <a:spLocks/>
            </p:cNvSpPr>
            <p:nvPr/>
          </p:nvSpPr>
          <p:spPr bwMode="auto">
            <a:xfrm>
              <a:off x="5708183" y="213915"/>
              <a:ext cx="271471" cy="552279"/>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20209"/>
            <p:cNvSpPr>
              <a:spLocks/>
            </p:cNvSpPr>
            <p:nvPr/>
          </p:nvSpPr>
          <p:spPr bwMode="auto">
            <a:xfrm>
              <a:off x="6668004" y="327973"/>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20210"/>
            <p:cNvSpPr>
              <a:spLocks noEditPoints="1"/>
            </p:cNvSpPr>
            <p:nvPr/>
          </p:nvSpPr>
          <p:spPr bwMode="auto">
            <a:xfrm>
              <a:off x="5982322" y="143213"/>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20213"/>
            <p:cNvSpPr>
              <a:spLocks/>
            </p:cNvSpPr>
            <p:nvPr/>
          </p:nvSpPr>
          <p:spPr bwMode="auto">
            <a:xfrm>
              <a:off x="6513926" y="-201628"/>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20215"/>
            <p:cNvSpPr>
              <a:spLocks/>
            </p:cNvSpPr>
            <p:nvPr/>
          </p:nvSpPr>
          <p:spPr bwMode="auto">
            <a:xfrm>
              <a:off x="6504588" y="-69561"/>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20216"/>
            <p:cNvSpPr>
              <a:spLocks noEditPoints="1"/>
            </p:cNvSpPr>
            <p:nvPr/>
          </p:nvSpPr>
          <p:spPr bwMode="auto">
            <a:xfrm>
              <a:off x="6515260" y="454036"/>
              <a:ext cx="808410" cy="548277"/>
            </a:xfrm>
            <a:custGeom>
              <a:avLst/>
              <a:gdLst>
                <a:gd name="T0" fmla="*/ 3 w 513"/>
                <a:gd name="T1" fmla="*/ 344 h 348"/>
                <a:gd name="T2" fmla="*/ 1 w 513"/>
                <a:gd name="T3" fmla="*/ 346 h 348"/>
                <a:gd name="T4" fmla="*/ 0 w 513"/>
                <a:gd name="T5" fmla="*/ 348 h 348"/>
                <a:gd name="T6" fmla="*/ 5 w 513"/>
                <a:gd name="T7" fmla="*/ 346 h 348"/>
                <a:gd name="T8" fmla="*/ 4 w 513"/>
                <a:gd name="T9" fmla="*/ 345 h 348"/>
                <a:gd name="T10" fmla="*/ 3 w 513"/>
                <a:gd name="T11" fmla="*/ 344 h 348"/>
                <a:gd name="T12" fmla="*/ 262 w 513"/>
                <a:gd name="T13" fmla="*/ 8 h 348"/>
                <a:gd name="T14" fmla="*/ 7 w 513"/>
                <a:gd name="T15" fmla="*/ 338 h 348"/>
                <a:gd name="T16" fmla="*/ 8 w 513"/>
                <a:gd name="T17" fmla="*/ 342 h 348"/>
                <a:gd name="T18" fmla="*/ 19 w 513"/>
                <a:gd name="T19" fmla="*/ 342 h 348"/>
                <a:gd name="T20" fmla="*/ 506 w 513"/>
                <a:gd name="T21" fmla="*/ 180 h 348"/>
                <a:gd name="T22" fmla="*/ 505 w 513"/>
                <a:gd name="T23" fmla="*/ 176 h 348"/>
                <a:gd name="T24" fmla="*/ 12 w 513"/>
                <a:gd name="T25" fmla="*/ 340 h 348"/>
                <a:gd name="T26" fmla="*/ 266 w 513"/>
                <a:gd name="T27" fmla="*/ 11 h 348"/>
                <a:gd name="T28" fmla="*/ 262 w 513"/>
                <a:gd name="T29" fmla="*/ 8 h 348"/>
                <a:gd name="T30" fmla="*/ 320 w 513"/>
                <a:gd name="T31" fmla="*/ 0 h 348"/>
                <a:gd name="T32" fmla="*/ 318 w 513"/>
                <a:gd name="T33" fmla="*/ 4 h 348"/>
                <a:gd name="T34" fmla="*/ 511 w 513"/>
                <a:gd name="T35" fmla="*/ 135 h 348"/>
                <a:gd name="T36" fmla="*/ 513 w 513"/>
                <a:gd name="T37" fmla="*/ 132 h 348"/>
                <a:gd name="T38" fmla="*/ 320 w 513"/>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348">
                  <a:moveTo>
                    <a:pt x="3" y="344"/>
                  </a:moveTo>
                  <a:cubicBezTo>
                    <a:pt x="1" y="346"/>
                    <a:pt x="1" y="346"/>
                    <a:pt x="1" y="346"/>
                  </a:cubicBezTo>
                  <a:cubicBezTo>
                    <a:pt x="0" y="348"/>
                    <a:pt x="0" y="348"/>
                    <a:pt x="0" y="348"/>
                  </a:cubicBezTo>
                  <a:cubicBezTo>
                    <a:pt x="5" y="346"/>
                    <a:pt x="5" y="346"/>
                    <a:pt x="5" y="346"/>
                  </a:cubicBezTo>
                  <a:cubicBezTo>
                    <a:pt x="4" y="345"/>
                    <a:pt x="4" y="345"/>
                    <a:pt x="4" y="345"/>
                  </a:cubicBezTo>
                  <a:cubicBezTo>
                    <a:pt x="3" y="344"/>
                    <a:pt x="3" y="344"/>
                    <a:pt x="3" y="344"/>
                  </a:cubicBezTo>
                  <a:moveTo>
                    <a:pt x="262" y="8"/>
                  </a:moveTo>
                  <a:cubicBezTo>
                    <a:pt x="7" y="338"/>
                    <a:pt x="7" y="338"/>
                    <a:pt x="7" y="338"/>
                  </a:cubicBezTo>
                  <a:cubicBezTo>
                    <a:pt x="8" y="342"/>
                    <a:pt x="8" y="342"/>
                    <a:pt x="8" y="342"/>
                  </a:cubicBezTo>
                  <a:cubicBezTo>
                    <a:pt x="19" y="342"/>
                    <a:pt x="19" y="342"/>
                    <a:pt x="19" y="342"/>
                  </a:cubicBezTo>
                  <a:cubicBezTo>
                    <a:pt x="506" y="180"/>
                    <a:pt x="506" y="180"/>
                    <a:pt x="506" y="180"/>
                  </a:cubicBezTo>
                  <a:cubicBezTo>
                    <a:pt x="506" y="179"/>
                    <a:pt x="505" y="177"/>
                    <a:pt x="505" y="176"/>
                  </a:cubicBezTo>
                  <a:cubicBezTo>
                    <a:pt x="12" y="340"/>
                    <a:pt x="12" y="340"/>
                    <a:pt x="12" y="340"/>
                  </a:cubicBezTo>
                  <a:cubicBezTo>
                    <a:pt x="266" y="11"/>
                    <a:pt x="266" y="11"/>
                    <a:pt x="266" y="11"/>
                  </a:cubicBezTo>
                  <a:cubicBezTo>
                    <a:pt x="265" y="10"/>
                    <a:pt x="263" y="9"/>
                    <a:pt x="262" y="8"/>
                  </a:cubicBezTo>
                  <a:moveTo>
                    <a:pt x="320" y="0"/>
                  </a:moveTo>
                  <a:cubicBezTo>
                    <a:pt x="319" y="2"/>
                    <a:pt x="318" y="3"/>
                    <a:pt x="318" y="4"/>
                  </a:cubicBezTo>
                  <a:cubicBezTo>
                    <a:pt x="511" y="135"/>
                    <a:pt x="511" y="135"/>
                    <a:pt x="511" y="135"/>
                  </a:cubicBezTo>
                  <a:cubicBezTo>
                    <a:pt x="511" y="134"/>
                    <a:pt x="512" y="133"/>
                    <a:pt x="513" y="132"/>
                  </a:cubicBezTo>
                  <a:cubicBezTo>
                    <a:pt x="320" y="0"/>
                    <a:pt x="320" y="0"/>
                    <a:pt x="32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20217"/>
            <p:cNvSpPr>
              <a:spLocks noEditPoints="1"/>
            </p:cNvSpPr>
            <p:nvPr/>
          </p:nvSpPr>
          <p:spPr bwMode="auto">
            <a:xfrm>
              <a:off x="6488579" y="-118253"/>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20218"/>
            <p:cNvSpPr>
              <a:spLocks/>
            </p:cNvSpPr>
            <p:nvPr/>
          </p:nvSpPr>
          <p:spPr bwMode="auto">
            <a:xfrm>
              <a:off x="6907459" y="-832614"/>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20219"/>
            <p:cNvSpPr>
              <a:spLocks noEditPoints="1"/>
            </p:cNvSpPr>
            <p:nvPr/>
          </p:nvSpPr>
          <p:spPr bwMode="auto">
            <a:xfrm>
              <a:off x="5986992" y="-1158778"/>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20223"/>
            <p:cNvSpPr>
              <a:spLocks/>
            </p:cNvSpPr>
            <p:nvPr/>
          </p:nvSpPr>
          <p:spPr bwMode="auto">
            <a:xfrm>
              <a:off x="6026345" y="-1117424"/>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20224"/>
            <p:cNvSpPr>
              <a:spLocks/>
            </p:cNvSpPr>
            <p:nvPr/>
          </p:nvSpPr>
          <p:spPr bwMode="auto">
            <a:xfrm>
              <a:off x="6668004" y="-739233"/>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20225"/>
            <p:cNvSpPr>
              <a:spLocks noEditPoints="1"/>
            </p:cNvSpPr>
            <p:nvPr/>
          </p:nvSpPr>
          <p:spPr bwMode="auto">
            <a:xfrm>
              <a:off x="5708183" y="-673200"/>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20231"/>
            <p:cNvSpPr>
              <a:spLocks noEditPoints="1"/>
            </p:cNvSpPr>
            <p:nvPr/>
          </p:nvSpPr>
          <p:spPr bwMode="auto">
            <a:xfrm>
              <a:off x="7470411" y="-1270835"/>
              <a:ext cx="446226" cy="1121233"/>
            </a:xfrm>
            <a:custGeom>
              <a:avLst/>
              <a:gdLst>
                <a:gd name="T0" fmla="*/ 13 w 283"/>
                <a:gd name="T1" fmla="*/ 23 h 711"/>
                <a:gd name="T2" fmla="*/ 9 w 283"/>
                <a:gd name="T3" fmla="*/ 24 h 711"/>
                <a:gd name="T4" fmla="*/ 276 w 283"/>
                <a:gd name="T5" fmla="*/ 701 h 711"/>
                <a:gd name="T6" fmla="*/ 279 w 283"/>
                <a:gd name="T7" fmla="*/ 711 h 711"/>
                <a:gd name="T8" fmla="*/ 283 w 283"/>
                <a:gd name="T9" fmla="*/ 709 h 711"/>
                <a:gd name="T10" fmla="*/ 283 w 283"/>
                <a:gd name="T11" fmla="*/ 709 h 711"/>
                <a:gd name="T12" fmla="*/ 13 w 283"/>
                <a:gd name="T13" fmla="*/ 23 h 711"/>
                <a:gd name="T14" fmla="*/ 4 w 283"/>
                <a:gd name="T15" fmla="*/ 0 h 711"/>
                <a:gd name="T16" fmla="*/ 0 w 283"/>
                <a:gd name="T17" fmla="*/ 1 h 711"/>
                <a:gd name="T18" fmla="*/ 5 w 283"/>
                <a:gd name="T19" fmla="*/ 12 h 711"/>
                <a:gd name="T20" fmla="*/ 9 w 283"/>
                <a:gd name="T21" fmla="*/ 11 h 711"/>
                <a:gd name="T22" fmla="*/ 4 w 283"/>
                <a:gd name="T23"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711">
                  <a:moveTo>
                    <a:pt x="13" y="23"/>
                  </a:moveTo>
                  <a:cubicBezTo>
                    <a:pt x="12" y="23"/>
                    <a:pt x="11" y="24"/>
                    <a:pt x="9" y="24"/>
                  </a:cubicBezTo>
                  <a:cubicBezTo>
                    <a:pt x="276" y="701"/>
                    <a:pt x="276" y="701"/>
                    <a:pt x="276" y="701"/>
                  </a:cubicBezTo>
                  <a:cubicBezTo>
                    <a:pt x="279" y="711"/>
                    <a:pt x="279" y="711"/>
                    <a:pt x="279" y="711"/>
                  </a:cubicBezTo>
                  <a:cubicBezTo>
                    <a:pt x="283" y="709"/>
                    <a:pt x="283" y="709"/>
                    <a:pt x="283" y="709"/>
                  </a:cubicBezTo>
                  <a:cubicBezTo>
                    <a:pt x="283" y="709"/>
                    <a:pt x="283" y="709"/>
                    <a:pt x="283" y="709"/>
                  </a:cubicBezTo>
                  <a:cubicBezTo>
                    <a:pt x="13" y="23"/>
                    <a:pt x="13" y="23"/>
                    <a:pt x="13" y="23"/>
                  </a:cubicBezTo>
                  <a:moveTo>
                    <a:pt x="4" y="0"/>
                  </a:moveTo>
                  <a:cubicBezTo>
                    <a:pt x="3" y="0"/>
                    <a:pt x="2" y="1"/>
                    <a:pt x="0" y="1"/>
                  </a:cubicBezTo>
                  <a:cubicBezTo>
                    <a:pt x="5" y="12"/>
                    <a:pt x="5" y="12"/>
                    <a:pt x="5" y="12"/>
                  </a:cubicBezTo>
                  <a:cubicBezTo>
                    <a:pt x="6" y="12"/>
                    <a:pt x="7" y="11"/>
                    <a:pt x="9" y="11"/>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20252"/>
            <p:cNvSpPr>
              <a:spLocks/>
            </p:cNvSpPr>
            <p:nvPr/>
          </p:nvSpPr>
          <p:spPr bwMode="auto">
            <a:xfrm>
              <a:off x="4294132" y="-731229"/>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20253"/>
            <p:cNvSpPr>
              <a:spLocks/>
            </p:cNvSpPr>
            <p:nvPr/>
          </p:nvSpPr>
          <p:spPr bwMode="auto">
            <a:xfrm>
              <a:off x="4762370" y="-994696"/>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20254"/>
            <p:cNvSpPr>
              <a:spLocks/>
            </p:cNvSpPr>
            <p:nvPr/>
          </p:nvSpPr>
          <p:spPr bwMode="auto">
            <a:xfrm>
              <a:off x="5434044" y="-550471"/>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20256"/>
            <p:cNvSpPr>
              <a:spLocks/>
            </p:cNvSpPr>
            <p:nvPr/>
          </p:nvSpPr>
          <p:spPr bwMode="auto">
            <a:xfrm>
              <a:off x="4830405" y="-142265"/>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0257"/>
            <p:cNvSpPr>
              <a:spLocks/>
            </p:cNvSpPr>
            <p:nvPr/>
          </p:nvSpPr>
          <p:spPr bwMode="auto">
            <a:xfrm>
              <a:off x="5660826" y="-439748"/>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20258"/>
            <p:cNvSpPr>
              <a:spLocks/>
            </p:cNvSpPr>
            <p:nvPr/>
          </p:nvSpPr>
          <p:spPr bwMode="auto">
            <a:xfrm>
              <a:off x="6135734" y="-717222"/>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20259"/>
            <p:cNvSpPr>
              <a:spLocks/>
            </p:cNvSpPr>
            <p:nvPr/>
          </p:nvSpPr>
          <p:spPr bwMode="auto">
            <a:xfrm>
              <a:off x="6909460" y="362657"/>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3" name="Freeform 20260"/>
            <p:cNvSpPr>
              <a:spLocks/>
            </p:cNvSpPr>
            <p:nvPr/>
          </p:nvSpPr>
          <p:spPr bwMode="auto">
            <a:xfrm>
              <a:off x="6668004" y="-811936"/>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4" name="Freeform 20262"/>
            <p:cNvSpPr>
              <a:spLocks/>
            </p:cNvSpPr>
            <p:nvPr/>
          </p:nvSpPr>
          <p:spPr bwMode="auto">
            <a:xfrm>
              <a:off x="7177596" y="-893978"/>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20263"/>
            <p:cNvSpPr>
              <a:spLocks/>
            </p:cNvSpPr>
            <p:nvPr/>
          </p:nvSpPr>
          <p:spPr bwMode="auto">
            <a:xfrm>
              <a:off x="7429724" y="-162275"/>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6" name="Freeform 20292"/>
            <p:cNvSpPr>
              <a:spLocks/>
            </p:cNvSpPr>
            <p:nvPr/>
          </p:nvSpPr>
          <p:spPr bwMode="auto">
            <a:xfrm>
              <a:off x="5911620" y="-1176121"/>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20293"/>
            <p:cNvSpPr>
              <a:spLocks noEditPoints="1"/>
            </p:cNvSpPr>
            <p:nvPr/>
          </p:nvSpPr>
          <p:spPr bwMode="auto">
            <a:xfrm>
              <a:off x="5870933" y="-1216808"/>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20294"/>
            <p:cNvSpPr>
              <a:spLocks/>
            </p:cNvSpPr>
            <p:nvPr/>
          </p:nvSpPr>
          <p:spPr bwMode="auto">
            <a:xfrm>
              <a:off x="7021516" y="-438414"/>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20295"/>
            <p:cNvSpPr>
              <a:spLocks noEditPoints="1"/>
            </p:cNvSpPr>
            <p:nvPr/>
          </p:nvSpPr>
          <p:spPr bwMode="auto">
            <a:xfrm>
              <a:off x="6980162" y="-479102"/>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20296"/>
            <p:cNvSpPr>
              <a:spLocks/>
            </p:cNvSpPr>
            <p:nvPr/>
          </p:nvSpPr>
          <p:spPr bwMode="auto">
            <a:xfrm>
              <a:off x="7349016" y="669479"/>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20297"/>
            <p:cNvSpPr>
              <a:spLocks noEditPoints="1"/>
            </p:cNvSpPr>
            <p:nvPr/>
          </p:nvSpPr>
          <p:spPr bwMode="auto">
            <a:xfrm>
              <a:off x="7308329" y="628791"/>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20298"/>
            <p:cNvSpPr>
              <a:spLocks/>
            </p:cNvSpPr>
            <p:nvPr/>
          </p:nvSpPr>
          <p:spPr bwMode="auto">
            <a:xfrm>
              <a:off x="6920132" y="-843286"/>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20299"/>
            <p:cNvSpPr>
              <a:spLocks noEditPoints="1"/>
            </p:cNvSpPr>
            <p:nvPr/>
          </p:nvSpPr>
          <p:spPr bwMode="auto">
            <a:xfrm>
              <a:off x="6892118" y="-871967"/>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20306"/>
            <p:cNvSpPr>
              <a:spLocks/>
            </p:cNvSpPr>
            <p:nvPr/>
          </p:nvSpPr>
          <p:spPr bwMode="auto">
            <a:xfrm>
              <a:off x="6452561" y="-122922"/>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20307"/>
            <p:cNvSpPr>
              <a:spLocks noEditPoints="1"/>
            </p:cNvSpPr>
            <p:nvPr/>
          </p:nvSpPr>
          <p:spPr bwMode="auto">
            <a:xfrm>
              <a:off x="6428549" y="-146934"/>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20308"/>
            <p:cNvSpPr>
              <a:spLocks/>
            </p:cNvSpPr>
            <p:nvPr/>
          </p:nvSpPr>
          <p:spPr bwMode="auto">
            <a:xfrm>
              <a:off x="5969649" y="89852"/>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20309"/>
            <p:cNvSpPr>
              <a:spLocks noEditPoints="1"/>
            </p:cNvSpPr>
            <p:nvPr/>
          </p:nvSpPr>
          <p:spPr bwMode="auto">
            <a:xfrm>
              <a:off x="5924293" y="43829"/>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20310"/>
            <p:cNvSpPr>
              <a:spLocks/>
            </p:cNvSpPr>
            <p:nvPr/>
          </p:nvSpPr>
          <p:spPr bwMode="auto">
            <a:xfrm>
              <a:off x="4789050" y="-657191"/>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20312"/>
            <p:cNvSpPr>
              <a:spLocks noEditPoints="1"/>
            </p:cNvSpPr>
            <p:nvPr/>
          </p:nvSpPr>
          <p:spPr bwMode="auto">
            <a:xfrm>
              <a:off x="4748355" y="-698546"/>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20313"/>
            <p:cNvSpPr>
              <a:spLocks/>
            </p:cNvSpPr>
            <p:nvPr/>
          </p:nvSpPr>
          <p:spPr bwMode="auto">
            <a:xfrm>
              <a:off x="4494894" y="476047"/>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20314"/>
            <p:cNvSpPr>
              <a:spLocks noEditPoints="1"/>
            </p:cNvSpPr>
            <p:nvPr/>
          </p:nvSpPr>
          <p:spPr bwMode="auto">
            <a:xfrm>
              <a:off x="4439532" y="419351"/>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20315"/>
            <p:cNvSpPr>
              <a:spLocks/>
            </p:cNvSpPr>
            <p:nvPr/>
          </p:nvSpPr>
          <p:spPr bwMode="auto">
            <a:xfrm>
              <a:off x="5096531" y="-592493"/>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20316"/>
            <p:cNvSpPr>
              <a:spLocks noEditPoints="1"/>
            </p:cNvSpPr>
            <p:nvPr/>
          </p:nvSpPr>
          <p:spPr bwMode="auto">
            <a:xfrm>
              <a:off x="5074520" y="-616505"/>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20317"/>
            <p:cNvSpPr>
              <a:spLocks/>
            </p:cNvSpPr>
            <p:nvPr/>
          </p:nvSpPr>
          <p:spPr bwMode="auto">
            <a:xfrm>
              <a:off x="5359997" y="420685"/>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20318"/>
            <p:cNvSpPr>
              <a:spLocks noEditPoints="1"/>
            </p:cNvSpPr>
            <p:nvPr/>
          </p:nvSpPr>
          <p:spPr bwMode="auto">
            <a:xfrm>
              <a:off x="5328648" y="389336"/>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20423"/>
            <p:cNvSpPr>
              <a:spLocks/>
            </p:cNvSpPr>
            <p:nvPr/>
          </p:nvSpPr>
          <p:spPr bwMode="auto">
            <a:xfrm>
              <a:off x="5276622" y="-947339"/>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20541"/>
            <p:cNvSpPr>
              <a:spLocks/>
            </p:cNvSpPr>
            <p:nvPr/>
          </p:nvSpPr>
          <p:spPr bwMode="auto">
            <a:xfrm>
              <a:off x="6887440" y="-1084740"/>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20648"/>
            <p:cNvSpPr>
              <a:spLocks/>
            </p:cNvSpPr>
            <p:nvPr/>
          </p:nvSpPr>
          <p:spPr bwMode="auto">
            <a:xfrm>
              <a:off x="5875595" y="-168944"/>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20654"/>
            <p:cNvSpPr>
              <a:spLocks noEditPoints="1"/>
            </p:cNvSpPr>
            <p:nvPr/>
          </p:nvSpPr>
          <p:spPr bwMode="auto">
            <a:xfrm>
              <a:off x="5484730" y="-172279"/>
              <a:ext cx="1446732" cy="1485418"/>
            </a:xfrm>
            <a:custGeom>
              <a:avLst/>
              <a:gdLst>
                <a:gd name="T0" fmla="*/ 2169 w 2169"/>
                <a:gd name="T1" fmla="*/ 154 h 2227"/>
                <a:gd name="T2" fmla="*/ 1422 w 2169"/>
                <a:gd name="T3" fmla="*/ 639 h 2227"/>
                <a:gd name="T4" fmla="*/ 1493 w 2169"/>
                <a:gd name="T5" fmla="*/ 1773 h 2227"/>
                <a:gd name="T6" fmla="*/ 1498 w 2169"/>
                <a:gd name="T7" fmla="*/ 1775 h 2227"/>
                <a:gd name="T8" fmla="*/ 791 w 2169"/>
                <a:gd name="T9" fmla="*/ 2227 h 2227"/>
                <a:gd name="T10" fmla="*/ 0 w 2169"/>
                <a:gd name="T11" fmla="*/ 1960 h 2227"/>
                <a:gd name="T12" fmla="*/ 2 w 2169"/>
                <a:gd name="T13" fmla="*/ 1950 h 2227"/>
                <a:gd name="T14" fmla="*/ 789 w 2169"/>
                <a:gd name="T15" fmla="*/ 2215 h 2227"/>
                <a:gd name="T16" fmla="*/ 1479 w 2169"/>
                <a:gd name="T17" fmla="*/ 1775 h 2227"/>
                <a:gd name="T18" fmla="*/ 581 w 2169"/>
                <a:gd name="T19" fmla="*/ 1173 h 2227"/>
                <a:gd name="T20" fmla="*/ 1413 w 2169"/>
                <a:gd name="T21" fmla="*/ 634 h 2227"/>
                <a:gd name="T22" fmla="*/ 1373 w 2169"/>
                <a:gd name="T23" fmla="*/ 0 h 2227"/>
                <a:gd name="T24" fmla="*/ 1380 w 2169"/>
                <a:gd name="T25" fmla="*/ 3 h 2227"/>
                <a:gd name="T26" fmla="*/ 2169 w 2169"/>
                <a:gd name="T27" fmla="*/ 154 h 2227"/>
                <a:gd name="T28" fmla="*/ 1422 w 2169"/>
                <a:gd name="T29" fmla="*/ 627 h 2227"/>
                <a:gd name="T30" fmla="*/ 2141 w 2169"/>
                <a:gd name="T31" fmla="*/ 159 h 2227"/>
                <a:gd name="T32" fmla="*/ 1384 w 2169"/>
                <a:gd name="T33" fmla="*/ 15 h 2227"/>
                <a:gd name="T34" fmla="*/ 1422 w 2169"/>
                <a:gd name="T35" fmla="*/ 627 h 2227"/>
                <a:gd name="T36" fmla="*/ 1484 w 2169"/>
                <a:gd name="T37" fmla="*/ 1766 h 2227"/>
                <a:gd name="T38" fmla="*/ 1413 w 2169"/>
                <a:gd name="T39" fmla="*/ 646 h 2227"/>
                <a:gd name="T40" fmla="*/ 600 w 2169"/>
                <a:gd name="T41" fmla="*/ 1173 h 2227"/>
                <a:gd name="T42" fmla="*/ 1484 w 2169"/>
                <a:gd name="T43" fmla="*/ 176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9" h="2227">
                  <a:moveTo>
                    <a:pt x="2169" y="154"/>
                  </a:moveTo>
                  <a:lnTo>
                    <a:pt x="1422" y="639"/>
                  </a:lnTo>
                  <a:lnTo>
                    <a:pt x="1493" y="1773"/>
                  </a:lnTo>
                  <a:lnTo>
                    <a:pt x="1498" y="1775"/>
                  </a:lnTo>
                  <a:lnTo>
                    <a:pt x="791" y="2227"/>
                  </a:lnTo>
                  <a:lnTo>
                    <a:pt x="0" y="1960"/>
                  </a:lnTo>
                  <a:lnTo>
                    <a:pt x="2" y="1950"/>
                  </a:lnTo>
                  <a:lnTo>
                    <a:pt x="789" y="2215"/>
                  </a:lnTo>
                  <a:lnTo>
                    <a:pt x="1479" y="1775"/>
                  </a:lnTo>
                  <a:lnTo>
                    <a:pt x="581" y="1173"/>
                  </a:lnTo>
                  <a:lnTo>
                    <a:pt x="1413" y="634"/>
                  </a:lnTo>
                  <a:lnTo>
                    <a:pt x="1373" y="0"/>
                  </a:lnTo>
                  <a:lnTo>
                    <a:pt x="1380" y="3"/>
                  </a:lnTo>
                  <a:lnTo>
                    <a:pt x="2169" y="154"/>
                  </a:lnTo>
                  <a:close/>
                  <a:moveTo>
                    <a:pt x="1422" y="627"/>
                  </a:moveTo>
                  <a:lnTo>
                    <a:pt x="2141" y="159"/>
                  </a:lnTo>
                  <a:lnTo>
                    <a:pt x="1384" y="15"/>
                  </a:lnTo>
                  <a:lnTo>
                    <a:pt x="1422" y="627"/>
                  </a:lnTo>
                  <a:close/>
                  <a:moveTo>
                    <a:pt x="1484" y="1766"/>
                  </a:moveTo>
                  <a:lnTo>
                    <a:pt x="1413" y="646"/>
                  </a:lnTo>
                  <a:lnTo>
                    <a:pt x="600" y="1173"/>
                  </a:lnTo>
                  <a:lnTo>
                    <a:pt x="1484" y="17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20656"/>
            <p:cNvSpPr>
              <a:spLocks/>
            </p:cNvSpPr>
            <p:nvPr/>
          </p:nvSpPr>
          <p:spPr bwMode="auto">
            <a:xfrm>
              <a:off x="6870098" y="-638515"/>
              <a:ext cx="620981" cy="1255969"/>
            </a:xfrm>
            <a:custGeom>
              <a:avLst/>
              <a:gdLst>
                <a:gd name="T0" fmla="*/ 921 w 931"/>
                <a:gd name="T1" fmla="*/ 0 h 1883"/>
                <a:gd name="T2" fmla="*/ 931 w 931"/>
                <a:gd name="T3" fmla="*/ 9 h 1883"/>
                <a:gd name="T4" fmla="*/ 85 w 931"/>
                <a:gd name="T5" fmla="*/ 858 h 1883"/>
                <a:gd name="T6" fmla="*/ 12 w 931"/>
                <a:gd name="T7" fmla="*/ 1883 h 1883"/>
                <a:gd name="T8" fmla="*/ 0 w 931"/>
                <a:gd name="T9" fmla="*/ 1881 h 1883"/>
                <a:gd name="T10" fmla="*/ 73 w 931"/>
                <a:gd name="T11" fmla="*/ 853 h 1883"/>
                <a:gd name="T12" fmla="*/ 75 w 931"/>
                <a:gd name="T13" fmla="*/ 853 h 1883"/>
                <a:gd name="T14" fmla="*/ 921 w 931"/>
                <a:gd name="T15" fmla="*/ 0 h 1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883">
                  <a:moveTo>
                    <a:pt x="921" y="0"/>
                  </a:moveTo>
                  <a:lnTo>
                    <a:pt x="931" y="9"/>
                  </a:lnTo>
                  <a:lnTo>
                    <a:pt x="85" y="858"/>
                  </a:lnTo>
                  <a:lnTo>
                    <a:pt x="12" y="1883"/>
                  </a:lnTo>
                  <a:lnTo>
                    <a:pt x="0" y="1881"/>
                  </a:lnTo>
                  <a:lnTo>
                    <a:pt x="73" y="853"/>
                  </a:lnTo>
                  <a:lnTo>
                    <a:pt x="75" y="853"/>
                  </a:lnTo>
                  <a:lnTo>
                    <a:pt x="92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1" name="Freeform 20676"/>
            <p:cNvSpPr>
              <a:spLocks/>
            </p:cNvSpPr>
            <p:nvPr/>
          </p:nvSpPr>
          <p:spPr bwMode="auto">
            <a:xfrm>
              <a:off x="4289459" y="922275"/>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20677"/>
            <p:cNvSpPr>
              <a:spLocks/>
            </p:cNvSpPr>
            <p:nvPr/>
          </p:nvSpPr>
          <p:spPr bwMode="auto">
            <a:xfrm>
              <a:off x="4863082" y="907601"/>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3" name="Freeform 20679"/>
            <p:cNvSpPr>
              <a:spLocks/>
            </p:cNvSpPr>
            <p:nvPr/>
          </p:nvSpPr>
          <p:spPr bwMode="auto">
            <a:xfrm>
              <a:off x="5438707" y="1084356"/>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4" name="Freeform 20680"/>
            <p:cNvSpPr>
              <a:spLocks/>
            </p:cNvSpPr>
            <p:nvPr/>
          </p:nvSpPr>
          <p:spPr bwMode="auto">
            <a:xfrm>
              <a:off x="5801557" y="534078"/>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5" name="Freeform 20681"/>
            <p:cNvSpPr>
              <a:spLocks/>
            </p:cNvSpPr>
            <p:nvPr/>
          </p:nvSpPr>
          <p:spPr bwMode="auto">
            <a:xfrm>
              <a:off x="5969642" y="1267116"/>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6" name="Freeform 20683"/>
            <p:cNvSpPr>
              <a:spLocks/>
            </p:cNvSpPr>
            <p:nvPr/>
          </p:nvSpPr>
          <p:spPr bwMode="auto">
            <a:xfrm>
              <a:off x="6377849" y="198575"/>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7" name="Freeform 20684"/>
            <p:cNvSpPr>
              <a:spLocks/>
            </p:cNvSpPr>
            <p:nvPr/>
          </p:nvSpPr>
          <p:spPr bwMode="auto">
            <a:xfrm>
              <a:off x="6343165" y="-226973"/>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20709"/>
            <p:cNvSpPr>
              <a:spLocks/>
            </p:cNvSpPr>
            <p:nvPr/>
          </p:nvSpPr>
          <p:spPr bwMode="auto">
            <a:xfrm>
              <a:off x="4901102" y="347984"/>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9" name="Freeform 20710"/>
            <p:cNvSpPr>
              <a:spLocks noEditPoints="1"/>
            </p:cNvSpPr>
            <p:nvPr/>
          </p:nvSpPr>
          <p:spPr bwMode="auto">
            <a:xfrm>
              <a:off x="4852410" y="297959"/>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20716"/>
            <p:cNvSpPr>
              <a:spLocks/>
            </p:cNvSpPr>
            <p:nvPr/>
          </p:nvSpPr>
          <p:spPr bwMode="auto">
            <a:xfrm>
              <a:off x="5703504" y="1181736"/>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1" name="Freeform 20717"/>
            <p:cNvSpPr>
              <a:spLocks noEditPoints="1"/>
            </p:cNvSpPr>
            <p:nvPr/>
          </p:nvSpPr>
          <p:spPr bwMode="auto">
            <a:xfrm>
              <a:off x="5668820" y="1147052"/>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2" name="Freeform 20718"/>
            <p:cNvSpPr>
              <a:spLocks/>
            </p:cNvSpPr>
            <p:nvPr/>
          </p:nvSpPr>
          <p:spPr bwMode="auto">
            <a:xfrm>
              <a:off x="5880260" y="21817"/>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20719"/>
            <p:cNvSpPr>
              <a:spLocks noEditPoints="1"/>
            </p:cNvSpPr>
            <p:nvPr/>
          </p:nvSpPr>
          <p:spPr bwMode="auto">
            <a:xfrm>
              <a:off x="5843575" y="-14201"/>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20720"/>
            <p:cNvSpPr>
              <a:spLocks/>
            </p:cNvSpPr>
            <p:nvPr/>
          </p:nvSpPr>
          <p:spPr bwMode="auto">
            <a:xfrm>
              <a:off x="6887435" y="-102913"/>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5" name="Freeform 20721"/>
            <p:cNvSpPr>
              <a:spLocks noEditPoints="1"/>
            </p:cNvSpPr>
            <p:nvPr/>
          </p:nvSpPr>
          <p:spPr bwMode="auto">
            <a:xfrm>
              <a:off x="6850750" y="-140265"/>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6" name="Freeform 20724"/>
            <p:cNvSpPr>
              <a:spLocks/>
            </p:cNvSpPr>
            <p:nvPr/>
          </p:nvSpPr>
          <p:spPr bwMode="auto">
            <a:xfrm>
              <a:off x="4890427" y="1627961"/>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20722"/>
            <p:cNvSpPr>
              <a:spLocks/>
            </p:cNvSpPr>
            <p:nvPr/>
          </p:nvSpPr>
          <p:spPr bwMode="auto">
            <a:xfrm>
              <a:off x="6409873" y="919938"/>
              <a:ext cx="156078" cy="156078"/>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18" name="文本框 217"/>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a:solidFill>
                  <a:schemeClr val="tx1"/>
                </a:solidFill>
                <a:latin typeface="+mn-lt"/>
              </a:rPr>
              <a:t>02</a:t>
            </a:r>
            <a:endParaRPr lang="zh-CN" altLang="en-US" sz="5400" dirty="0">
              <a:solidFill>
                <a:schemeClr val="tx1"/>
              </a:solidFill>
              <a:latin typeface="+mn-lt"/>
            </a:endParaRPr>
          </a:p>
        </p:txBody>
      </p:sp>
      <p:cxnSp>
        <p:nvCxnSpPr>
          <p:cNvPr id="219" name="直接连接符 218"/>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3" name="Gerader Verbinder 33"/>
          <p:cNvCxnSpPr/>
          <p:nvPr/>
        </p:nvCxnSpPr>
        <p:spPr>
          <a:xfrm>
            <a:off x="8585402" y="857700"/>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428171" y="1138533"/>
            <a:ext cx="3385459" cy="461665"/>
          </a:xfrm>
          <a:prstGeom prst="rect">
            <a:avLst/>
          </a:prstGeom>
          <a:noFill/>
        </p:spPr>
        <p:txBody>
          <a:bodyPr wrap="square" rtlCol="0">
            <a:spAutoFit/>
          </a:bodyPr>
          <a:lstStyle/>
          <a:p>
            <a:r>
              <a:rPr lang="zh-CN" altLang="en-US" sz="2400" b="1" dirty="0" smtClean="0">
                <a:latin typeface="华文仿宋" pitchFamily="2" charset="-122"/>
                <a:ea typeface="华文仿宋" pitchFamily="2" charset="-122"/>
              </a:rPr>
              <a:t>竞争情报数据分析服务</a:t>
            </a:r>
            <a:endParaRPr lang="zh-CN" altLang="en-US" sz="2400" b="1" dirty="0">
              <a:latin typeface="华文仿宋" pitchFamily="2" charset="-122"/>
              <a:ea typeface="华文仿宋" pitchFamily="2" charset="-122"/>
            </a:endParaRPr>
          </a:p>
        </p:txBody>
      </p:sp>
      <p:grpSp>
        <p:nvGrpSpPr>
          <p:cNvPr id="254" name="组合 253"/>
          <p:cNvGrpSpPr/>
          <p:nvPr/>
        </p:nvGrpSpPr>
        <p:grpSpPr>
          <a:xfrm>
            <a:off x="2670997" y="515374"/>
            <a:ext cx="9325060" cy="5796327"/>
            <a:chOff x="2670997" y="515374"/>
            <a:chExt cx="9325060" cy="5796327"/>
          </a:xfrm>
        </p:grpSpPr>
        <p:grpSp>
          <p:nvGrpSpPr>
            <p:cNvPr id="253" name="组合 252"/>
            <p:cNvGrpSpPr/>
            <p:nvPr/>
          </p:nvGrpSpPr>
          <p:grpSpPr>
            <a:xfrm>
              <a:off x="2670997" y="515374"/>
              <a:ext cx="6244356" cy="5796327"/>
              <a:chOff x="2670997" y="515374"/>
              <a:chExt cx="6244356" cy="5796327"/>
            </a:xfrm>
          </p:grpSpPr>
          <p:sp>
            <p:nvSpPr>
              <p:cNvPr id="232" name="Oval 13"/>
              <p:cNvSpPr/>
              <p:nvPr/>
            </p:nvSpPr>
            <p:spPr bwMode="auto">
              <a:xfrm>
                <a:off x="5943170" y="1566479"/>
                <a:ext cx="293398" cy="293398"/>
              </a:xfrm>
              <a:prstGeom prst="ellipse">
                <a:avLst/>
              </a:prstGeom>
              <a:solidFill>
                <a:srgbClr val="7B91A1"/>
              </a:solidFill>
              <a:ln>
                <a:solidFill>
                  <a:schemeClr val="bg1"/>
                </a:solidFill>
              </a:ln>
              <a:extLst/>
            </p:spPr>
            <p:txBody>
              <a:bodyPr spcFirstLastPara="1"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grpSp>
            <p:nvGrpSpPr>
              <p:cNvPr id="252" name="组合 251"/>
              <p:cNvGrpSpPr/>
              <p:nvPr/>
            </p:nvGrpSpPr>
            <p:grpSpPr>
              <a:xfrm>
                <a:off x="2670997" y="515374"/>
                <a:ext cx="6244356" cy="5796327"/>
                <a:chOff x="2455097" y="439174"/>
                <a:chExt cx="6244356" cy="5796327"/>
              </a:xfrm>
            </p:grpSpPr>
            <p:grpSp>
              <p:nvGrpSpPr>
                <p:cNvPr id="251" name="组合 250"/>
                <p:cNvGrpSpPr/>
                <p:nvPr/>
              </p:nvGrpSpPr>
              <p:grpSpPr>
                <a:xfrm>
                  <a:off x="2455097" y="439174"/>
                  <a:ext cx="6244356" cy="5796327"/>
                  <a:chOff x="2455097" y="439174"/>
                  <a:chExt cx="6244356" cy="5796327"/>
                </a:xfrm>
              </p:grpSpPr>
              <p:grpSp>
                <p:nvGrpSpPr>
                  <p:cNvPr id="250" name="组合 249"/>
                  <p:cNvGrpSpPr/>
                  <p:nvPr/>
                </p:nvGrpSpPr>
                <p:grpSpPr>
                  <a:xfrm>
                    <a:off x="2455097" y="439174"/>
                    <a:ext cx="6244356" cy="5796327"/>
                    <a:chOff x="2455097" y="439174"/>
                    <a:chExt cx="6244356" cy="5796327"/>
                  </a:xfrm>
                </p:grpSpPr>
                <p:sp>
                  <p:nvSpPr>
                    <p:cNvPr id="220" name="Donut 1"/>
                    <p:cNvSpPr/>
                    <p:nvPr/>
                  </p:nvSpPr>
                  <p:spPr bwMode="auto">
                    <a:xfrm>
                      <a:off x="2516002" y="2418208"/>
                      <a:ext cx="1821818" cy="1821818"/>
                    </a:xfrm>
                    <a:prstGeom prst="donut">
                      <a:avLst/>
                    </a:prstGeom>
                    <a:solidFill>
                      <a:schemeClr val="bg1">
                        <a:lumMod val="50000"/>
                      </a:schemeClr>
                    </a:solidFill>
                    <a:ln>
                      <a:noFill/>
                    </a:ln>
                    <a:extLst/>
                  </p:spPr>
                  <p:txBody>
                    <a:bodyPr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21" name="Oval 2"/>
                    <p:cNvSpPr/>
                    <p:nvPr/>
                  </p:nvSpPr>
                  <p:spPr bwMode="auto">
                    <a:xfrm>
                      <a:off x="4389921" y="1897309"/>
                      <a:ext cx="3013364" cy="3013364"/>
                    </a:xfrm>
                    <a:prstGeom prst="ellipse">
                      <a:avLst/>
                    </a:prstGeom>
                    <a:solidFill>
                      <a:schemeClr val="accent2"/>
                    </a:solidFill>
                    <a:ln>
                      <a:solidFill>
                        <a:schemeClr val="bg1"/>
                      </a:solidFill>
                    </a:ln>
                    <a:extLst/>
                  </p:spPr>
                  <p:txBody>
                    <a:bodyPr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22" name="Donut 3"/>
                    <p:cNvSpPr/>
                    <p:nvPr/>
                  </p:nvSpPr>
                  <p:spPr bwMode="auto">
                    <a:xfrm>
                      <a:off x="3815012" y="1666124"/>
                      <a:ext cx="983270" cy="983270"/>
                    </a:xfrm>
                    <a:prstGeom prst="donut">
                      <a:avLst/>
                    </a:prstGeom>
                    <a:solidFill>
                      <a:schemeClr val="accent5"/>
                    </a:solidFill>
                    <a:ln>
                      <a:solidFill>
                        <a:schemeClr val="bg1"/>
                      </a:solidFill>
                    </a:ln>
                    <a:extLst/>
                  </p:spPr>
                  <p:txBody>
                    <a:bodyPr spcFirstLastPara="1"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23" name="Oval 4"/>
                    <p:cNvSpPr/>
                    <p:nvPr/>
                  </p:nvSpPr>
                  <p:spPr bwMode="auto">
                    <a:xfrm>
                      <a:off x="4486554" y="439174"/>
                      <a:ext cx="1506682" cy="1506682"/>
                    </a:xfrm>
                    <a:prstGeom prst="ellipse">
                      <a:avLst/>
                    </a:prstGeom>
                    <a:solidFill>
                      <a:schemeClr val="bg1">
                        <a:lumMod val="50000"/>
                      </a:schemeClr>
                    </a:solidFill>
                    <a:ln>
                      <a:noFill/>
                    </a:ln>
                    <a:extLst/>
                  </p:spPr>
                  <p:txBody>
                    <a:bodyPr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24" name="Oval 5"/>
                    <p:cNvSpPr/>
                    <p:nvPr/>
                  </p:nvSpPr>
                  <p:spPr bwMode="auto">
                    <a:xfrm>
                      <a:off x="2455097" y="4172906"/>
                      <a:ext cx="2062595" cy="2062595"/>
                    </a:xfrm>
                    <a:prstGeom prst="ellipse">
                      <a:avLst/>
                    </a:prstGeom>
                    <a:solidFill>
                      <a:schemeClr val="accent5"/>
                    </a:solidFill>
                    <a:ln>
                      <a:solidFill>
                        <a:schemeClr val="bg1"/>
                      </a:solidFill>
                    </a:ln>
                    <a:extLst/>
                  </p:spPr>
                  <p:txBody>
                    <a:bodyPr spcFirstLastPara="1"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25" name="Donut 6"/>
                    <p:cNvSpPr/>
                    <p:nvPr/>
                  </p:nvSpPr>
                  <p:spPr bwMode="auto">
                    <a:xfrm>
                      <a:off x="4517692" y="4948104"/>
                      <a:ext cx="1249965" cy="1249965"/>
                    </a:xfrm>
                    <a:prstGeom prst="donut">
                      <a:avLst/>
                    </a:prstGeom>
                    <a:solidFill>
                      <a:schemeClr val="bg1">
                        <a:lumMod val="50000"/>
                      </a:schemeClr>
                    </a:solidFill>
                    <a:ln>
                      <a:noFill/>
                    </a:ln>
                    <a:extLst/>
                  </p:spPr>
                  <p:txBody>
                    <a:bodyPr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26" name="Oval 7"/>
                    <p:cNvSpPr/>
                    <p:nvPr/>
                  </p:nvSpPr>
                  <p:spPr bwMode="auto">
                    <a:xfrm>
                      <a:off x="6344615" y="4776877"/>
                      <a:ext cx="729961" cy="729961"/>
                    </a:xfrm>
                    <a:prstGeom prst="ellipse">
                      <a:avLst/>
                    </a:prstGeom>
                    <a:solidFill>
                      <a:srgbClr val="7B91A1"/>
                    </a:solidFill>
                    <a:ln>
                      <a:solidFill>
                        <a:schemeClr val="bg1"/>
                      </a:solidFill>
                    </a:ln>
                    <a:extLst/>
                  </p:spPr>
                  <p:txBody>
                    <a:bodyPr spcFirstLastPara="1"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27" name="Oval 8"/>
                    <p:cNvSpPr/>
                    <p:nvPr/>
                  </p:nvSpPr>
                  <p:spPr bwMode="auto">
                    <a:xfrm>
                      <a:off x="7455386" y="3403991"/>
                      <a:ext cx="471474" cy="471474"/>
                    </a:xfrm>
                    <a:prstGeom prst="ellipse">
                      <a:avLst/>
                    </a:prstGeom>
                    <a:solidFill>
                      <a:schemeClr val="bg1">
                        <a:lumMod val="50000"/>
                      </a:schemeClr>
                    </a:solidFill>
                    <a:ln>
                      <a:noFill/>
                    </a:ln>
                    <a:extLst/>
                  </p:spPr>
                  <p:txBody>
                    <a:bodyPr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28" name="Oval 9"/>
                    <p:cNvSpPr/>
                    <p:nvPr/>
                  </p:nvSpPr>
                  <p:spPr bwMode="auto">
                    <a:xfrm>
                      <a:off x="7064185" y="3885856"/>
                      <a:ext cx="1635268" cy="1635268"/>
                    </a:xfrm>
                    <a:prstGeom prst="ellipse">
                      <a:avLst/>
                    </a:prstGeom>
                    <a:solidFill>
                      <a:schemeClr val="bg2">
                        <a:lumMod val="75000"/>
                      </a:schemeClr>
                    </a:solidFill>
                    <a:ln>
                      <a:solidFill>
                        <a:schemeClr val="bg1"/>
                      </a:solidFill>
                    </a:ln>
                    <a:extLst/>
                  </p:spPr>
                  <p:txBody>
                    <a:bodyPr spcFirstLastPara="1"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29" name="Oval 10"/>
                    <p:cNvSpPr/>
                    <p:nvPr/>
                  </p:nvSpPr>
                  <p:spPr bwMode="auto">
                    <a:xfrm>
                      <a:off x="7306900" y="1974007"/>
                      <a:ext cx="1392553" cy="1392553"/>
                    </a:xfrm>
                    <a:prstGeom prst="ellipse">
                      <a:avLst/>
                    </a:prstGeom>
                    <a:solidFill>
                      <a:schemeClr val="accent4"/>
                    </a:solidFill>
                    <a:ln>
                      <a:solidFill>
                        <a:schemeClr val="bg1"/>
                      </a:solidFill>
                    </a:ln>
                    <a:extLst/>
                  </p:spPr>
                  <p:txBody>
                    <a:bodyPr spcFirstLastPara="1"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30" name="Donut 11"/>
                    <p:cNvSpPr/>
                    <p:nvPr/>
                  </p:nvSpPr>
                  <p:spPr bwMode="auto">
                    <a:xfrm>
                      <a:off x="6925955" y="1891051"/>
                      <a:ext cx="498112" cy="498112"/>
                    </a:xfrm>
                    <a:prstGeom prst="donut">
                      <a:avLst/>
                    </a:prstGeom>
                    <a:solidFill>
                      <a:schemeClr val="bg1">
                        <a:lumMod val="50000"/>
                      </a:schemeClr>
                    </a:solidFill>
                    <a:ln>
                      <a:noFill/>
                    </a:ln>
                    <a:extLst/>
                  </p:spPr>
                  <p:txBody>
                    <a:bodyPr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31" name="Oval 12"/>
                    <p:cNvSpPr/>
                    <p:nvPr/>
                  </p:nvSpPr>
                  <p:spPr bwMode="auto">
                    <a:xfrm>
                      <a:off x="6334224" y="1301143"/>
                      <a:ext cx="729961" cy="729961"/>
                    </a:xfrm>
                    <a:prstGeom prst="ellipse">
                      <a:avLst/>
                    </a:prstGeom>
                    <a:solidFill>
                      <a:schemeClr val="bg1">
                        <a:lumMod val="50000"/>
                      </a:schemeClr>
                    </a:solidFill>
                    <a:ln>
                      <a:noFill/>
                    </a:ln>
                    <a:extLst/>
                  </p:spPr>
                  <p:txBody>
                    <a:bodyPr vert="horz" wrap="square" lIns="91440" tIns="45720" rIns="91440" bIns="45720" numCol="1" rtlCol="0" anchor="ctr" anchorCtr="0" compatLnSpc="1">
                      <a:prstTxWarp prst="textArchDown">
                        <a:avLst/>
                      </a:prstTxWarp>
                    </a:bodyPr>
                    <a:lstStyle/>
                    <a:p>
                      <a:pPr algn="ctr"/>
                      <a:endParaRPr lang="en-US"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37" name="TextBox 19"/>
                    <p:cNvSpPr txBox="1"/>
                    <p:nvPr/>
                  </p:nvSpPr>
                  <p:spPr>
                    <a:xfrm>
                      <a:off x="7583496" y="2444455"/>
                      <a:ext cx="800219" cy="421013"/>
                    </a:xfrm>
                    <a:prstGeom prst="rect">
                      <a:avLst/>
                    </a:prstGeom>
                    <a:noFill/>
                  </p:spPr>
                  <p:txBody>
                    <a:bodyPr wrap="none" rtlCol="0">
                      <a:spAutoFit/>
                    </a:bodyPr>
                    <a:lstStyle/>
                    <a:p>
                      <a:pPr algn="ctr">
                        <a:lnSpc>
                          <a:spcPct val="89000"/>
                        </a:lnSpc>
                      </a:pPr>
                      <a:r>
                        <a:rPr lang="zh-CN" altLang="en-US" sz="2400" b="1" dirty="0" smtClean="0">
                          <a:solidFill>
                            <a:schemeClr val="bg1"/>
                          </a:solidFill>
                          <a:latin typeface="华文细黑" panose="02010600040101010101" pitchFamily="2" charset="-122"/>
                          <a:ea typeface="华文细黑" panose="02010600040101010101" pitchFamily="2" charset="-122"/>
                          <a:cs typeface="Microsoft YaHei" charset="0"/>
                        </a:rPr>
                        <a:t>加工</a:t>
                      </a:r>
                      <a:endParaRPr lang="en-US" sz="2400" b="1" dirty="0">
                        <a:solidFill>
                          <a:schemeClr val="bg1"/>
                        </a:solidFill>
                        <a:latin typeface="华文细黑" panose="02010600040101010101" pitchFamily="2" charset="-122"/>
                        <a:ea typeface="华文细黑" panose="02010600040101010101" pitchFamily="2" charset="-122"/>
                        <a:cs typeface="Microsoft YaHei" charset="0"/>
                      </a:endParaRPr>
                    </a:p>
                  </p:txBody>
                </p:sp>
              </p:grpSp>
              <p:sp>
                <p:nvSpPr>
                  <p:cNvPr id="234" name="Rectangle 16"/>
                  <p:cNvSpPr/>
                  <p:nvPr/>
                </p:nvSpPr>
                <p:spPr>
                  <a:xfrm>
                    <a:off x="4323965" y="3049690"/>
                    <a:ext cx="3262433" cy="753283"/>
                  </a:xfrm>
                  <a:prstGeom prst="rect">
                    <a:avLst/>
                  </a:prstGeom>
                </p:spPr>
                <p:txBody>
                  <a:bodyPr wrap="none">
                    <a:spAutoFit/>
                  </a:bodyPr>
                  <a:lstStyle/>
                  <a:p>
                    <a:pPr algn="ctr">
                      <a:lnSpc>
                        <a:spcPct val="89000"/>
                      </a:lnSpc>
                    </a:pPr>
                    <a:r>
                      <a:rPr lang="zh-CN" altLang="en-US" sz="2400" dirty="0" smtClean="0">
                        <a:latin typeface="华文仿宋" pitchFamily="2" charset="-122"/>
                        <a:ea typeface="华文仿宋" pitchFamily="2" charset="-122"/>
                      </a:rPr>
                      <a:t>搜集并获取相关事实、</a:t>
                    </a:r>
                    <a:endParaRPr lang="en-US" altLang="zh-CN" sz="2400" dirty="0" smtClean="0">
                      <a:latin typeface="华文仿宋" pitchFamily="2" charset="-122"/>
                      <a:ea typeface="华文仿宋" pitchFamily="2" charset="-122"/>
                    </a:endParaRPr>
                  </a:p>
                  <a:p>
                    <a:pPr algn="ctr">
                      <a:lnSpc>
                        <a:spcPct val="89000"/>
                      </a:lnSpc>
                    </a:pPr>
                    <a:r>
                      <a:rPr lang="zh-CN" altLang="en-US" sz="2400" dirty="0" smtClean="0">
                        <a:latin typeface="华文仿宋" pitchFamily="2" charset="-122"/>
                        <a:ea typeface="华文仿宋" pitchFamily="2" charset="-122"/>
                      </a:rPr>
                      <a:t>数据及信息</a:t>
                    </a:r>
                    <a:endParaRPr lang="en-US" sz="2400" dirty="0">
                      <a:solidFill>
                        <a:schemeClr val="bg1"/>
                      </a:solidFill>
                      <a:latin typeface="华文仿宋" pitchFamily="2" charset="-122"/>
                      <a:ea typeface="华文仿宋" pitchFamily="2" charset="-122"/>
                      <a:cs typeface="Microsoft YaHei" charset="0"/>
                    </a:endParaRPr>
                  </a:p>
                </p:txBody>
              </p:sp>
              <p:sp>
                <p:nvSpPr>
                  <p:cNvPr id="235" name="TextBox 17"/>
                  <p:cNvSpPr txBox="1"/>
                  <p:nvPr/>
                </p:nvSpPr>
                <p:spPr>
                  <a:xfrm>
                    <a:off x="3078866" y="4920367"/>
                    <a:ext cx="902811" cy="475836"/>
                  </a:xfrm>
                  <a:prstGeom prst="rect">
                    <a:avLst/>
                  </a:prstGeom>
                  <a:noFill/>
                </p:spPr>
                <p:txBody>
                  <a:bodyPr wrap="none" rtlCol="0">
                    <a:spAutoFit/>
                  </a:bodyPr>
                  <a:lstStyle/>
                  <a:p>
                    <a:pPr algn="ctr">
                      <a:lnSpc>
                        <a:spcPct val="89000"/>
                      </a:lnSpc>
                    </a:pPr>
                    <a:r>
                      <a:rPr lang="zh-CN" altLang="en-US" sz="2800" b="1" dirty="0" smtClean="0">
                        <a:solidFill>
                          <a:schemeClr val="bg1"/>
                        </a:solidFill>
                        <a:latin typeface="华文细黑" panose="02010600040101010101" pitchFamily="2" charset="-122"/>
                        <a:ea typeface="华文细黑" panose="02010600040101010101" pitchFamily="2" charset="-122"/>
                        <a:cs typeface="Microsoft YaHei" charset="0"/>
                      </a:rPr>
                      <a:t>整理</a:t>
                    </a:r>
                    <a:endParaRPr lang="en-US" sz="2800" b="1" dirty="0">
                      <a:solidFill>
                        <a:schemeClr val="bg1"/>
                      </a:solidFill>
                      <a:latin typeface="华文细黑" panose="02010600040101010101" pitchFamily="2" charset="-122"/>
                      <a:ea typeface="华文细黑" panose="02010600040101010101" pitchFamily="2" charset="-122"/>
                      <a:cs typeface="Microsoft YaHei" charset="0"/>
                    </a:endParaRPr>
                  </a:p>
                </p:txBody>
              </p:sp>
              <p:sp>
                <p:nvSpPr>
                  <p:cNvPr id="236" name="TextBox 18"/>
                  <p:cNvSpPr txBox="1"/>
                  <p:nvPr/>
                </p:nvSpPr>
                <p:spPr>
                  <a:xfrm>
                    <a:off x="7545577" y="4462893"/>
                    <a:ext cx="800219" cy="421013"/>
                  </a:xfrm>
                  <a:prstGeom prst="rect">
                    <a:avLst/>
                  </a:prstGeom>
                  <a:noFill/>
                </p:spPr>
                <p:txBody>
                  <a:bodyPr wrap="none" rtlCol="0">
                    <a:spAutoFit/>
                  </a:bodyPr>
                  <a:lstStyle/>
                  <a:p>
                    <a:pPr algn="ctr">
                      <a:lnSpc>
                        <a:spcPct val="89000"/>
                      </a:lnSpc>
                    </a:pPr>
                    <a:r>
                      <a:rPr lang="zh-CN" altLang="en-US" sz="2400" b="1" dirty="0" smtClean="0">
                        <a:solidFill>
                          <a:schemeClr val="bg1"/>
                        </a:solidFill>
                        <a:latin typeface="华文细黑" panose="02010600040101010101" pitchFamily="2" charset="-122"/>
                        <a:ea typeface="华文细黑" panose="02010600040101010101" pitchFamily="2" charset="-122"/>
                        <a:cs typeface="Microsoft YaHei" charset="0"/>
                      </a:rPr>
                      <a:t>筛选</a:t>
                    </a:r>
                    <a:endParaRPr lang="en-US" sz="2400" b="1" dirty="0">
                      <a:solidFill>
                        <a:schemeClr val="bg1"/>
                      </a:solidFill>
                      <a:latin typeface="华文细黑" panose="02010600040101010101" pitchFamily="2" charset="-122"/>
                      <a:ea typeface="华文细黑" panose="02010600040101010101" pitchFamily="2" charset="-122"/>
                      <a:cs typeface="Microsoft YaHei" charset="0"/>
                    </a:endParaRPr>
                  </a:p>
                </p:txBody>
              </p:sp>
            </p:grpSp>
            <p:sp>
              <p:nvSpPr>
                <p:cNvPr id="238" name="TextBox 20"/>
                <p:cNvSpPr txBox="1"/>
                <p:nvPr/>
              </p:nvSpPr>
              <p:spPr>
                <a:xfrm>
                  <a:off x="4811534" y="923306"/>
                  <a:ext cx="800219" cy="421013"/>
                </a:xfrm>
                <a:prstGeom prst="rect">
                  <a:avLst/>
                </a:prstGeom>
                <a:noFill/>
              </p:spPr>
              <p:txBody>
                <a:bodyPr wrap="none" rtlCol="0">
                  <a:spAutoFit/>
                </a:bodyPr>
                <a:lstStyle/>
                <a:p>
                  <a:pPr algn="ctr">
                    <a:lnSpc>
                      <a:spcPct val="89000"/>
                    </a:lnSpc>
                  </a:pPr>
                  <a:r>
                    <a:rPr lang="zh-CN" altLang="en-US" sz="2400" b="1" dirty="0" smtClean="0">
                      <a:solidFill>
                        <a:schemeClr val="bg1"/>
                      </a:solidFill>
                      <a:latin typeface="华文细黑" panose="02010600040101010101" pitchFamily="2" charset="-122"/>
                      <a:ea typeface="华文细黑" panose="02010600040101010101" pitchFamily="2" charset="-122"/>
                      <a:cs typeface="Microsoft YaHei" charset="0"/>
                    </a:rPr>
                    <a:t>甄别</a:t>
                  </a:r>
                  <a:endParaRPr lang="en-US" sz="2400" b="1" dirty="0">
                    <a:solidFill>
                      <a:schemeClr val="bg1"/>
                    </a:solidFill>
                    <a:latin typeface="华文细黑" panose="02010600040101010101" pitchFamily="2" charset="-122"/>
                    <a:ea typeface="华文细黑" panose="02010600040101010101" pitchFamily="2" charset="-122"/>
                    <a:cs typeface="Microsoft YaHei" charset="0"/>
                  </a:endParaRPr>
                </a:p>
              </p:txBody>
            </p:sp>
          </p:grpSp>
        </p:grpSp>
        <p:sp>
          <p:nvSpPr>
            <p:cNvPr id="248" name="右箭头 247"/>
            <p:cNvSpPr/>
            <p:nvPr/>
          </p:nvSpPr>
          <p:spPr>
            <a:xfrm>
              <a:off x="8730343" y="3526972"/>
              <a:ext cx="1110343" cy="304800"/>
            </a:xfrm>
            <a:prstGeom prst="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圆角矩形 248"/>
            <p:cNvSpPr/>
            <p:nvPr/>
          </p:nvSpPr>
          <p:spPr>
            <a:xfrm>
              <a:off x="9993086" y="3233057"/>
              <a:ext cx="2002971" cy="881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为管理者的学科战略规划、科学决策提供事实依据。</a:t>
              </a:r>
              <a:endParaRPr lang="zh-CN" altLang="en-US" sz="1600" b="1" dirty="0" smtClean="0">
                <a:solidFill>
                  <a:schemeClr val="tx1"/>
                </a:solidFill>
                <a:latin typeface="华文细黑" panose="02010600040101010101" pitchFamily="2" charset="-122"/>
                <a:ea typeface="华文细黑" panose="02010600040101010101" pitchFamily="2" charset="-122"/>
              </a:endParaRPr>
            </a:p>
          </p:txBody>
        </p:sp>
      </p:grpSp>
      <p:sp>
        <p:nvSpPr>
          <p:cNvPr id="233" name="TextBox 232"/>
          <p:cNvSpPr txBox="1"/>
          <p:nvPr/>
        </p:nvSpPr>
        <p:spPr>
          <a:xfrm>
            <a:off x="11321143" y="6254820"/>
            <a:ext cx="718457"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P10</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407118487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p:cTn id="7" dur="1000" fill="hold"/>
                                        <p:tgtEl>
                                          <p:spTgt spid="219"/>
                                        </p:tgtEl>
                                        <p:attrNameLst>
                                          <p:attrName>ppt_w</p:attrName>
                                        </p:attrNameLst>
                                      </p:cBhvr>
                                      <p:tavLst>
                                        <p:tav tm="0">
                                          <p:val>
                                            <p:fltVal val="0"/>
                                          </p:val>
                                        </p:tav>
                                        <p:tav tm="100000">
                                          <p:val>
                                            <p:strVal val="#ppt_w"/>
                                          </p:val>
                                        </p:tav>
                                      </p:tavLst>
                                    </p:anim>
                                    <p:anim calcmode="lin" valueType="num">
                                      <p:cBhvr>
                                        <p:cTn id="8" dur="1000" fill="hold"/>
                                        <p:tgtEl>
                                          <p:spTgt spid="219"/>
                                        </p:tgtEl>
                                        <p:attrNameLst>
                                          <p:attrName>ppt_h</p:attrName>
                                        </p:attrNameLst>
                                      </p:cBhvr>
                                      <p:tavLst>
                                        <p:tav tm="0">
                                          <p:val>
                                            <p:fltVal val="0"/>
                                          </p:val>
                                        </p:tav>
                                        <p:tav tm="100000">
                                          <p:val>
                                            <p:strVal val="#ppt_h"/>
                                          </p:val>
                                        </p:tav>
                                      </p:tavLst>
                                    </p:anim>
                                    <p:anim calcmode="lin" valueType="num">
                                      <p:cBhvr>
                                        <p:cTn id="9" dur="1000" fill="hold"/>
                                        <p:tgtEl>
                                          <p:spTgt spid="219"/>
                                        </p:tgtEl>
                                        <p:attrNameLst>
                                          <p:attrName>style.rotation</p:attrName>
                                        </p:attrNameLst>
                                      </p:cBhvr>
                                      <p:tavLst>
                                        <p:tav tm="0">
                                          <p:val>
                                            <p:fltVal val="90"/>
                                          </p:val>
                                        </p:tav>
                                        <p:tav tm="100000">
                                          <p:val>
                                            <p:fltVal val="0"/>
                                          </p:val>
                                        </p:tav>
                                      </p:tavLst>
                                    </p:anim>
                                    <p:animEffect transition="in" filter="fade">
                                      <p:cBhvr>
                                        <p:cTn id="10" dur="1000"/>
                                        <p:tgtEl>
                                          <p:spTgt spid="219"/>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18"/>
                                        </p:tgtEl>
                                        <p:attrNameLst>
                                          <p:attrName>style.visibility</p:attrName>
                                        </p:attrNameLst>
                                      </p:cBhvr>
                                      <p:to>
                                        <p:strVal val="visible"/>
                                      </p:to>
                                    </p:set>
                                    <p:animEffect transition="in" filter="fade">
                                      <p:cBhvr>
                                        <p:cTn id="13" dur="500"/>
                                        <p:tgtEl>
                                          <p:spTgt spid="218"/>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218"/>
                                        </p:tgtEl>
                                        <p:attrNameLst>
                                          <p:attrName>ppt_x</p:attrName>
                                          <p:attrName>ppt_y</p:attrName>
                                        </p:attrNameLst>
                                      </p:cBhvr>
                                      <p:rCtr x="1680" y="2199"/>
                                    </p:animMotion>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46"/>
                                        </p:tgtEl>
                                        <p:attrNameLst>
                                          <p:attrName>style.visibility</p:attrName>
                                        </p:attrNameLst>
                                      </p:cBhvr>
                                      <p:to>
                                        <p:strVal val="visible"/>
                                      </p:to>
                                    </p:set>
                                    <p:animEffect transition="in" filter="fade">
                                      <p:cBhvr>
                                        <p:cTn id="19" dur="1000"/>
                                        <p:tgtEl>
                                          <p:spTgt spid="246"/>
                                        </p:tgtEl>
                                      </p:cBhvr>
                                    </p:animEffect>
                                    <p:anim calcmode="lin" valueType="num">
                                      <p:cBhvr>
                                        <p:cTn id="20" dur="1000" fill="hold"/>
                                        <p:tgtEl>
                                          <p:spTgt spid="246"/>
                                        </p:tgtEl>
                                        <p:attrNameLst>
                                          <p:attrName>ppt_x</p:attrName>
                                        </p:attrNameLst>
                                      </p:cBhvr>
                                      <p:tavLst>
                                        <p:tav tm="0">
                                          <p:val>
                                            <p:strVal val="#ppt_x"/>
                                          </p:val>
                                        </p:tav>
                                        <p:tav tm="100000">
                                          <p:val>
                                            <p:strVal val="#ppt_x"/>
                                          </p:val>
                                        </p:tav>
                                      </p:tavLst>
                                    </p:anim>
                                    <p:anim calcmode="lin" valueType="num">
                                      <p:cBhvr>
                                        <p:cTn id="21" dur="1000" fill="hold"/>
                                        <p:tgtEl>
                                          <p:spTgt spid="2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254"/>
                                        </p:tgtEl>
                                        <p:attrNameLst>
                                          <p:attrName>style.visibility</p:attrName>
                                        </p:attrNameLst>
                                      </p:cBhvr>
                                      <p:to>
                                        <p:strVal val="visible"/>
                                      </p:to>
                                    </p:set>
                                  </p:childTnLst>
                                </p:cTn>
                              </p:par>
                              <p:par>
                                <p:cTn id="25" presetID="10" presetClass="entr" presetSubtype="0" fill="hold" nodeType="withEffect">
                                  <p:stCondLst>
                                    <p:cond delay="50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1000"/>
                                        <p:tgtEl>
                                          <p:spTgt spid="120"/>
                                        </p:tgtEl>
                                      </p:cBhvr>
                                    </p:animEffect>
                                  </p:childTnLst>
                                </p:cTn>
                              </p:par>
                              <p:par>
                                <p:cTn id="28" presetID="63" presetClass="path" presetSubtype="0" decel="30000" fill="hold" nodeType="withEffect">
                                  <p:stCondLst>
                                    <p:cond delay="500"/>
                                  </p:stCondLst>
                                  <p:childTnLst>
                                    <p:animMotion origin="layout" path="M -0.16341 -0.22315 L 0 3.33333E-6 " pathEditMode="relative" rAng="0" ptsTypes="AA">
                                      <p:cBhvr>
                                        <p:cTn id="29" dur="1000" fill="hold"/>
                                        <p:tgtEl>
                                          <p:spTgt spid="120"/>
                                        </p:tgtEl>
                                        <p:attrNameLst>
                                          <p:attrName>ppt_x</p:attrName>
                                          <p:attrName>ppt_y</p:attrName>
                                        </p:attrNameLst>
                                      </p:cBhvr>
                                      <p:rCtr x="8164" y="11157"/>
                                    </p:animMotion>
                                  </p:childTnLst>
                                </p:cTn>
                              </p:par>
                              <p:par>
                                <p:cTn id="30" presetID="6" presetClass="emph" presetSubtype="0" decel="30000" fill="hold" nodeType="withEffect">
                                  <p:stCondLst>
                                    <p:cond delay="500"/>
                                  </p:stCondLst>
                                  <p:childTnLst>
                                    <p:animScale>
                                      <p:cBhvr>
                                        <p:cTn id="31" dur="1000" fill="hold"/>
                                        <p:tgtEl>
                                          <p:spTgt spid="120"/>
                                        </p:tgtEl>
                                      </p:cBhvr>
                                      <p:by x="150000" y="150000"/>
                                      <p:from x="146726" y="119179"/>
                                      <p:to x="100000" y="100000"/>
                                    </p:animScale>
                                  </p:childTnLst>
                                </p:cTn>
                              </p:par>
                              <p:par>
                                <p:cTn id="32" presetID="10" presetClass="entr" presetSubtype="0" fill="hold" nodeType="withEffect">
                                  <p:stCondLst>
                                    <p:cond delay="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63" presetClass="path" presetSubtype="0" decel="30000" fill="hold" nodeType="withEffect">
                                  <p:stCondLst>
                                    <p:cond delay="500"/>
                                  </p:stCondLst>
                                  <p:childTnLst>
                                    <p:animMotion origin="layout" path="M 0.23997 0.22338 L 3.75E-6 -1.11111E-6 " pathEditMode="relative" rAng="0" ptsTypes="AA">
                                      <p:cBhvr>
                                        <p:cTn id="36" dur="1000" fill="hold"/>
                                        <p:tgtEl>
                                          <p:spTgt spid="15"/>
                                        </p:tgtEl>
                                        <p:attrNameLst>
                                          <p:attrName>ppt_x</p:attrName>
                                          <p:attrName>ppt_y</p:attrName>
                                        </p:attrNameLst>
                                      </p:cBhvr>
                                      <p:rCtr x="-12005" y="-11181"/>
                                    </p:animMotion>
                                  </p:childTnLst>
                                </p:cTn>
                              </p:par>
                              <p:par>
                                <p:cTn id="37" presetID="6" presetClass="emph" presetSubtype="0" decel="30000" fill="hold" nodeType="withEffect">
                                  <p:stCondLst>
                                    <p:cond delay="500"/>
                                  </p:stCondLst>
                                  <p:childTnLst>
                                    <p:animScale>
                                      <p:cBhvr>
                                        <p:cTn id="38" dur="1000" fill="hold"/>
                                        <p:tgtEl>
                                          <p:spTgt spid="15"/>
                                        </p:tgtEl>
                                      </p:cBhvr>
                                      <p:by x="150000" y="150000"/>
                                      <p:from x="146726" y="119179"/>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rot="16741234" flipH="1">
            <a:off x="11156038" y="405920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16741234" flipH="1">
            <a:off x="10775827" y="387013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16741234" flipV="1">
            <a:off x="10609766" y="32168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11152173"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6741234" flipH="1">
            <a:off x="11110343" y="506054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rot="16741234" flipV="1">
            <a:off x="10804558" y="655035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10874231" y="728654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741234" flipH="1" flipV="1">
            <a:off x="11214500" y="575781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741234" flipV="1">
            <a:off x="11381040" y="527974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10880101" y="467948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11152173"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11633625" y="322421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rot="16741234" flipV="1">
            <a:off x="11854092" y="359738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741234" flipH="1" flipV="1">
            <a:off x="11622395" y="393305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0091397" y="560237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741234" flipH="1">
            <a:off x="10255723" y="591908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0393294" y="508883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rot="16741234" flipH="1">
            <a:off x="10706227" y="2969291"/>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0"/>
          <p:cNvSpPr/>
          <p:nvPr/>
        </p:nvSpPr>
        <p:spPr>
          <a:xfrm rot="16741234" flipH="1">
            <a:off x="10952898" y="360010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16741234" flipH="1">
            <a:off x="11791444" y="351938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rot="16741234" flipH="1">
            <a:off x="10945159" y="404617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rot="16741234" flipH="1">
            <a:off x="11953760" y="289935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6741234" flipH="1">
            <a:off x="10626625" y="49066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6741234" flipH="1">
            <a:off x="12191312" y="401871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6741234" flipH="1">
            <a:off x="11429428" y="441075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6741234" flipH="1">
            <a:off x="10729582" y="790052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6741234">
            <a:off x="10459433" y="670849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6741234">
            <a:off x="11222252" y="710478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6741234">
            <a:off x="10215880" y="727838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6741234">
            <a:off x="9818261" y="6527678"/>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椭圆 32"/>
          <p:cNvSpPr/>
          <p:nvPr/>
        </p:nvSpPr>
        <p:spPr>
          <a:xfrm rot="16741234">
            <a:off x="10583965" y="632137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6741234">
            <a:off x="10923428" y="7618094"/>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椭圆 34"/>
          <p:cNvSpPr/>
          <p:nvPr/>
        </p:nvSpPr>
        <p:spPr>
          <a:xfrm rot="16741234">
            <a:off x="10378601" y="530297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6741234">
            <a:off x="10236903" y="576861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6741234">
            <a:off x="11710799" y="568017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6741234">
            <a:off x="11005466" y="565522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6741234">
            <a:off x="11163594" y="6085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6741234" flipH="1">
            <a:off x="11195627" y="523171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741234" flipH="1">
            <a:off x="11138812" y="480789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6741234" flipH="1">
            <a:off x="12439157" y="3570107"/>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椭圆 42"/>
          <p:cNvSpPr/>
          <p:nvPr/>
        </p:nvSpPr>
        <p:spPr>
          <a:xfrm rot="16741234" flipH="1">
            <a:off x="12272484" y="4681201"/>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椭圆 43"/>
          <p:cNvSpPr/>
          <p:nvPr/>
        </p:nvSpPr>
        <p:spPr>
          <a:xfrm rot="16741234" flipH="1">
            <a:off x="11814771" y="5025253"/>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44"/>
          <p:cNvSpPr/>
          <p:nvPr/>
        </p:nvSpPr>
        <p:spPr>
          <a:xfrm rot="16741234" flipH="1">
            <a:off x="12468502" y="426104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6741234">
            <a:off x="12040514" y="614240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6741234">
            <a:off x="11759912" y="673615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6741234">
            <a:off x="11485276" y="744564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16741234">
            <a:off x="11430094" y="661929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6741234" flipH="1">
            <a:off x="12284200" y="522768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6741234" flipH="1">
            <a:off x="10537060" y="38701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6741234" flipH="1">
            <a:off x="10441786" y="447803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rot="16741234">
            <a:off x="8692955" y="4713848"/>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9" name="直接连接符 58"/>
          <p:cNvCxnSpPr>
            <a:endCxn id="32" idx="3"/>
          </p:cNvCxnSpPr>
          <p:nvPr/>
        </p:nvCxnSpPr>
        <p:spPr>
          <a:xfrm rot="16741234" flipV="1">
            <a:off x="9761023" y="673023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rot="16741234" flipH="1" flipV="1">
            <a:off x="10105861" y="613887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6741234" flipH="1">
            <a:off x="11447507" y="231515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6741234" flipH="1">
            <a:off x="11385936" y="295530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16741234">
            <a:off x="11099099" y="1798496"/>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4" name="文本框 63"/>
          <p:cNvSpPr txBox="1"/>
          <p:nvPr/>
        </p:nvSpPr>
        <p:spPr>
          <a:xfrm>
            <a:off x="424554" y="54430"/>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smtClean="0">
                <a:solidFill>
                  <a:schemeClr val="tx1"/>
                </a:solidFill>
                <a:latin typeface="+mn-lt"/>
              </a:rPr>
              <a:t>02</a:t>
            </a:r>
            <a:endParaRPr lang="zh-CN" altLang="en-US" sz="5400" dirty="0">
              <a:solidFill>
                <a:schemeClr val="tx1"/>
              </a:solidFill>
              <a:latin typeface="+mn-lt"/>
            </a:endParaRPr>
          </a:p>
        </p:txBody>
      </p:sp>
      <p:cxnSp>
        <p:nvCxnSpPr>
          <p:cNvPr id="65" name="直接连接符 64"/>
          <p:cNvCxnSpPr/>
          <p:nvPr/>
        </p:nvCxnSpPr>
        <p:spPr>
          <a:xfrm flipH="1">
            <a:off x="1139398" y="635954"/>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5677620" y="1148659"/>
            <a:ext cx="3681623" cy="4357094"/>
            <a:chOff x="6802962" y="1888400"/>
            <a:chExt cx="3681623" cy="4357094"/>
          </a:xfrm>
          <a:blipFill>
            <a:blip r:embed="rId5"/>
            <a:stretch>
              <a:fillRect/>
            </a:stretch>
          </a:blipFill>
          <a:effectLst>
            <a:outerShdw blurRad="76200" dist="63500" dir="10800000" algn="r" rotWithShape="0">
              <a:prstClr val="black">
                <a:alpha val="40000"/>
              </a:prstClr>
            </a:outerShdw>
          </a:effectLst>
        </p:grpSpPr>
        <p:sp>
          <p:nvSpPr>
            <p:cNvPr id="68" name="矩形 67"/>
            <p:cNvSpPr/>
            <p:nvPr/>
          </p:nvSpPr>
          <p:spPr>
            <a:xfrm>
              <a:off x="6802962" y="1888400"/>
              <a:ext cx="2157641" cy="1736494"/>
            </a:xfrm>
            <a:prstGeom prst="rect">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69" name="矩形 68"/>
            <p:cNvSpPr/>
            <p:nvPr/>
          </p:nvSpPr>
          <p:spPr>
            <a:xfrm>
              <a:off x="8758707" y="3060717"/>
              <a:ext cx="1725878" cy="1388488"/>
            </a:xfrm>
            <a:prstGeom prst="rect">
              <a:avLst/>
            </a:prstGeom>
            <a:blipFill>
              <a:blip r:embed="rId7"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67" name="矩形 66"/>
            <p:cNvSpPr/>
            <p:nvPr/>
          </p:nvSpPr>
          <p:spPr>
            <a:xfrm>
              <a:off x="7655283" y="4085494"/>
              <a:ext cx="2610640" cy="2160000"/>
            </a:xfrm>
            <a:prstGeom prst="rect">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grpSp>
      <p:sp>
        <p:nvSpPr>
          <p:cNvPr id="70" name="MH_Text_1"/>
          <p:cNvSpPr txBox="1">
            <a:spLocks noChangeArrowheads="1"/>
          </p:cNvSpPr>
          <p:nvPr>
            <p:custDataLst>
              <p:tags r:id="rId1"/>
            </p:custDataLst>
          </p:nvPr>
        </p:nvSpPr>
        <p:spPr bwMode="auto">
          <a:xfrm>
            <a:off x="650321" y="3250270"/>
            <a:ext cx="5576308" cy="6677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CN" altLang="en-US" sz="2000" dirty="0" smtClean="0">
                <a:latin typeface="华文仿宋" pitchFamily="2" charset="-122"/>
                <a:ea typeface="华文仿宋" pitchFamily="2" charset="-122"/>
              </a:rPr>
              <a:t>学科指数主要包括学科机构分析、学科领军人物分析及学科前沿分析。</a:t>
            </a:r>
            <a:endParaRPr lang="en-US" altLang="zh-CN" sz="2000" dirty="0">
              <a:solidFill>
                <a:srgbClr val="58595B"/>
              </a:solidFill>
              <a:latin typeface="华文仿宋" pitchFamily="2" charset="-122"/>
              <a:ea typeface="华文仿宋" pitchFamily="2" charset="-122"/>
            </a:endParaRPr>
          </a:p>
        </p:txBody>
      </p:sp>
      <p:grpSp>
        <p:nvGrpSpPr>
          <p:cNvPr id="72" name="组合 71"/>
          <p:cNvGrpSpPr/>
          <p:nvPr/>
        </p:nvGrpSpPr>
        <p:grpSpPr>
          <a:xfrm>
            <a:off x="774121" y="2823721"/>
            <a:ext cx="416411" cy="382998"/>
            <a:chOff x="8374817" y="3976831"/>
            <a:chExt cx="719115" cy="661413"/>
          </a:xfrm>
          <a:solidFill>
            <a:schemeClr val="accent3"/>
          </a:solidFill>
        </p:grpSpPr>
        <p:sp>
          <p:nvSpPr>
            <p:cNvPr id="73" name="Freeform 44"/>
            <p:cNvSpPr>
              <a:spLocks/>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4" name="Freeform 45"/>
            <p:cNvSpPr>
              <a:spLocks/>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5" name="Freeform 46"/>
            <p:cNvSpPr>
              <a:spLocks/>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6" name="Freeform 47"/>
            <p:cNvSpPr>
              <a:spLocks/>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7" name="Rectangle 48"/>
            <p:cNvSpPr>
              <a:spLocks noChangeArrowheads="1"/>
            </p:cNvSpPr>
            <p:nvPr/>
          </p:nvSpPr>
          <p:spPr bwMode="auto">
            <a:xfrm>
              <a:off x="8459928" y="4504808"/>
              <a:ext cx="228646" cy="34621"/>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8" name="Rectangle 49"/>
            <p:cNvSpPr>
              <a:spLocks noChangeArrowheads="1"/>
            </p:cNvSpPr>
            <p:nvPr/>
          </p:nvSpPr>
          <p:spPr bwMode="auto">
            <a:xfrm>
              <a:off x="8459928" y="4428352"/>
              <a:ext cx="228646" cy="33900"/>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9" name="Rectangle 50"/>
            <p:cNvSpPr>
              <a:spLocks noChangeArrowheads="1"/>
            </p:cNvSpPr>
            <p:nvPr/>
          </p:nvSpPr>
          <p:spPr bwMode="auto">
            <a:xfrm>
              <a:off x="8459928" y="4354782"/>
              <a:ext cx="228646" cy="32458"/>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0" name="Rectangle 51"/>
            <p:cNvSpPr>
              <a:spLocks noChangeArrowheads="1"/>
            </p:cNvSpPr>
            <p:nvPr/>
          </p:nvSpPr>
          <p:spPr bwMode="auto">
            <a:xfrm>
              <a:off x="8459928" y="4278326"/>
              <a:ext cx="228646" cy="32458"/>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1" name="Rectangle 52"/>
            <p:cNvSpPr>
              <a:spLocks noChangeArrowheads="1"/>
            </p:cNvSpPr>
            <p:nvPr/>
          </p:nvSpPr>
          <p:spPr bwMode="auto">
            <a:xfrm>
              <a:off x="8459928" y="4201870"/>
              <a:ext cx="228646" cy="33900"/>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2" name="Rectangle 53"/>
            <p:cNvSpPr>
              <a:spLocks noChangeArrowheads="1"/>
            </p:cNvSpPr>
            <p:nvPr/>
          </p:nvSpPr>
          <p:spPr bwMode="auto">
            <a:xfrm>
              <a:off x="8459928" y="4124694"/>
              <a:ext cx="228646" cy="34621"/>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sp>
        <p:nvSpPr>
          <p:cNvPr id="83" name="MH_Text_1"/>
          <p:cNvSpPr txBox="1">
            <a:spLocks noChangeArrowheads="1"/>
          </p:cNvSpPr>
          <p:nvPr>
            <p:custDataLst>
              <p:tags r:id="rId2"/>
            </p:custDataLst>
          </p:nvPr>
        </p:nvSpPr>
        <p:spPr bwMode="auto">
          <a:xfrm>
            <a:off x="659843" y="4733650"/>
            <a:ext cx="5400000" cy="6677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CN" altLang="en-US" sz="2000" dirty="0" smtClean="0">
                <a:latin typeface="华文仿宋" pitchFamily="2" charset="-122"/>
                <a:ea typeface="华文仿宋" pitchFamily="2" charset="-122"/>
              </a:rPr>
              <a:t>学科馆员可以借助对目标学科的</a:t>
            </a:r>
            <a:r>
              <a:rPr lang="en-US" sz="2000" dirty="0" err="1" smtClean="0">
                <a:latin typeface="华文仿宋" pitchFamily="2" charset="-122"/>
                <a:ea typeface="华文仿宋" pitchFamily="2" charset="-122"/>
              </a:rPr>
              <a:t>ESI</a:t>
            </a:r>
            <a:r>
              <a:rPr lang="en-US" altLang="zh-CN" sz="2000" dirty="0" err="1" smtClean="0">
                <a:latin typeface="华文仿宋" pitchFamily="2" charset="-122"/>
                <a:ea typeface="华文仿宋" pitchFamily="2" charset="-122"/>
              </a:rPr>
              <a:t>､</a:t>
            </a:r>
            <a:r>
              <a:rPr lang="en-US" sz="2000" dirty="0" err="1" smtClean="0">
                <a:latin typeface="华文仿宋" pitchFamily="2" charset="-122"/>
                <a:ea typeface="华文仿宋" pitchFamily="2" charset="-122"/>
              </a:rPr>
              <a:t>InCites</a:t>
            </a:r>
            <a:r>
              <a:rPr lang="zh-CN" altLang="en-US" sz="2000" dirty="0" smtClean="0">
                <a:latin typeface="华文仿宋" pitchFamily="2" charset="-122"/>
                <a:ea typeface="华文仿宋" pitchFamily="2" charset="-122"/>
              </a:rPr>
              <a:t>、</a:t>
            </a:r>
            <a:r>
              <a:rPr lang="en-US" sz="2000" dirty="0" smtClean="0">
                <a:latin typeface="华文仿宋" pitchFamily="2" charset="-122"/>
                <a:ea typeface="华文仿宋" pitchFamily="2" charset="-122"/>
              </a:rPr>
              <a:t>CSSCI</a:t>
            </a:r>
            <a:r>
              <a:rPr lang="zh-CN" altLang="en-US" sz="2000" dirty="0" smtClean="0">
                <a:latin typeface="华文仿宋" pitchFamily="2" charset="-122"/>
                <a:ea typeface="华文仿宋" pitchFamily="2" charset="-122"/>
              </a:rPr>
              <a:t>等发文量、被引数据分析、各类排行榜排名情况等数据，设计评价指标体系。</a:t>
            </a:r>
            <a:endParaRPr lang="en-US" altLang="zh-CN" sz="2000" dirty="0">
              <a:solidFill>
                <a:srgbClr val="58595B"/>
              </a:solidFill>
              <a:latin typeface="华文仿宋" pitchFamily="2" charset="-122"/>
              <a:ea typeface="华文仿宋" pitchFamily="2" charset="-122"/>
            </a:endParaRPr>
          </a:p>
        </p:txBody>
      </p:sp>
      <p:grpSp>
        <p:nvGrpSpPr>
          <p:cNvPr id="85" name="组合 84"/>
          <p:cNvGrpSpPr/>
          <p:nvPr/>
        </p:nvGrpSpPr>
        <p:grpSpPr>
          <a:xfrm flipH="1">
            <a:off x="752300" y="4220225"/>
            <a:ext cx="385981" cy="502539"/>
            <a:chOff x="3196030" y="1160235"/>
            <a:chExt cx="582794" cy="758785"/>
          </a:xfrm>
          <a:solidFill>
            <a:schemeClr val="accent3"/>
          </a:solidFill>
        </p:grpSpPr>
        <p:sp>
          <p:nvSpPr>
            <p:cNvPr id="86"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7" name="Oval 635"/>
            <p:cNvSpPr>
              <a:spLocks noChangeArrowheads="1"/>
            </p:cNvSpPr>
            <p:nvPr/>
          </p:nvSpPr>
          <p:spPr bwMode="auto">
            <a:xfrm>
              <a:off x="3465068" y="1327572"/>
              <a:ext cx="85111" cy="87275"/>
            </a:xfrm>
            <a:prstGeom prst="ellipse">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8" name="Freeform 636"/>
            <p:cNvSpPr>
              <a:spLocks/>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9" name="Freeform 637"/>
            <p:cNvSpPr>
              <a:spLocks/>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0" name="Freeform 638"/>
            <p:cNvSpPr>
              <a:spLocks/>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sp>
        <p:nvSpPr>
          <p:cNvPr id="92" name="TextBox 91"/>
          <p:cNvSpPr txBox="1"/>
          <p:nvPr/>
        </p:nvSpPr>
        <p:spPr>
          <a:xfrm>
            <a:off x="1491343" y="859971"/>
            <a:ext cx="2721428" cy="461665"/>
          </a:xfrm>
          <a:prstGeom prst="rect">
            <a:avLst/>
          </a:prstGeom>
          <a:noFill/>
        </p:spPr>
        <p:txBody>
          <a:bodyPr wrap="square" rtlCol="0">
            <a:spAutoFit/>
          </a:bodyPr>
          <a:lstStyle/>
          <a:p>
            <a:r>
              <a:rPr lang="zh-CN" altLang="en-US" sz="2400" b="1" dirty="0" smtClean="0">
                <a:latin typeface="华文仿宋" pitchFamily="2" charset="-122"/>
                <a:ea typeface="华文仿宋" pitchFamily="2" charset="-122"/>
              </a:rPr>
              <a:t>学科指数追踪服务</a:t>
            </a:r>
            <a:endParaRPr lang="zh-CN" altLang="en-US" sz="2400" b="1" dirty="0">
              <a:latin typeface="华文仿宋" pitchFamily="2" charset="-122"/>
              <a:ea typeface="华文仿宋" pitchFamily="2" charset="-122"/>
            </a:endParaRPr>
          </a:p>
        </p:txBody>
      </p:sp>
      <p:sp>
        <p:nvSpPr>
          <p:cNvPr id="91" name="TextBox 90"/>
          <p:cNvSpPr txBox="1"/>
          <p:nvPr/>
        </p:nvSpPr>
        <p:spPr>
          <a:xfrm>
            <a:off x="11321143" y="6254820"/>
            <a:ext cx="718457"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P11</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382181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1000" fill="hold"/>
                                        <p:tgtEl>
                                          <p:spTgt spid="65"/>
                                        </p:tgtEl>
                                        <p:attrNameLst>
                                          <p:attrName>ppt_w</p:attrName>
                                        </p:attrNameLst>
                                      </p:cBhvr>
                                      <p:tavLst>
                                        <p:tav tm="0">
                                          <p:val>
                                            <p:fltVal val="0"/>
                                          </p:val>
                                        </p:tav>
                                        <p:tav tm="100000">
                                          <p:val>
                                            <p:strVal val="#ppt_w"/>
                                          </p:val>
                                        </p:tav>
                                      </p:tavLst>
                                    </p:anim>
                                    <p:anim calcmode="lin" valueType="num">
                                      <p:cBhvr>
                                        <p:cTn id="8" dur="1000" fill="hold"/>
                                        <p:tgtEl>
                                          <p:spTgt spid="65"/>
                                        </p:tgtEl>
                                        <p:attrNameLst>
                                          <p:attrName>ppt_h</p:attrName>
                                        </p:attrNameLst>
                                      </p:cBhvr>
                                      <p:tavLst>
                                        <p:tav tm="0">
                                          <p:val>
                                            <p:fltVal val="0"/>
                                          </p:val>
                                        </p:tav>
                                        <p:tav tm="100000">
                                          <p:val>
                                            <p:strVal val="#ppt_h"/>
                                          </p:val>
                                        </p:tav>
                                      </p:tavLst>
                                    </p:anim>
                                    <p:anim calcmode="lin" valueType="num">
                                      <p:cBhvr>
                                        <p:cTn id="9" dur="1000" fill="hold"/>
                                        <p:tgtEl>
                                          <p:spTgt spid="65"/>
                                        </p:tgtEl>
                                        <p:attrNameLst>
                                          <p:attrName>style.rotation</p:attrName>
                                        </p:attrNameLst>
                                      </p:cBhvr>
                                      <p:tavLst>
                                        <p:tav tm="0">
                                          <p:val>
                                            <p:fltVal val="90"/>
                                          </p:val>
                                        </p:tav>
                                        <p:tav tm="100000">
                                          <p:val>
                                            <p:fltVal val="0"/>
                                          </p:val>
                                        </p:tav>
                                      </p:tavLst>
                                    </p:anim>
                                    <p:animEffect transition="in" filter="fade">
                                      <p:cBhvr>
                                        <p:cTn id="10" dur="1000"/>
                                        <p:tgtEl>
                                          <p:spTgt spid="65"/>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1000"/>
                                        <p:tgtEl>
                                          <p:spTgt spid="92"/>
                                        </p:tgtEl>
                                      </p:cBhvr>
                                    </p:animEffect>
                                    <p:anim calcmode="lin" valueType="num">
                                      <p:cBhvr>
                                        <p:cTn id="15" dur="1000" fill="hold"/>
                                        <p:tgtEl>
                                          <p:spTgt spid="92"/>
                                        </p:tgtEl>
                                        <p:attrNameLst>
                                          <p:attrName>ppt_x</p:attrName>
                                        </p:attrNameLst>
                                      </p:cBhvr>
                                      <p:tavLst>
                                        <p:tav tm="0">
                                          <p:val>
                                            <p:strVal val="#ppt_x"/>
                                          </p:val>
                                        </p:tav>
                                        <p:tav tm="100000">
                                          <p:val>
                                            <p:strVal val="#ppt_x"/>
                                          </p:val>
                                        </p:tav>
                                      </p:tavLst>
                                    </p:anim>
                                    <p:anim calcmode="lin" valueType="num">
                                      <p:cBhvr>
                                        <p:cTn id="16" dur="1000" fill="hold"/>
                                        <p:tgtEl>
                                          <p:spTgt spid="92"/>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25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par>
                                <p:cTn id="20" presetID="42" presetClass="path" presetSubtype="0" decel="30000" fill="hold" grpId="1" nodeType="withEffect">
                                  <p:stCondLst>
                                    <p:cond delay="250"/>
                                  </p:stCondLst>
                                  <p:childTnLst>
                                    <p:animMotion origin="layout" path="M -2.5E-6 -4.81481E-6 L 0.03373 0.04399 " pathEditMode="relative" rAng="0" ptsTypes="AA">
                                      <p:cBhvr>
                                        <p:cTn id="21" dur="750" spd="-100000" fill="hold"/>
                                        <p:tgtEl>
                                          <p:spTgt spid="64"/>
                                        </p:tgtEl>
                                        <p:attrNameLst>
                                          <p:attrName>ppt_x</p:attrName>
                                          <p:attrName>ppt_y</p:attrName>
                                        </p:attrNameLst>
                                      </p:cBhvr>
                                      <p:rCtr x="1680" y="2199"/>
                                    </p:animMotion>
                                  </p:childTnLst>
                                </p:cTn>
                              </p:par>
                              <p:par>
                                <p:cTn id="22" presetID="31" presetClass="entr" presetSubtype="0"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par>
                                <p:cTn id="28" presetID="31"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par>
                                <p:cTn id="40" presetID="31" presetClass="entr" presetSubtype="0" fill="hold" nodeType="withEffect">
                                  <p:stCondLst>
                                    <p:cond delay="50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par>
                                <p:cTn id="46" presetID="31" presetClass="entr" presetSubtype="0" fill="hold" nodeType="withEffect">
                                  <p:stCondLst>
                                    <p:cond delay="50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style.rotation</p:attrName>
                                        </p:attrNameLst>
                                      </p:cBhvr>
                                      <p:tavLst>
                                        <p:tav tm="0">
                                          <p:val>
                                            <p:fltVal val="90"/>
                                          </p:val>
                                        </p:tav>
                                        <p:tav tm="100000">
                                          <p:val>
                                            <p:fltVal val="0"/>
                                          </p:val>
                                        </p:tav>
                                      </p:tavLst>
                                    </p:anim>
                                    <p:animEffect transition="in" filter="fade">
                                      <p:cBhvr>
                                        <p:cTn id="51" dur="1000"/>
                                        <p:tgtEl>
                                          <p:spTgt spid="7"/>
                                        </p:tgtEl>
                                      </p:cBhvr>
                                    </p:animEffect>
                                  </p:childTnLst>
                                </p:cTn>
                              </p:par>
                              <p:par>
                                <p:cTn id="52" presetID="31" presetClass="entr" presetSubtype="0" fill="hold" nodeType="withEffect">
                                  <p:stCondLst>
                                    <p:cond delay="50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style.rotation</p:attrName>
                                        </p:attrNameLst>
                                      </p:cBhvr>
                                      <p:tavLst>
                                        <p:tav tm="0">
                                          <p:val>
                                            <p:fltVal val="90"/>
                                          </p:val>
                                        </p:tav>
                                        <p:tav tm="100000">
                                          <p:val>
                                            <p:fltVal val="0"/>
                                          </p:val>
                                        </p:tav>
                                      </p:tavLst>
                                    </p:anim>
                                    <p:animEffect transition="in" filter="fade">
                                      <p:cBhvr>
                                        <p:cTn id="57" dur="1000"/>
                                        <p:tgtEl>
                                          <p:spTgt spid="8"/>
                                        </p:tgtEl>
                                      </p:cBhvr>
                                    </p:animEffect>
                                  </p:childTnLst>
                                </p:cTn>
                              </p:par>
                              <p:par>
                                <p:cTn id="58" presetID="31" presetClass="entr" presetSubtype="0" fill="hold" nodeType="withEffect">
                                  <p:stCondLst>
                                    <p:cond delay="50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fltVal val="0"/>
                                          </p:val>
                                        </p:tav>
                                        <p:tav tm="100000">
                                          <p:val>
                                            <p:strVal val="#ppt_w"/>
                                          </p:val>
                                        </p:tav>
                                      </p:tavLst>
                                    </p:anim>
                                    <p:anim calcmode="lin" valueType="num">
                                      <p:cBhvr>
                                        <p:cTn id="61" dur="1000" fill="hold"/>
                                        <p:tgtEl>
                                          <p:spTgt spid="9"/>
                                        </p:tgtEl>
                                        <p:attrNameLst>
                                          <p:attrName>ppt_h</p:attrName>
                                        </p:attrNameLst>
                                      </p:cBhvr>
                                      <p:tavLst>
                                        <p:tav tm="0">
                                          <p:val>
                                            <p:fltVal val="0"/>
                                          </p:val>
                                        </p:tav>
                                        <p:tav tm="100000">
                                          <p:val>
                                            <p:strVal val="#ppt_h"/>
                                          </p:val>
                                        </p:tav>
                                      </p:tavLst>
                                    </p:anim>
                                    <p:anim calcmode="lin" valueType="num">
                                      <p:cBhvr>
                                        <p:cTn id="62" dur="1000" fill="hold"/>
                                        <p:tgtEl>
                                          <p:spTgt spid="9"/>
                                        </p:tgtEl>
                                        <p:attrNameLst>
                                          <p:attrName>style.rotation</p:attrName>
                                        </p:attrNameLst>
                                      </p:cBhvr>
                                      <p:tavLst>
                                        <p:tav tm="0">
                                          <p:val>
                                            <p:fltVal val="90"/>
                                          </p:val>
                                        </p:tav>
                                        <p:tav tm="100000">
                                          <p:val>
                                            <p:fltVal val="0"/>
                                          </p:val>
                                        </p:tav>
                                      </p:tavLst>
                                    </p:anim>
                                    <p:animEffect transition="in" filter="fade">
                                      <p:cBhvr>
                                        <p:cTn id="63" dur="1000"/>
                                        <p:tgtEl>
                                          <p:spTgt spid="9"/>
                                        </p:tgtEl>
                                      </p:cBhvr>
                                    </p:animEffect>
                                  </p:childTnLst>
                                </p:cTn>
                              </p:par>
                              <p:par>
                                <p:cTn id="64" presetID="31" presetClass="entr" presetSubtype="0" fill="hold" nodeType="withEffect">
                                  <p:stCondLst>
                                    <p:cond delay="50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ppt_w</p:attrName>
                                        </p:attrNameLst>
                                      </p:cBhvr>
                                      <p:tavLst>
                                        <p:tav tm="0">
                                          <p:val>
                                            <p:fltVal val="0"/>
                                          </p:val>
                                        </p:tav>
                                        <p:tav tm="100000">
                                          <p:val>
                                            <p:strVal val="#ppt_w"/>
                                          </p:val>
                                        </p:tav>
                                      </p:tavLst>
                                    </p:anim>
                                    <p:anim calcmode="lin" valueType="num">
                                      <p:cBhvr>
                                        <p:cTn id="67" dur="1000" fill="hold"/>
                                        <p:tgtEl>
                                          <p:spTgt spid="10"/>
                                        </p:tgtEl>
                                        <p:attrNameLst>
                                          <p:attrName>ppt_h</p:attrName>
                                        </p:attrNameLst>
                                      </p:cBhvr>
                                      <p:tavLst>
                                        <p:tav tm="0">
                                          <p:val>
                                            <p:fltVal val="0"/>
                                          </p:val>
                                        </p:tav>
                                        <p:tav tm="100000">
                                          <p:val>
                                            <p:strVal val="#ppt_h"/>
                                          </p:val>
                                        </p:tav>
                                      </p:tavLst>
                                    </p:anim>
                                    <p:anim calcmode="lin" valueType="num">
                                      <p:cBhvr>
                                        <p:cTn id="68" dur="1000" fill="hold"/>
                                        <p:tgtEl>
                                          <p:spTgt spid="10"/>
                                        </p:tgtEl>
                                        <p:attrNameLst>
                                          <p:attrName>style.rotation</p:attrName>
                                        </p:attrNameLst>
                                      </p:cBhvr>
                                      <p:tavLst>
                                        <p:tav tm="0">
                                          <p:val>
                                            <p:fltVal val="90"/>
                                          </p:val>
                                        </p:tav>
                                        <p:tav tm="100000">
                                          <p:val>
                                            <p:fltVal val="0"/>
                                          </p:val>
                                        </p:tav>
                                      </p:tavLst>
                                    </p:anim>
                                    <p:animEffect transition="in" filter="fade">
                                      <p:cBhvr>
                                        <p:cTn id="69" dur="1000"/>
                                        <p:tgtEl>
                                          <p:spTgt spid="10"/>
                                        </p:tgtEl>
                                      </p:cBhvr>
                                    </p:animEffect>
                                  </p:childTnLst>
                                </p:cTn>
                              </p:par>
                              <p:par>
                                <p:cTn id="70" presetID="31" presetClass="entr" presetSubtype="0" fill="hold" nodeType="withEffect">
                                  <p:stCondLst>
                                    <p:cond delay="5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1000" fill="hold"/>
                                        <p:tgtEl>
                                          <p:spTgt spid="11"/>
                                        </p:tgtEl>
                                        <p:attrNameLst>
                                          <p:attrName>ppt_w</p:attrName>
                                        </p:attrNameLst>
                                      </p:cBhvr>
                                      <p:tavLst>
                                        <p:tav tm="0">
                                          <p:val>
                                            <p:fltVal val="0"/>
                                          </p:val>
                                        </p:tav>
                                        <p:tav tm="100000">
                                          <p:val>
                                            <p:strVal val="#ppt_w"/>
                                          </p:val>
                                        </p:tav>
                                      </p:tavLst>
                                    </p:anim>
                                    <p:anim calcmode="lin" valueType="num">
                                      <p:cBhvr>
                                        <p:cTn id="73" dur="1000" fill="hold"/>
                                        <p:tgtEl>
                                          <p:spTgt spid="11"/>
                                        </p:tgtEl>
                                        <p:attrNameLst>
                                          <p:attrName>ppt_h</p:attrName>
                                        </p:attrNameLst>
                                      </p:cBhvr>
                                      <p:tavLst>
                                        <p:tav tm="0">
                                          <p:val>
                                            <p:fltVal val="0"/>
                                          </p:val>
                                        </p:tav>
                                        <p:tav tm="100000">
                                          <p:val>
                                            <p:strVal val="#ppt_h"/>
                                          </p:val>
                                        </p:tav>
                                      </p:tavLst>
                                    </p:anim>
                                    <p:anim calcmode="lin" valueType="num">
                                      <p:cBhvr>
                                        <p:cTn id="74" dur="1000" fill="hold"/>
                                        <p:tgtEl>
                                          <p:spTgt spid="11"/>
                                        </p:tgtEl>
                                        <p:attrNameLst>
                                          <p:attrName>style.rotation</p:attrName>
                                        </p:attrNameLst>
                                      </p:cBhvr>
                                      <p:tavLst>
                                        <p:tav tm="0">
                                          <p:val>
                                            <p:fltVal val="90"/>
                                          </p:val>
                                        </p:tav>
                                        <p:tav tm="100000">
                                          <p:val>
                                            <p:fltVal val="0"/>
                                          </p:val>
                                        </p:tav>
                                      </p:tavLst>
                                    </p:anim>
                                    <p:animEffect transition="in" filter="fade">
                                      <p:cBhvr>
                                        <p:cTn id="75" dur="1000"/>
                                        <p:tgtEl>
                                          <p:spTgt spid="11"/>
                                        </p:tgtEl>
                                      </p:cBhvr>
                                    </p:animEffect>
                                  </p:childTnLst>
                                </p:cTn>
                              </p:par>
                              <p:par>
                                <p:cTn id="76" presetID="31" presetClass="entr" presetSubtype="0" fill="hold" nodeType="withEffect">
                                  <p:stCondLst>
                                    <p:cond delay="500"/>
                                  </p:stCondLst>
                                  <p:childTnLst>
                                    <p:set>
                                      <p:cBhvr>
                                        <p:cTn id="77" dur="1" fill="hold">
                                          <p:stCondLst>
                                            <p:cond delay="0"/>
                                          </p:stCondLst>
                                        </p:cTn>
                                        <p:tgtEl>
                                          <p:spTgt spid="12"/>
                                        </p:tgtEl>
                                        <p:attrNameLst>
                                          <p:attrName>style.visibility</p:attrName>
                                        </p:attrNameLst>
                                      </p:cBhvr>
                                      <p:to>
                                        <p:strVal val="visible"/>
                                      </p:to>
                                    </p:set>
                                    <p:anim calcmode="lin" valueType="num">
                                      <p:cBhvr>
                                        <p:cTn id="78" dur="1000" fill="hold"/>
                                        <p:tgtEl>
                                          <p:spTgt spid="12"/>
                                        </p:tgtEl>
                                        <p:attrNameLst>
                                          <p:attrName>ppt_w</p:attrName>
                                        </p:attrNameLst>
                                      </p:cBhvr>
                                      <p:tavLst>
                                        <p:tav tm="0">
                                          <p:val>
                                            <p:fltVal val="0"/>
                                          </p:val>
                                        </p:tav>
                                        <p:tav tm="100000">
                                          <p:val>
                                            <p:strVal val="#ppt_w"/>
                                          </p:val>
                                        </p:tav>
                                      </p:tavLst>
                                    </p:anim>
                                    <p:anim calcmode="lin" valueType="num">
                                      <p:cBhvr>
                                        <p:cTn id="79" dur="1000" fill="hold"/>
                                        <p:tgtEl>
                                          <p:spTgt spid="12"/>
                                        </p:tgtEl>
                                        <p:attrNameLst>
                                          <p:attrName>ppt_h</p:attrName>
                                        </p:attrNameLst>
                                      </p:cBhvr>
                                      <p:tavLst>
                                        <p:tav tm="0">
                                          <p:val>
                                            <p:fltVal val="0"/>
                                          </p:val>
                                        </p:tav>
                                        <p:tav tm="100000">
                                          <p:val>
                                            <p:strVal val="#ppt_h"/>
                                          </p:val>
                                        </p:tav>
                                      </p:tavLst>
                                    </p:anim>
                                    <p:anim calcmode="lin" valueType="num">
                                      <p:cBhvr>
                                        <p:cTn id="80" dur="1000" fill="hold"/>
                                        <p:tgtEl>
                                          <p:spTgt spid="12"/>
                                        </p:tgtEl>
                                        <p:attrNameLst>
                                          <p:attrName>style.rotation</p:attrName>
                                        </p:attrNameLst>
                                      </p:cBhvr>
                                      <p:tavLst>
                                        <p:tav tm="0">
                                          <p:val>
                                            <p:fltVal val="90"/>
                                          </p:val>
                                        </p:tav>
                                        <p:tav tm="100000">
                                          <p:val>
                                            <p:fltVal val="0"/>
                                          </p:val>
                                        </p:tav>
                                      </p:tavLst>
                                    </p:anim>
                                    <p:animEffect transition="in" filter="fade">
                                      <p:cBhvr>
                                        <p:cTn id="81" dur="1000"/>
                                        <p:tgtEl>
                                          <p:spTgt spid="12"/>
                                        </p:tgtEl>
                                      </p:cBhvr>
                                    </p:animEffect>
                                  </p:childTnLst>
                                </p:cTn>
                              </p:par>
                              <p:par>
                                <p:cTn id="82" presetID="31" presetClass="entr" presetSubtype="0" fill="hold" nodeType="withEffect">
                                  <p:stCondLst>
                                    <p:cond delay="5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fltVal val="0"/>
                                          </p:val>
                                        </p:tav>
                                        <p:tav tm="100000">
                                          <p:val>
                                            <p:strVal val="#ppt_w"/>
                                          </p:val>
                                        </p:tav>
                                      </p:tavLst>
                                    </p:anim>
                                    <p:anim calcmode="lin" valueType="num">
                                      <p:cBhvr>
                                        <p:cTn id="85" dur="1000" fill="hold"/>
                                        <p:tgtEl>
                                          <p:spTgt spid="13"/>
                                        </p:tgtEl>
                                        <p:attrNameLst>
                                          <p:attrName>ppt_h</p:attrName>
                                        </p:attrNameLst>
                                      </p:cBhvr>
                                      <p:tavLst>
                                        <p:tav tm="0">
                                          <p:val>
                                            <p:fltVal val="0"/>
                                          </p:val>
                                        </p:tav>
                                        <p:tav tm="100000">
                                          <p:val>
                                            <p:strVal val="#ppt_h"/>
                                          </p:val>
                                        </p:tav>
                                      </p:tavLst>
                                    </p:anim>
                                    <p:anim calcmode="lin" valueType="num">
                                      <p:cBhvr>
                                        <p:cTn id="86" dur="1000" fill="hold"/>
                                        <p:tgtEl>
                                          <p:spTgt spid="13"/>
                                        </p:tgtEl>
                                        <p:attrNameLst>
                                          <p:attrName>style.rotation</p:attrName>
                                        </p:attrNameLst>
                                      </p:cBhvr>
                                      <p:tavLst>
                                        <p:tav tm="0">
                                          <p:val>
                                            <p:fltVal val="90"/>
                                          </p:val>
                                        </p:tav>
                                        <p:tav tm="100000">
                                          <p:val>
                                            <p:fltVal val="0"/>
                                          </p:val>
                                        </p:tav>
                                      </p:tavLst>
                                    </p:anim>
                                    <p:animEffect transition="in" filter="fade">
                                      <p:cBhvr>
                                        <p:cTn id="87" dur="1000"/>
                                        <p:tgtEl>
                                          <p:spTgt spid="13"/>
                                        </p:tgtEl>
                                      </p:cBhvr>
                                    </p:animEffect>
                                  </p:childTnLst>
                                </p:cTn>
                              </p:par>
                              <p:par>
                                <p:cTn id="88" presetID="31" presetClass="entr" presetSubtype="0" fill="hold" nodeType="withEffect">
                                  <p:stCondLst>
                                    <p:cond delay="500"/>
                                  </p:stCondLst>
                                  <p:childTnLst>
                                    <p:set>
                                      <p:cBhvr>
                                        <p:cTn id="89" dur="1" fill="hold">
                                          <p:stCondLst>
                                            <p:cond delay="0"/>
                                          </p:stCondLst>
                                        </p:cTn>
                                        <p:tgtEl>
                                          <p:spTgt spid="14"/>
                                        </p:tgtEl>
                                        <p:attrNameLst>
                                          <p:attrName>style.visibility</p:attrName>
                                        </p:attrNameLst>
                                      </p:cBhvr>
                                      <p:to>
                                        <p:strVal val="visible"/>
                                      </p:to>
                                    </p:set>
                                    <p:anim calcmode="lin" valueType="num">
                                      <p:cBhvr>
                                        <p:cTn id="90" dur="1000" fill="hold"/>
                                        <p:tgtEl>
                                          <p:spTgt spid="14"/>
                                        </p:tgtEl>
                                        <p:attrNameLst>
                                          <p:attrName>ppt_w</p:attrName>
                                        </p:attrNameLst>
                                      </p:cBhvr>
                                      <p:tavLst>
                                        <p:tav tm="0">
                                          <p:val>
                                            <p:fltVal val="0"/>
                                          </p:val>
                                        </p:tav>
                                        <p:tav tm="100000">
                                          <p:val>
                                            <p:strVal val="#ppt_w"/>
                                          </p:val>
                                        </p:tav>
                                      </p:tavLst>
                                    </p:anim>
                                    <p:anim calcmode="lin" valueType="num">
                                      <p:cBhvr>
                                        <p:cTn id="91" dur="1000" fill="hold"/>
                                        <p:tgtEl>
                                          <p:spTgt spid="14"/>
                                        </p:tgtEl>
                                        <p:attrNameLst>
                                          <p:attrName>ppt_h</p:attrName>
                                        </p:attrNameLst>
                                      </p:cBhvr>
                                      <p:tavLst>
                                        <p:tav tm="0">
                                          <p:val>
                                            <p:fltVal val="0"/>
                                          </p:val>
                                        </p:tav>
                                        <p:tav tm="100000">
                                          <p:val>
                                            <p:strVal val="#ppt_h"/>
                                          </p:val>
                                        </p:tav>
                                      </p:tavLst>
                                    </p:anim>
                                    <p:anim calcmode="lin" valueType="num">
                                      <p:cBhvr>
                                        <p:cTn id="92" dur="1000" fill="hold"/>
                                        <p:tgtEl>
                                          <p:spTgt spid="14"/>
                                        </p:tgtEl>
                                        <p:attrNameLst>
                                          <p:attrName>style.rotation</p:attrName>
                                        </p:attrNameLst>
                                      </p:cBhvr>
                                      <p:tavLst>
                                        <p:tav tm="0">
                                          <p:val>
                                            <p:fltVal val="90"/>
                                          </p:val>
                                        </p:tav>
                                        <p:tav tm="100000">
                                          <p:val>
                                            <p:fltVal val="0"/>
                                          </p:val>
                                        </p:tav>
                                      </p:tavLst>
                                    </p:anim>
                                    <p:animEffect transition="in" filter="fade">
                                      <p:cBhvr>
                                        <p:cTn id="93" dur="1000"/>
                                        <p:tgtEl>
                                          <p:spTgt spid="14"/>
                                        </p:tgtEl>
                                      </p:cBhvr>
                                    </p:animEffect>
                                  </p:childTnLst>
                                </p:cTn>
                              </p:par>
                              <p:par>
                                <p:cTn id="94" presetID="31" presetClass="entr" presetSubtype="0" fill="hold" nodeType="withEffect">
                                  <p:stCondLst>
                                    <p:cond delay="500"/>
                                  </p:stCondLst>
                                  <p:childTnLst>
                                    <p:set>
                                      <p:cBhvr>
                                        <p:cTn id="95" dur="1" fill="hold">
                                          <p:stCondLst>
                                            <p:cond delay="0"/>
                                          </p:stCondLst>
                                        </p:cTn>
                                        <p:tgtEl>
                                          <p:spTgt spid="15"/>
                                        </p:tgtEl>
                                        <p:attrNameLst>
                                          <p:attrName>style.visibility</p:attrName>
                                        </p:attrNameLst>
                                      </p:cBhvr>
                                      <p:to>
                                        <p:strVal val="visible"/>
                                      </p:to>
                                    </p:set>
                                    <p:anim calcmode="lin" valueType="num">
                                      <p:cBhvr>
                                        <p:cTn id="96" dur="1000" fill="hold"/>
                                        <p:tgtEl>
                                          <p:spTgt spid="15"/>
                                        </p:tgtEl>
                                        <p:attrNameLst>
                                          <p:attrName>ppt_w</p:attrName>
                                        </p:attrNameLst>
                                      </p:cBhvr>
                                      <p:tavLst>
                                        <p:tav tm="0">
                                          <p:val>
                                            <p:fltVal val="0"/>
                                          </p:val>
                                        </p:tav>
                                        <p:tav tm="100000">
                                          <p:val>
                                            <p:strVal val="#ppt_w"/>
                                          </p:val>
                                        </p:tav>
                                      </p:tavLst>
                                    </p:anim>
                                    <p:anim calcmode="lin" valueType="num">
                                      <p:cBhvr>
                                        <p:cTn id="97" dur="1000" fill="hold"/>
                                        <p:tgtEl>
                                          <p:spTgt spid="15"/>
                                        </p:tgtEl>
                                        <p:attrNameLst>
                                          <p:attrName>ppt_h</p:attrName>
                                        </p:attrNameLst>
                                      </p:cBhvr>
                                      <p:tavLst>
                                        <p:tav tm="0">
                                          <p:val>
                                            <p:fltVal val="0"/>
                                          </p:val>
                                        </p:tav>
                                        <p:tav tm="100000">
                                          <p:val>
                                            <p:strVal val="#ppt_h"/>
                                          </p:val>
                                        </p:tav>
                                      </p:tavLst>
                                    </p:anim>
                                    <p:anim calcmode="lin" valueType="num">
                                      <p:cBhvr>
                                        <p:cTn id="98" dur="1000" fill="hold"/>
                                        <p:tgtEl>
                                          <p:spTgt spid="15"/>
                                        </p:tgtEl>
                                        <p:attrNameLst>
                                          <p:attrName>style.rotation</p:attrName>
                                        </p:attrNameLst>
                                      </p:cBhvr>
                                      <p:tavLst>
                                        <p:tav tm="0">
                                          <p:val>
                                            <p:fltVal val="90"/>
                                          </p:val>
                                        </p:tav>
                                        <p:tav tm="100000">
                                          <p:val>
                                            <p:fltVal val="0"/>
                                          </p:val>
                                        </p:tav>
                                      </p:tavLst>
                                    </p:anim>
                                    <p:animEffect transition="in" filter="fade">
                                      <p:cBhvr>
                                        <p:cTn id="99" dur="1000"/>
                                        <p:tgtEl>
                                          <p:spTgt spid="15"/>
                                        </p:tgtEl>
                                      </p:cBhvr>
                                    </p:animEffect>
                                  </p:childTnLst>
                                </p:cTn>
                              </p:par>
                              <p:par>
                                <p:cTn id="100" presetID="31" presetClass="entr" presetSubtype="0" fill="hold" nodeType="withEffect">
                                  <p:stCondLst>
                                    <p:cond delay="50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1000" fill="hold"/>
                                        <p:tgtEl>
                                          <p:spTgt spid="16"/>
                                        </p:tgtEl>
                                        <p:attrNameLst>
                                          <p:attrName>ppt_w</p:attrName>
                                        </p:attrNameLst>
                                      </p:cBhvr>
                                      <p:tavLst>
                                        <p:tav tm="0">
                                          <p:val>
                                            <p:fltVal val="0"/>
                                          </p:val>
                                        </p:tav>
                                        <p:tav tm="100000">
                                          <p:val>
                                            <p:strVal val="#ppt_w"/>
                                          </p:val>
                                        </p:tav>
                                      </p:tavLst>
                                    </p:anim>
                                    <p:anim calcmode="lin" valueType="num">
                                      <p:cBhvr>
                                        <p:cTn id="103" dur="1000" fill="hold"/>
                                        <p:tgtEl>
                                          <p:spTgt spid="16"/>
                                        </p:tgtEl>
                                        <p:attrNameLst>
                                          <p:attrName>ppt_h</p:attrName>
                                        </p:attrNameLst>
                                      </p:cBhvr>
                                      <p:tavLst>
                                        <p:tav tm="0">
                                          <p:val>
                                            <p:fltVal val="0"/>
                                          </p:val>
                                        </p:tav>
                                        <p:tav tm="100000">
                                          <p:val>
                                            <p:strVal val="#ppt_h"/>
                                          </p:val>
                                        </p:tav>
                                      </p:tavLst>
                                    </p:anim>
                                    <p:anim calcmode="lin" valueType="num">
                                      <p:cBhvr>
                                        <p:cTn id="104" dur="1000" fill="hold"/>
                                        <p:tgtEl>
                                          <p:spTgt spid="16"/>
                                        </p:tgtEl>
                                        <p:attrNameLst>
                                          <p:attrName>style.rotation</p:attrName>
                                        </p:attrNameLst>
                                      </p:cBhvr>
                                      <p:tavLst>
                                        <p:tav tm="0">
                                          <p:val>
                                            <p:fltVal val="90"/>
                                          </p:val>
                                        </p:tav>
                                        <p:tav tm="100000">
                                          <p:val>
                                            <p:fltVal val="0"/>
                                          </p:val>
                                        </p:tav>
                                      </p:tavLst>
                                    </p:anim>
                                    <p:animEffect transition="in" filter="fade">
                                      <p:cBhvr>
                                        <p:cTn id="105" dur="1000"/>
                                        <p:tgtEl>
                                          <p:spTgt spid="16"/>
                                        </p:tgtEl>
                                      </p:cBhvr>
                                    </p:animEffect>
                                  </p:childTnLst>
                                </p:cTn>
                              </p:par>
                              <p:par>
                                <p:cTn id="106" presetID="31" presetClass="entr" presetSubtype="0" fill="hold" nodeType="withEffect">
                                  <p:stCondLst>
                                    <p:cond delay="5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1000" fill="hold"/>
                                        <p:tgtEl>
                                          <p:spTgt spid="17"/>
                                        </p:tgtEl>
                                        <p:attrNameLst>
                                          <p:attrName>ppt_w</p:attrName>
                                        </p:attrNameLst>
                                      </p:cBhvr>
                                      <p:tavLst>
                                        <p:tav tm="0">
                                          <p:val>
                                            <p:fltVal val="0"/>
                                          </p:val>
                                        </p:tav>
                                        <p:tav tm="100000">
                                          <p:val>
                                            <p:strVal val="#ppt_w"/>
                                          </p:val>
                                        </p:tav>
                                      </p:tavLst>
                                    </p:anim>
                                    <p:anim calcmode="lin" valueType="num">
                                      <p:cBhvr>
                                        <p:cTn id="109" dur="1000" fill="hold"/>
                                        <p:tgtEl>
                                          <p:spTgt spid="17"/>
                                        </p:tgtEl>
                                        <p:attrNameLst>
                                          <p:attrName>ppt_h</p:attrName>
                                        </p:attrNameLst>
                                      </p:cBhvr>
                                      <p:tavLst>
                                        <p:tav tm="0">
                                          <p:val>
                                            <p:fltVal val="0"/>
                                          </p:val>
                                        </p:tav>
                                        <p:tav tm="100000">
                                          <p:val>
                                            <p:strVal val="#ppt_h"/>
                                          </p:val>
                                        </p:tav>
                                      </p:tavLst>
                                    </p:anim>
                                    <p:anim calcmode="lin" valueType="num">
                                      <p:cBhvr>
                                        <p:cTn id="110" dur="1000" fill="hold"/>
                                        <p:tgtEl>
                                          <p:spTgt spid="17"/>
                                        </p:tgtEl>
                                        <p:attrNameLst>
                                          <p:attrName>style.rotation</p:attrName>
                                        </p:attrNameLst>
                                      </p:cBhvr>
                                      <p:tavLst>
                                        <p:tav tm="0">
                                          <p:val>
                                            <p:fltVal val="90"/>
                                          </p:val>
                                        </p:tav>
                                        <p:tav tm="100000">
                                          <p:val>
                                            <p:fltVal val="0"/>
                                          </p:val>
                                        </p:tav>
                                      </p:tavLst>
                                    </p:anim>
                                    <p:animEffect transition="in" filter="fade">
                                      <p:cBhvr>
                                        <p:cTn id="111" dur="1000"/>
                                        <p:tgtEl>
                                          <p:spTgt spid="17"/>
                                        </p:tgtEl>
                                      </p:cBhvr>
                                    </p:animEffect>
                                  </p:childTnLst>
                                </p:cTn>
                              </p:par>
                              <p:par>
                                <p:cTn id="112" presetID="31" presetClass="entr" presetSubtype="0" fill="hold" nodeType="withEffect">
                                  <p:stCondLst>
                                    <p:cond delay="50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1000" fill="hold"/>
                                        <p:tgtEl>
                                          <p:spTgt spid="18"/>
                                        </p:tgtEl>
                                        <p:attrNameLst>
                                          <p:attrName>ppt_w</p:attrName>
                                        </p:attrNameLst>
                                      </p:cBhvr>
                                      <p:tavLst>
                                        <p:tav tm="0">
                                          <p:val>
                                            <p:fltVal val="0"/>
                                          </p:val>
                                        </p:tav>
                                        <p:tav tm="100000">
                                          <p:val>
                                            <p:strVal val="#ppt_w"/>
                                          </p:val>
                                        </p:tav>
                                      </p:tavLst>
                                    </p:anim>
                                    <p:anim calcmode="lin" valueType="num">
                                      <p:cBhvr>
                                        <p:cTn id="115" dur="1000" fill="hold"/>
                                        <p:tgtEl>
                                          <p:spTgt spid="18"/>
                                        </p:tgtEl>
                                        <p:attrNameLst>
                                          <p:attrName>ppt_h</p:attrName>
                                        </p:attrNameLst>
                                      </p:cBhvr>
                                      <p:tavLst>
                                        <p:tav tm="0">
                                          <p:val>
                                            <p:fltVal val="0"/>
                                          </p:val>
                                        </p:tav>
                                        <p:tav tm="100000">
                                          <p:val>
                                            <p:strVal val="#ppt_h"/>
                                          </p:val>
                                        </p:tav>
                                      </p:tavLst>
                                    </p:anim>
                                    <p:anim calcmode="lin" valueType="num">
                                      <p:cBhvr>
                                        <p:cTn id="116" dur="1000" fill="hold"/>
                                        <p:tgtEl>
                                          <p:spTgt spid="18"/>
                                        </p:tgtEl>
                                        <p:attrNameLst>
                                          <p:attrName>style.rotation</p:attrName>
                                        </p:attrNameLst>
                                      </p:cBhvr>
                                      <p:tavLst>
                                        <p:tav tm="0">
                                          <p:val>
                                            <p:fltVal val="90"/>
                                          </p:val>
                                        </p:tav>
                                        <p:tav tm="100000">
                                          <p:val>
                                            <p:fltVal val="0"/>
                                          </p:val>
                                        </p:tav>
                                      </p:tavLst>
                                    </p:anim>
                                    <p:animEffect transition="in" filter="fade">
                                      <p:cBhvr>
                                        <p:cTn id="117" dur="1000"/>
                                        <p:tgtEl>
                                          <p:spTgt spid="18"/>
                                        </p:tgtEl>
                                      </p:cBhvr>
                                    </p:animEffect>
                                  </p:childTnLst>
                                </p:cTn>
                              </p:par>
                              <p:par>
                                <p:cTn id="118" presetID="31" presetClass="entr" presetSubtype="0" fill="hold" nodeType="withEffect">
                                  <p:stCondLst>
                                    <p:cond delay="500"/>
                                  </p:stCondLst>
                                  <p:childTnLst>
                                    <p:set>
                                      <p:cBhvr>
                                        <p:cTn id="119" dur="1" fill="hold">
                                          <p:stCondLst>
                                            <p:cond delay="0"/>
                                          </p:stCondLst>
                                        </p:cTn>
                                        <p:tgtEl>
                                          <p:spTgt spid="19"/>
                                        </p:tgtEl>
                                        <p:attrNameLst>
                                          <p:attrName>style.visibility</p:attrName>
                                        </p:attrNameLst>
                                      </p:cBhvr>
                                      <p:to>
                                        <p:strVal val="visible"/>
                                      </p:to>
                                    </p:set>
                                    <p:anim calcmode="lin" valueType="num">
                                      <p:cBhvr>
                                        <p:cTn id="120" dur="1000" fill="hold"/>
                                        <p:tgtEl>
                                          <p:spTgt spid="19"/>
                                        </p:tgtEl>
                                        <p:attrNameLst>
                                          <p:attrName>ppt_w</p:attrName>
                                        </p:attrNameLst>
                                      </p:cBhvr>
                                      <p:tavLst>
                                        <p:tav tm="0">
                                          <p:val>
                                            <p:fltVal val="0"/>
                                          </p:val>
                                        </p:tav>
                                        <p:tav tm="100000">
                                          <p:val>
                                            <p:strVal val="#ppt_w"/>
                                          </p:val>
                                        </p:tav>
                                      </p:tavLst>
                                    </p:anim>
                                    <p:anim calcmode="lin" valueType="num">
                                      <p:cBhvr>
                                        <p:cTn id="121" dur="1000" fill="hold"/>
                                        <p:tgtEl>
                                          <p:spTgt spid="19"/>
                                        </p:tgtEl>
                                        <p:attrNameLst>
                                          <p:attrName>ppt_h</p:attrName>
                                        </p:attrNameLst>
                                      </p:cBhvr>
                                      <p:tavLst>
                                        <p:tav tm="0">
                                          <p:val>
                                            <p:fltVal val="0"/>
                                          </p:val>
                                        </p:tav>
                                        <p:tav tm="100000">
                                          <p:val>
                                            <p:strVal val="#ppt_h"/>
                                          </p:val>
                                        </p:tav>
                                      </p:tavLst>
                                    </p:anim>
                                    <p:anim calcmode="lin" valueType="num">
                                      <p:cBhvr>
                                        <p:cTn id="122" dur="1000" fill="hold"/>
                                        <p:tgtEl>
                                          <p:spTgt spid="19"/>
                                        </p:tgtEl>
                                        <p:attrNameLst>
                                          <p:attrName>style.rotation</p:attrName>
                                        </p:attrNameLst>
                                      </p:cBhvr>
                                      <p:tavLst>
                                        <p:tav tm="0">
                                          <p:val>
                                            <p:fltVal val="90"/>
                                          </p:val>
                                        </p:tav>
                                        <p:tav tm="100000">
                                          <p:val>
                                            <p:fltVal val="0"/>
                                          </p:val>
                                        </p:tav>
                                      </p:tavLst>
                                    </p:anim>
                                    <p:animEffect transition="in" filter="fade">
                                      <p:cBhvr>
                                        <p:cTn id="123" dur="1000"/>
                                        <p:tgtEl>
                                          <p:spTgt spid="19"/>
                                        </p:tgtEl>
                                      </p:cBhvr>
                                    </p:animEffect>
                                  </p:childTnLst>
                                </p:cTn>
                              </p:par>
                              <p:par>
                                <p:cTn id="124" presetID="31" presetClass="entr" presetSubtype="0" fill="hold" grpId="0" nodeType="withEffect">
                                  <p:stCondLst>
                                    <p:cond delay="50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1000" fill="hold"/>
                                        <p:tgtEl>
                                          <p:spTgt spid="20"/>
                                        </p:tgtEl>
                                        <p:attrNameLst>
                                          <p:attrName>ppt_w</p:attrName>
                                        </p:attrNameLst>
                                      </p:cBhvr>
                                      <p:tavLst>
                                        <p:tav tm="0">
                                          <p:val>
                                            <p:fltVal val="0"/>
                                          </p:val>
                                        </p:tav>
                                        <p:tav tm="100000">
                                          <p:val>
                                            <p:strVal val="#ppt_w"/>
                                          </p:val>
                                        </p:tav>
                                      </p:tavLst>
                                    </p:anim>
                                    <p:anim calcmode="lin" valueType="num">
                                      <p:cBhvr>
                                        <p:cTn id="127" dur="1000" fill="hold"/>
                                        <p:tgtEl>
                                          <p:spTgt spid="20"/>
                                        </p:tgtEl>
                                        <p:attrNameLst>
                                          <p:attrName>ppt_h</p:attrName>
                                        </p:attrNameLst>
                                      </p:cBhvr>
                                      <p:tavLst>
                                        <p:tav tm="0">
                                          <p:val>
                                            <p:fltVal val="0"/>
                                          </p:val>
                                        </p:tav>
                                        <p:tav tm="100000">
                                          <p:val>
                                            <p:strVal val="#ppt_h"/>
                                          </p:val>
                                        </p:tav>
                                      </p:tavLst>
                                    </p:anim>
                                    <p:anim calcmode="lin" valueType="num">
                                      <p:cBhvr>
                                        <p:cTn id="128" dur="1000" fill="hold"/>
                                        <p:tgtEl>
                                          <p:spTgt spid="20"/>
                                        </p:tgtEl>
                                        <p:attrNameLst>
                                          <p:attrName>style.rotation</p:attrName>
                                        </p:attrNameLst>
                                      </p:cBhvr>
                                      <p:tavLst>
                                        <p:tav tm="0">
                                          <p:val>
                                            <p:fltVal val="90"/>
                                          </p:val>
                                        </p:tav>
                                        <p:tav tm="100000">
                                          <p:val>
                                            <p:fltVal val="0"/>
                                          </p:val>
                                        </p:tav>
                                      </p:tavLst>
                                    </p:anim>
                                    <p:animEffect transition="in" filter="fade">
                                      <p:cBhvr>
                                        <p:cTn id="129" dur="1000"/>
                                        <p:tgtEl>
                                          <p:spTgt spid="20"/>
                                        </p:tgtEl>
                                      </p:cBhvr>
                                    </p:animEffect>
                                  </p:childTnLst>
                                </p:cTn>
                              </p:par>
                              <p:par>
                                <p:cTn id="130" presetID="31" presetClass="entr" presetSubtype="0" fill="hold" grpId="0" nodeType="withEffect">
                                  <p:stCondLst>
                                    <p:cond delay="500"/>
                                  </p:stCondLst>
                                  <p:childTnLst>
                                    <p:set>
                                      <p:cBhvr>
                                        <p:cTn id="131" dur="1" fill="hold">
                                          <p:stCondLst>
                                            <p:cond delay="0"/>
                                          </p:stCondLst>
                                        </p:cTn>
                                        <p:tgtEl>
                                          <p:spTgt spid="21"/>
                                        </p:tgtEl>
                                        <p:attrNameLst>
                                          <p:attrName>style.visibility</p:attrName>
                                        </p:attrNameLst>
                                      </p:cBhvr>
                                      <p:to>
                                        <p:strVal val="visible"/>
                                      </p:to>
                                    </p:set>
                                    <p:anim calcmode="lin" valueType="num">
                                      <p:cBhvr>
                                        <p:cTn id="132" dur="1000" fill="hold"/>
                                        <p:tgtEl>
                                          <p:spTgt spid="21"/>
                                        </p:tgtEl>
                                        <p:attrNameLst>
                                          <p:attrName>ppt_w</p:attrName>
                                        </p:attrNameLst>
                                      </p:cBhvr>
                                      <p:tavLst>
                                        <p:tav tm="0">
                                          <p:val>
                                            <p:fltVal val="0"/>
                                          </p:val>
                                        </p:tav>
                                        <p:tav tm="100000">
                                          <p:val>
                                            <p:strVal val="#ppt_w"/>
                                          </p:val>
                                        </p:tav>
                                      </p:tavLst>
                                    </p:anim>
                                    <p:anim calcmode="lin" valueType="num">
                                      <p:cBhvr>
                                        <p:cTn id="133" dur="1000" fill="hold"/>
                                        <p:tgtEl>
                                          <p:spTgt spid="21"/>
                                        </p:tgtEl>
                                        <p:attrNameLst>
                                          <p:attrName>ppt_h</p:attrName>
                                        </p:attrNameLst>
                                      </p:cBhvr>
                                      <p:tavLst>
                                        <p:tav tm="0">
                                          <p:val>
                                            <p:fltVal val="0"/>
                                          </p:val>
                                        </p:tav>
                                        <p:tav tm="100000">
                                          <p:val>
                                            <p:strVal val="#ppt_h"/>
                                          </p:val>
                                        </p:tav>
                                      </p:tavLst>
                                    </p:anim>
                                    <p:anim calcmode="lin" valueType="num">
                                      <p:cBhvr>
                                        <p:cTn id="134" dur="1000" fill="hold"/>
                                        <p:tgtEl>
                                          <p:spTgt spid="21"/>
                                        </p:tgtEl>
                                        <p:attrNameLst>
                                          <p:attrName>style.rotation</p:attrName>
                                        </p:attrNameLst>
                                      </p:cBhvr>
                                      <p:tavLst>
                                        <p:tav tm="0">
                                          <p:val>
                                            <p:fltVal val="90"/>
                                          </p:val>
                                        </p:tav>
                                        <p:tav tm="100000">
                                          <p:val>
                                            <p:fltVal val="0"/>
                                          </p:val>
                                        </p:tav>
                                      </p:tavLst>
                                    </p:anim>
                                    <p:animEffect transition="in" filter="fade">
                                      <p:cBhvr>
                                        <p:cTn id="135" dur="1000"/>
                                        <p:tgtEl>
                                          <p:spTgt spid="21"/>
                                        </p:tgtEl>
                                      </p:cBhvr>
                                    </p:animEffect>
                                  </p:childTnLst>
                                </p:cTn>
                              </p:par>
                              <p:par>
                                <p:cTn id="136" presetID="31" presetClass="entr" presetSubtype="0" fill="hold" grpId="0" nodeType="withEffect">
                                  <p:stCondLst>
                                    <p:cond delay="500"/>
                                  </p:stCondLst>
                                  <p:childTnLst>
                                    <p:set>
                                      <p:cBhvr>
                                        <p:cTn id="137" dur="1" fill="hold">
                                          <p:stCondLst>
                                            <p:cond delay="0"/>
                                          </p:stCondLst>
                                        </p:cTn>
                                        <p:tgtEl>
                                          <p:spTgt spid="22"/>
                                        </p:tgtEl>
                                        <p:attrNameLst>
                                          <p:attrName>style.visibility</p:attrName>
                                        </p:attrNameLst>
                                      </p:cBhvr>
                                      <p:to>
                                        <p:strVal val="visible"/>
                                      </p:to>
                                    </p:set>
                                    <p:anim calcmode="lin" valueType="num">
                                      <p:cBhvr>
                                        <p:cTn id="138" dur="1000" fill="hold"/>
                                        <p:tgtEl>
                                          <p:spTgt spid="22"/>
                                        </p:tgtEl>
                                        <p:attrNameLst>
                                          <p:attrName>ppt_w</p:attrName>
                                        </p:attrNameLst>
                                      </p:cBhvr>
                                      <p:tavLst>
                                        <p:tav tm="0">
                                          <p:val>
                                            <p:fltVal val="0"/>
                                          </p:val>
                                        </p:tav>
                                        <p:tav tm="100000">
                                          <p:val>
                                            <p:strVal val="#ppt_w"/>
                                          </p:val>
                                        </p:tav>
                                      </p:tavLst>
                                    </p:anim>
                                    <p:anim calcmode="lin" valueType="num">
                                      <p:cBhvr>
                                        <p:cTn id="139" dur="1000" fill="hold"/>
                                        <p:tgtEl>
                                          <p:spTgt spid="22"/>
                                        </p:tgtEl>
                                        <p:attrNameLst>
                                          <p:attrName>ppt_h</p:attrName>
                                        </p:attrNameLst>
                                      </p:cBhvr>
                                      <p:tavLst>
                                        <p:tav tm="0">
                                          <p:val>
                                            <p:fltVal val="0"/>
                                          </p:val>
                                        </p:tav>
                                        <p:tav tm="100000">
                                          <p:val>
                                            <p:strVal val="#ppt_h"/>
                                          </p:val>
                                        </p:tav>
                                      </p:tavLst>
                                    </p:anim>
                                    <p:anim calcmode="lin" valueType="num">
                                      <p:cBhvr>
                                        <p:cTn id="140" dur="1000" fill="hold"/>
                                        <p:tgtEl>
                                          <p:spTgt spid="22"/>
                                        </p:tgtEl>
                                        <p:attrNameLst>
                                          <p:attrName>style.rotation</p:attrName>
                                        </p:attrNameLst>
                                      </p:cBhvr>
                                      <p:tavLst>
                                        <p:tav tm="0">
                                          <p:val>
                                            <p:fltVal val="90"/>
                                          </p:val>
                                        </p:tav>
                                        <p:tav tm="100000">
                                          <p:val>
                                            <p:fltVal val="0"/>
                                          </p:val>
                                        </p:tav>
                                      </p:tavLst>
                                    </p:anim>
                                    <p:animEffect transition="in" filter="fade">
                                      <p:cBhvr>
                                        <p:cTn id="141" dur="1000"/>
                                        <p:tgtEl>
                                          <p:spTgt spid="22"/>
                                        </p:tgtEl>
                                      </p:cBhvr>
                                    </p:animEffect>
                                  </p:childTnLst>
                                </p:cTn>
                              </p:par>
                              <p:par>
                                <p:cTn id="142" presetID="31" presetClass="entr" presetSubtype="0" fill="hold" grpId="0" nodeType="withEffect">
                                  <p:stCondLst>
                                    <p:cond delay="500"/>
                                  </p:stCondLst>
                                  <p:childTnLst>
                                    <p:set>
                                      <p:cBhvr>
                                        <p:cTn id="143" dur="1" fill="hold">
                                          <p:stCondLst>
                                            <p:cond delay="0"/>
                                          </p:stCondLst>
                                        </p:cTn>
                                        <p:tgtEl>
                                          <p:spTgt spid="23"/>
                                        </p:tgtEl>
                                        <p:attrNameLst>
                                          <p:attrName>style.visibility</p:attrName>
                                        </p:attrNameLst>
                                      </p:cBhvr>
                                      <p:to>
                                        <p:strVal val="visible"/>
                                      </p:to>
                                    </p:set>
                                    <p:anim calcmode="lin" valueType="num">
                                      <p:cBhvr>
                                        <p:cTn id="144" dur="1000" fill="hold"/>
                                        <p:tgtEl>
                                          <p:spTgt spid="23"/>
                                        </p:tgtEl>
                                        <p:attrNameLst>
                                          <p:attrName>ppt_w</p:attrName>
                                        </p:attrNameLst>
                                      </p:cBhvr>
                                      <p:tavLst>
                                        <p:tav tm="0">
                                          <p:val>
                                            <p:fltVal val="0"/>
                                          </p:val>
                                        </p:tav>
                                        <p:tav tm="100000">
                                          <p:val>
                                            <p:strVal val="#ppt_w"/>
                                          </p:val>
                                        </p:tav>
                                      </p:tavLst>
                                    </p:anim>
                                    <p:anim calcmode="lin" valueType="num">
                                      <p:cBhvr>
                                        <p:cTn id="145" dur="1000" fill="hold"/>
                                        <p:tgtEl>
                                          <p:spTgt spid="23"/>
                                        </p:tgtEl>
                                        <p:attrNameLst>
                                          <p:attrName>ppt_h</p:attrName>
                                        </p:attrNameLst>
                                      </p:cBhvr>
                                      <p:tavLst>
                                        <p:tav tm="0">
                                          <p:val>
                                            <p:fltVal val="0"/>
                                          </p:val>
                                        </p:tav>
                                        <p:tav tm="100000">
                                          <p:val>
                                            <p:strVal val="#ppt_h"/>
                                          </p:val>
                                        </p:tav>
                                      </p:tavLst>
                                    </p:anim>
                                    <p:anim calcmode="lin" valueType="num">
                                      <p:cBhvr>
                                        <p:cTn id="146" dur="1000" fill="hold"/>
                                        <p:tgtEl>
                                          <p:spTgt spid="23"/>
                                        </p:tgtEl>
                                        <p:attrNameLst>
                                          <p:attrName>style.rotation</p:attrName>
                                        </p:attrNameLst>
                                      </p:cBhvr>
                                      <p:tavLst>
                                        <p:tav tm="0">
                                          <p:val>
                                            <p:fltVal val="90"/>
                                          </p:val>
                                        </p:tav>
                                        <p:tav tm="100000">
                                          <p:val>
                                            <p:fltVal val="0"/>
                                          </p:val>
                                        </p:tav>
                                      </p:tavLst>
                                    </p:anim>
                                    <p:animEffect transition="in" filter="fade">
                                      <p:cBhvr>
                                        <p:cTn id="147" dur="1000"/>
                                        <p:tgtEl>
                                          <p:spTgt spid="23"/>
                                        </p:tgtEl>
                                      </p:cBhvr>
                                    </p:animEffect>
                                  </p:childTnLst>
                                </p:cTn>
                              </p:par>
                              <p:par>
                                <p:cTn id="148" presetID="31" presetClass="entr" presetSubtype="0" fill="hold" grpId="0" nodeType="withEffect">
                                  <p:stCondLst>
                                    <p:cond delay="50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 calcmode="lin" valueType="num">
                                      <p:cBhvr>
                                        <p:cTn id="152" dur="1000" fill="hold"/>
                                        <p:tgtEl>
                                          <p:spTgt spid="24"/>
                                        </p:tgtEl>
                                        <p:attrNameLst>
                                          <p:attrName>style.rotation</p:attrName>
                                        </p:attrNameLst>
                                      </p:cBhvr>
                                      <p:tavLst>
                                        <p:tav tm="0">
                                          <p:val>
                                            <p:fltVal val="90"/>
                                          </p:val>
                                        </p:tav>
                                        <p:tav tm="100000">
                                          <p:val>
                                            <p:fltVal val="0"/>
                                          </p:val>
                                        </p:tav>
                                      </p:tavLst>
                                    </p:anim>
                                    <p:animEffect transition="in" filter="fade">
                                      <p:cBhvr>
                                        <p:cTn id="153" dur="1000"/>
                                        <p:tgtEl>
                                          <p:spTgt spid="24"/>
                                        </p:tgtEl>
                                      </p:cBhvr>
                                    </p:animEffect>
                                  </p:childTnLst>
                                </p:cTn>
                              </p:par>
                              <p:par>
                                <p:cTn id="154" presetID="31" presetClass="entr" presetSubtype="0" fill="hold" grpId="0" nodeType="withEffect">
                                  <p:stCondLst>
                                    <p:cond delay="500"/>
                                  </p:stCondLst>
                                  <p:childTnLst>
                                    <p:set>
                                      <p:cBhvr>
                                        <p:cTn id="155" dur="1" fill="hold">
                                          <p:stCondLst>
                                            <p:cond delay="0"/>
                                          </p:stCondLst>
                                        </p:cTn>
                                        <p:tgtEl>
                                          <p:spTgt spid="25"/>
                                        </p:tgtEl>
                                        <p:attrNameLst>
                                          <p:attrName>style.visibility</p:attrName>
                                        </p:attrNameLst>
                                      </p:cBhvr>
                                      <p:to>
                                        <p:strVal val="visible"/>
                                      </p:to>
                                    </p:set>
                                    <p:anim calcmode="lin" valueType="num">
                                      <p:cBhvr>
                                        <p:cTn id="156" dur="1000" fill="hold"/>
                                        <p:tgtEl>
                                          <p:spTgt spid="25"/>
                                        </p:tgtEl>
                                        <p:attrNameLst>
                                          <p:attrName>ppt_w</p:attrName>
                                        </p:attrNameLst>
                                      </p:cBhvr>
                                      <p:tavLst>
                                        <p:tav tm="0">
                                          <p:val>
                                            <p:fltVal val="0"/>
                                          </p:val>
                                        </p:tav>
                                        <p:tav tm="100000">
                                          <p:val>
                                            <p:strVal val="#ppt_w"/>
                                          </p:val>
                                        </p:tav>
                                      </p:tavLst>
                                    </p:anim>
                                    <p:anim calcmode="lin" valueType="num">
                                      <p:cBhvr>
                                        <p:cTn id="157" dur="1000" fill="hold"/>
                                        <p:tgtEl>
                                          <p:spTgt spid="25"/>
                                        </p:tgtEl>
                                        <p:attrNameLst>
                                          <p:attrName>ppt_h</p:attrName>
                                        </p:attrNameLst>
                                      </p:cBhvr>
                                      <p:tavLst>
                                        <p:tav tm="0">
                                          <p:val>
                                            <p:fltVal val="0"/>
                                          </p:val>
                                        </p:tav>
                                        <p:tav tm="100000">
                                          <p:val>
                                            <p:strVal val="#ppt_h"/>
                                          </p:val>
                                        </p:tav>
                                      </p:tavLst>
                                    </p:anim>
                                    <p:anim calcmode="lin" valueType="num">
                                      <p:cBhvr>
                                        <p:cTn id="158" dur="1000" fill="hold"/>
                                        <p:tgtEl>
                                          <p:spTgt spid="25"/>
                                        </p:tgtEl>
                                        <p:attrNameLst>
                                          <p:attrName>style.rotation</p:attrName>
                                        </p:attrNameLst>
                                      </p:cBhvr>
                                      <p:tavLst>
                                        <p:tav tm="0">
                                          <p:val>
                                            <p:fltVal val="90"/>
                                          </p:val>
                                        </p:tav>
                                        <p:tav tm="100000">
                                          <p:val>
                                            <p:fltVal val="0"/>
                                          </p:val>
                                        </p:tav>
                                      </p:tavLst>
                                    </p:anim>
                                    <p:animEffect transition="in" filter="fade">
                                      <p:cBhvr>
                                        <p:cTn id="159" dur="1000"/>
                                        <p:tgtEl>
                                          <p:spTgt spid="25"/>
                                        </p:tgtEl>
                                      </p:cBhvr>
                                    </p:animEffect>
                                  </p:childTnLst>
                                </p:cTn>
                              </p:par>
                              <p:par>
                                <p:cTn id="160" presetID="31" presetClass="entr" presetSubtype="0" fill="hold" grpId="0" nodeType="withEffect">
                                  <p:stCondLst>
                                    <p:cond delay="500"/>
                                  </p:stCondLst>
                                  <p:childTnLst>
                                    <p:set>
                                      <p:cBhvr>
                                        <p:cTn id="161" dur="1" fill="hold">
                                          <p:stCondLst>
                                            <p:cond delay="0"/>
                                          </p:stCondLst>
                                        </p:cTn>
                                        <p:tgtEl>
                                          <p:spTgt spid="26"/>
                                        </p:tgtEl>
                                        <p:attrNameLst>
                                          <p:attrName>style.visibility</p:attrName>
                                        </p:attrNameLst>
                                      </p:cBhvr>
                                      <p:to>
                                        <p:strVal val="visible"/>
                                      </p:to>
                                    </p:set>
                                    <p:anim calcmode="lin" valueType="num">
                                      <p:cBhvr>
                                        <p:cTn id="162" dur="1000" fill="hold"/>
                                        <p:tgtEl>
                                          <p:spTgt spid="26"/>
                                        </p:tgtEl>
                                        <p:attrNameLst>
                                          <p:attrName>ppt_w</p:attrName>
                                        </p:attrNameLst>
                                      </p:cBhvr>
                                      <p:tavLst>
                                        <p:tav tm="0">
                                          <p:val>
                                            <p:fltVal val="0"/>
                                          </p:val>
                                        </p:tav>
                                        <p:tav tm="100000">
                                          <p:val>
                                            <p:strVal val="#ppt_w"/>
                                          </p:val>
                                        </p:tav>
                                      </p:tavLst>
                                    </p:anim>
                                    <p:anim calcmode="lin" valueType="num">
                                      <p:cBhvr>
                                        <p:cTn id="163" dur="1000" fill="hold"/>
                                        <p:tgtEl>
                                          <p:spTgt spid="26"/>
                                        </p:tgtEl>
                                        <p:attrNameLst>
                                          <p:attrName>ppt_h</p:attrName>
                                        </p:attrNameLst>
                                      </p:cBhvr>
                                      <p:tavLst>
                                        <p:tav tm="0">
                                          <p:val>
                                            <p:fltVal val="0"/>
                                          </p:val>
                                        </p:tav>
                                        <p:tav tm="100000">
                                          <p:val>
                                            <p:strVal val="#ppt_h"/>
                                          </p:val>
                                        </p:tav>
                                      </p:tavLst>
                                    </p:anim>
                                    <p:anim calcmode="lin" valueType="num">
                                      <p:cBhvr>
                                        <p:cTn id="164" dur="1000" fill="hold"/>
                                        <p:tgtEl>
                                          <p:spTgt spid="26"/>
                                        </p:tgtEl>
                                        <p:attrNameLst>
                                          <p:attrName>style.rotation</p:attrName>
                                        </p:attrNameLst>
                                      </p:cBhvr>
                                      <p:tavLst>
                                        <p:tav tm="0">
                                          <p:val>
                                            <p:fltVal val="90"/>
                                          </p:val>
                                        </p:tav>
                                        <p:tav tm="100000">
                                          <p:val>
                                            <p:fltVal val="0"/>
                                          </p:val>
                                        </p:tav>
                                      </p:tavLst>
                                    </p:anim>
                                    <p:animEffect transition="in" filter="fade">
                                      <p:cBhvr>
                                        <p:cTn id="165" dur="1000"/>
                                        <p:tgtEl>
                                          <p:spTgt spid="26"/>
                                        </p:tgtEl>
                                      </p:cBhvr>
                                    </p:animEffect>
                                  </p:childTnLst>
                                </p:cTn>
                              </p:par>
                              <p:par>
                                <p:cTn id="166" presetID="31" presetClass="entr" presetSubtype="0" fill="hold" grpId="0" nodeType="withEffect">
                                  <p:stCondLst>
                                    <p:cond delay="500"/>
                                  </p:stCondLst>
                                  <p:childTnLst>
                                    <p:set>
                                      <p:cBhvr>
                                        <p:cTn id="167" dur="1" fill="hold">
                                          <p:stCondLst>
                                            <p:cond delay="0"/>
                                          </p:stCondLst>
                                        </p:cTn>
                                        <p:tgtEl>
                                          <p:spTgt spid="27"/>
                                        </p:tgtEl>
                                        <p:attrNameLst>
                                          <p:attrName>style.visibility</p:attrName>
                                        </p:attrNameLst>
                                      </p:cBhvr>
                                      <p:to>
                                        <p:strVal val="visible"/>
                                      </p:to>
                                    </p:set>
                                    <p:anim calcmode="lin" valueType="num">
                                      <p:cBhvr>
                                        <p:cTn id="168" dur="1000" fill="hold"/>
                                        <p:tgtEl>
                                          <p:spTgt spid="27"/>
                                        </p:tgtEl>
                                        <p:attrNameLst>
                                          <p:attrName>ppt_w</p:attrName>
                                        </p:attrNameLst>
                                      </p:cBhvr>
                                      <p:tavLst>
                                        <p:tav tm="0">
                                          <p:val>
                                            <p:fltVal val="0"/>
                                          </p:val>
                                        </p:tav>
                                        <p:tav tm="100000">
                                          <p:val>
                                            <p:strVal val="#ppt_w"/>
                                          </p:val>
                                        </p:tav>
                                      </p:tavLst>
                                    </p:anim>
                                    <p:anim calcmode="lin" valueType="num">
                                      <p:cBhvr>
                                        <p:cTn id="169" dur="1000" fill="hold"/>
                                        <p:tgtEl>
                                          <p:spTgt spid="27"/>
                                        </p:tgtEl>
                                        <p:attrNameLst>
                                          <p:attrName>ppt_h</p:attrName>
                                        </p:attrNameLst>
                                      </p:cBhvr>
                                      <p:tavLst>
                                        <p:tav tm="0">
                                          <p:val>
                                            <p:fltVal val="0"/>
                                          </p:val>
                                        </p:tav>
                                        <p:tav tm="100000">
                                          <p:val>
                                            <p:strVal val="#ppt_h"/>
                                          </p:val>
                                        </p:tav>
                                      </p:tavLst>
                                    </p:anim>
                                    <p:anim calcmode="lin" valueType="num">
                                      <p:cBhvr>
                                        <p:cTn id="170" dur="1000" fill="hold"/>
                                        <p:tgtEl>
                                          <p:spTgt spid="27"/>
                                        </p:tgtEl>
                                        <p:attrNameLst>
                                          <p:attrName>style.rotation</p:attrName>
                                        </p:attrNameLst>
                                      </p:cBhvr>
                                      <p:tavLst>
                                        <p:tav tm="0">
                                          <p:val>
                                            <p:fltVal val="90"/>
                                          </p:val>
                                        </p:tav>
                                        <p:tav tm="100000">
                                          <p:val>
                                            <p:fltVal val="0"/>
                                          </p:val>
                                        </p:tav>
                                      </p:tavLst>
                                    </p:anim>
                                    <p:animEffect transition="in" filter="fade">
                                      <p:cBhvr>
                                        <p:cTn id="171" dur="1000"/>
                                        <p:tgtEl>
                                          <p:spTgt spid="27"/>
                                        </p:tgtEl>
                                      </p:cBhvr>
                                    </p:animEffect>
                                  </p:childTnLst>
                                </p:cTn>
                              </p:par>
                              <p:par>
                                <p:cTn id="172" presetID="31" presetClass="entr" presetSubtype="0" fill="hold" grpId="0" nodeType="withEffect">
                                  <p:stCondLst>
                                    <p:cond delay="500"/>
                                  </p:stCondLst>
                                  <p:childTnLst>
                                    <p:set>
                                      <p:cBhvr>
                                        <p:cTn id="173" dur="1" fill="hold">
                                          <p:stCondLst>
                                            <p:cond delay="0"/>
                                          </p:stCondLst>
                                        </p:cTn>
                                        <p:tgtEl>
                                          <p:spTgt spid="28"/>
                                        </p:tgtEl>
                                        <p:attrNameLst>
                                          <p:attrName>style.visibility</p:attrName>
                                        </p:attrNameLst>
                                      </p:cBhvr>
                                      <p:to>
                                        <p:strVal val="visible"/>
                                      </p:to>
                                    </p:set>
                                    <p:anim calcmode="lin" valueType="num">
                                      <p:cBhvr>
                                        <p:cTn id="174" dur="1000" fill="hold"/>
                                        <p:tgtEl>
                                          <p:spTgt spid="28"/>
                                        </p:tgtEl>
                                        <p:attrNameLst>
                                          <p:attrName>ppt_w</p:attrName>
                                        </p:attrNameLst>
                                      </p:cBhvr>
                                      <p:tavLst>
                                        <p:tav tm="0">
                                          <p:val>
                                            <p:fltVal val="0"/>
                                          </p:val>
                                        </p:tav>
                                        <p:tav tm="100000">
                                          <p:val>
                                            <p:strVal val="#ppt_w"/>
                                          </p:val>
                                        </p:tav>
                                      </p:tavLst>
                                    </p:anim>
                                    <p:anim calcmode="lin" valueType="num">
                                      <p:cBhvr>
                                        <p:cTn id="175" dur="1000" fill="hold"/>
                                        <p:tgtEl>
                                          <p:spTgt spid="28"/>
                                        </p:tgtEl>
                                        <p:attrNameLst>
                                          <p:attrName>ppt_h</p:attrName>
                                        </p:attrNameLst>
                                      </p:cBhvr>
                                      <p:tavLst>
                                        <p:tav tm="0">
                                          <p:val>
                                            <p:fltVal val="0"/>
                                          </p:val>
                                        </p:tav>
                                        <p:tav tm="100000">
                                          <p:val>
                                            <p:strVal val="#ppt_h"/>
                                          </p:val>
                                        </p:tav>
                                      </p:tavLst>
                                    </p:anim>
                                    <p:anim calcmode="lin" valueType="num">
                                      <p:cBhvr>
                                        <p:cTn id="176" dur="1000" fill="hold"/>
                                        <p:tgtEl>
                                          <p:spTgt spid="28"/>
                                        </p:tgtEl>
                                        <p:attrNameLst>
                                          <p:attrName>style.rotation</p:attrName>
                                        </p:attrNameLst>
                                      </p:cBhvr>
                                      <p:tavLst>
                                        <p:tav tm="0">
                                          <p:val>
                                            <p:fltVal val="90"/>
                                          </p:val>
                                        </p:tav>
                                        <p:tav tm="100000">
                                          <p:val>
                                            <p:fltVal val="0"/>
                                          </p:val>
                                        </p:tav>
                                      </p:tavLst>
                                    </p:anim>
                                    <p:animEffect transition="in" filter="fade">
                                      <p:cBhvr>
                                        <p:cTn id="177" dur="1000"/>
                                        <p:tgtEl>
                                          <p:spTgt spid="28"/>
                                        </p:tgtEl>
                                      </p:cBhvr>
                                    </p:animEffect>
                                  </p:childTnLst>
                                </p:cTn>
                              </p:par>
                              <p:par>
                                <p:cTn id="178" presetID="31" presetClass="entr" presetSubtype="0" fill="hold" grpId="0" nodeType="withEffect">
                                  <p:stCondLst>
                                    <p:cond delay="500"/>
                                  </p:stCondLst>
                                  <p:childTnLst>
                                    <p:set>
                                      <p:cBhvr>
                                        <p:cTn id="179" dur="1" fill="hold">
                                          <p:stCondLst>
                                            <p:cond delay="0"/>
                                          </p:stCondLst>
                                        </p:cTn>
                                        <p:tgtEl>
                                          <p:spTgt spid="29"/>
                                        </p:tgtEl>
                                        <p:attrNameLst>
                                          <p:attrName>style.visibility</p:attrName>
                                        </p:attrNameLst>
                                      </p:cBhvr>
                                      <p:to>
                                        <p:strVal val="visible"/>
                                      </p:to>
                                    </p:set>
                                    <p:anim calcmode="lin" valueType="num">
                                      <p:cBhvr>
                                        <p:cTn id="180" dur="1000" fill="hold"/>
                                        <p:tgtEl>
                                          <p:spTgt spid="29"/>
                                        </p:tgtEl>
                                        <p:attrNameLst>
                                          <p:attrName>ppt_w</p:attrName>
                                        </p:attrNameLst>
                                      </p:cBhvr>
                                      <p:tavLst>
                                        <p:tav tm="0">
                                          <p:val>
                                            <p:fltVal val="0"/>
                                          </p:val>
                                        </p:tav>
                                        <p:tav tm="100000">
                                          <p:val>
                                            <p:strVal val="#ppt_w"/>
                                          </p:val>
                                        </p:tav>
                                      </p:tavLst>
                                    </p:anim>
                                    <p:anim calcmode="lin" valueType="num">
                                      <p:cBhvr>
                                        <p:cTn id="181" dur="1000" fill="hold"/>
                                        <p:tgtEl>
                                          <p:spTgt spid="29"/>
                                        </p:tgtEl>
                                        <p:attrNameLst>
                                          <p:attrName>ppt_h</p:attrName>
                                        </p:attrNameLst>
                                      </p:cBhvr>
                                      <p:tavLst>
                                        <p:tav tm="0">
                                          <p:val>
                                            <p:fltVal val="0"/>
                                          </p:val>
                                        </p:tav>
                                        <p:tav tm="100000">
                                          <p:val>
                                            <p:strVal val="#ppt_h"/>
                                          </p:val>
                                        </p:tav>
                                      </p:tavLst>
                                    </p:anim>
                                    <p:anim calcmode="lin" valueType="num">
                                      <p:cBhvr>
                                        <p:cTn id="182" dur="1000" fill="hold"/>
                                        <p:tgtEl>
                                          <p:spTgt spid="29"/>
                                        </p:tgtEl>
                                        <p:attrNameLst>
                                          <p:attrName>style.rotation</p:attrName>
                                        </p:attrNameLst>
                                      </p:cBhvr>
                                      <p:tavLst>
                                        <p:tav tm="0">
                                          <p:val>
                                            <p:fltVal val="90"/>
                                          </p:val>
                                        </p:tav>
                                        <p:tav tm="100000">
                                          <p:val>
                                            <p:fltVal val="0"/>
                                          </p:val>
                                        </p:tav>
                                      </p:tavLst>
                                    </p:anim>
                                    <p:animEffect transition="in" filter="fade">
                                      <p:cBhvr>
                                        <p:cTn id="183" dur="1000"/>
                                        <p:tgtEl>
                                          <p:spTgt spid="29"/>
                                        </p:tgtEl>
                                      </p:cBhvr>
                                    </p:animEffect>
                                  </p:childTnLst>
                                </p:cTn>
                              </p:par>
                              <p:par>
                                <p:cTn id="184" presetID="31" presetClass="entr" presetSubtype="0" fill="hold" grpId="0" nodeType="withEffect">
                                  <p:stCondLst>
                                    <p:cond delay="500"/>
                                  </p:stCondLst>
                                  <p:childTnLst>
                                    <p:set>
                                      <p:cBhvr>
                                        <p:cTn id="185" dur="1" fill="hold">
                                          <p:stCondLst>
                                            <p:cond delay="0"/>
                                          </p:stCondLst>
                                        </p:cTn>
                                        <p:tgtEl>
                                          <p:spTgt spid="30"/>
                                        </p:tgtEl>
                                        <p:attrNameLst>
                                          <p:attrName>style.visibility</p:attrName>
                                        </p:attrNameLst>
                                      </p:cBhvr>
                                      <p:to>
                                        <p:strVal val="visible"/>
                                      </p:to>
                                    </p:set>
                                    <p:anim calcmode="lin" valueType="num">
                                      <p:cBhvr>
                                        <p:cTn id="186" dur="1000" fill="hold"/>
                                        <p:tgtEl>
                                          <p:spTgt spid="30"/>
                                        </p:tgtEl>
                                        <p:attrNameLst>
                                          <p:attrName>ppt_w</p:attrName>
                                        </p:attrNameLst>
                                      </p:cBhvr>
                                      <p:tavLst>
                                        <p:tav tm="0">
                                          <p:val>
                                            <p:fltVal val="0"/>
                                          </p:val>
                                        </p:tav>
                                        <p:tav tm="100000">
                                          <p:val>
                                            <p:strVal val="#ppt_w"/>
                                          </p:val>
                                        </p:tav>
                                      </p:tavLst>
                                    </p:anim>
                                    <p:anim calcmode="lin" valueType="num">
                                      <p:cBhvr>
                                        <p:cTn id="187" dur="1000" fill="hold"/>
                                        <p:tgtEl>
                                          <p:spTgt spid="30"/>
                                        </p:tgtEl>
                                        <p:attrNameLst>
                                          <p:attrName>ppt_h</p:attrName>
                                        </p:attrNameLst>
                                      </p:cBhvr>
                                      <p:tavLst>
                                        <p:tav tm="0">
                                          <p:val>
                                            <p:fltVal val="0"/>
                                          </p:val>
                                        </p:tav>
                                        <p:tav tm="100000">
                                          <p:val>
                                            <p:strVal val="#ppt_h"/>
                                          </p:val>
                                        </p:tav>
                                      </p:tavLst>
                                    </p:anim>
                                    <p:anim calcmode="lin" valueType="num">
                                      <p:cBhvr>
                                        <p:cTn id="188" dur="1000" fill="hold"/>
                                        <p:tgtEl>
                                          <p:spTgt spid="30"/>
                                        </p:tgtEl>
                                        <p:attrNameLst>
                                          <p:attrName>style.rotation</p:attrName>
                                        </p:attrNameLst>
                                      </p:cBhvr>
                                      <p:tavLst>
                                        <p:tav tm="0">
                                          <p:val>
                                            <p:fltVal val="90"/>
                                          </p:val>
                                        </p:tav>
                                        <p:tav tm="100000">
                                          <p:val>
                                            <p:fltVal val="0"/>
                                          </p:val>
                                        </p:tav>
                                      </p:tavLst>
                                    </p:anim>
                                    <p:animEffect transition="in" filter="fade">
                                      <p:cBhvr>
                                        <p:cTn id="189" dur="1000"/>
                                        <p:tgtEl>
                                          <p:spTgt spid="30"/>
                                        </p:tgtEl>
                                      </p:cBhvr>
                                    </p:animEffect>
                                  </p:childTnLst>
                                </p:cTn>
                              </p:par>
                              <p:par>
                                <p:cTn id="190" presetID="31" presetClass="entr" presetSubtype="0" fill="hold" grpId="0" nodeType="withEffect">
                                  <p:stCondLst>
                                    <p:cond delay="500"/>
                                  </p:stCondLst>
                                  <p:childTnLst>
                                    <p:set>
                                      <p:cBhvr>
                                        <p:cTn id="191" dur="1" fill="hold">
                                          <p:stCondLst>
                                            <p:cond delay="0"/>
                                          </p:stCondLst>
                                        </p:cTn>
                                        <p:tgtEl>
                                          <p:spTgt spid="31"/>
                                        </p:tgtEl>
                                        <p:attrNameLst>
                                          <p:attrName>style.visibility</p:attrName>
                                        </p:attrNameLst>
                                      </p:cBhvr>
                                      <p:to>
                                        <p:strVal val="visible"/>
                                      </p:to>
                                    </p:set>
                                    <p:anim calcmode="lin" valueType="num">
                                      <p:cBhvr>
                                        <p:cTn id="192" dur="1000" fill="hold"/>
                                        <p:tgtEl>
                                          <p:spTgt spid="31"/>
                                        </p:tgtEl>
                                        <p:attrNameLst>
                                          <p:attrName>ppt_w</p:attrName>
                                        </p:attrNameLst>
                                      </p:cBhvr>
                                      <p:tavLst>
                                        <p:tav tm="0">
                                          <p:val>
                                            <p:fltVal val="0"/>
                                          </p:val>
                                        </p:tav>
                                        <p:tav tm="100000">
                                          <p:val>
                                            <p:strVal val="#ppt_w"/>
                                          </p:val>
                                        </p:tav>
                                      </p:tavLst>
                                    </p:anim>
                                    <p:anim calcmode="lin" valueType="num">
                                      <p:cBhvr>
                                        <p:cTn id="193" dur="1000" fill="hold"/>
                                        <p:tgtEl>
                                          <p:spTgt spid="31"/>
                                        </p:tgtEl>
                                        <p:attrNameLst>
                                          <p:attrName>ppt_h</p:attrName>
                                        </p:attrNameLst>
                                      </p:cBhvr>
                                      <p:tavLst>
                                        <p:tav tm="0">
                                          <p:val>
                                            <p:fltVal val="0"/>
                                          </p:val>
                                        </p:tav>
                                        <p:tav tm="100000">
                                          <p:val>
                                            <p:strVal val="#ppt_h"/>
                                          </p:val>
                                        </p:tav>
                                      </p:tavLst>
                                    </p:anim>
                                    <p:anim calcmode="lin" valueType="num">
                                      <p:cBhvr>
                                        <p:cTn id="194" dur="1000" fill="hold"/>
                                        <p:tgtEl>
                                          <p:spTgt spid="31"/>
                                        </p:tgtEl>
                                        <p:attrNameLst>
                                          <p:attrName>style.rotation</p:attrName>
                                        </p:attrNameLst>
                                      </p:cBhvr>
                                      <p:tavLst>
                                        <p:tav tm="0">
                                          <p:val>
                                            <p:fltVal val="90"/>
                                          </p:val>
                                        </p:tav>
                                        <p:tav tm="100000">
                                          <p:val>
                                            <p:fltVal val="0"/>
                                          </p:val>
                                        </p:tav>
                                      </p:tavLst>
                                    </p:anim>
                                    <p:animEffect transition="in" filter="fade">
                                      <p:cBhvr>
                                        <p:cTn id="195" dur="1000"/>
                                        <p:tgtEl>
                                          <p:spTgt spid="31"/>
                                        </p:tgtEl>
                                      </p:cBhvr>
                                    </p:animEffect>
                                  </p:childTnLst>
                                </p:cTn>
                              </p:par>
                              <p:par>
                                <p:cTn id="196" presetID="31" presetClass="entr" presetSubtype="0" fill="hold" grpId="0" nodeType="withEffect">
                                  <p:stCondLst>
                                    <p:cond delay="500"/>
                                  </p:stCondLst>
                                  <p:childTnLst>
                                    <p:set>
                                      <p:cBhvr>
                                        <p:cTn id="197" dur="1" fill="hold">
                                          <p:stCondLst>
                                            <p:cond delay="0"/>
                                          </p:stCondLst>
                                        </p:cTn>
                                        <p:tgtEl>
                                          <p:spTgt spid="32"/>
                                        </p:tgtEl>
                                        <p:attrNameLst>
                                          <p:attrName>style.visibility</p:attrName>
                                        </p:attrNameLst>
                                      </p:cBhvr>
                                      <p:to>
                                        <p:strVal val="visible"/>
                                      </p:to>
                                    </p:set>
                                    <p:anim calcmode="lin" valueType="num">
                                      <p:cBhvr>
                                        <p:cTn id="198" dur="1000" fill="hold"/>
                                        <p:tgtEl>
                                          <p:spTgt spid="32"/>
                                        </p:tgtEl>
                                        <p:attrNameLst>
                                          <p:attrName>ppt_w</p:attrName>
                                        </p:attrNameLst>
                                      </p:cBhvr>
                                      <p:tavLst>
                                        <p:tav tm="0">
                                          <p:val>
                                            <p:fltVal val="0"/>
                                          </p:val>
                                        </p:tav>
                                        <p:tav tm="100000">
                                          <p:val>
                                            <p:strVal val="#ppt_w"/>
                                          </p:val>
                                        </p:tav>
                                      </p:tavLst>
                                    </p:anim>
                                    <p:anim calcmode="lin" valueType="num">
                                      <p:cBhvr>
                                        <p:cTn id="199" dur="1000" fill="hold"/>
                                        <p:tgtEl>
                                          <p:spTgt spid="32"/>
                                        </p:tgtEl>
                                        <p:attrNameLst>
                                          <p:attrName>ppt_h</p:attrName>
                                        </p:attrNameLst>
                                      </p:cBhvr>
                                      <p:tavLst>
                                        <p:tav tm="0">
                                          <p:val>
                                            <p:fltVal val="0"/>
                                          </p:val>
                                        </p:tav>
                                        <p:tav tm="100000">
                                          <p:val>
                                            <p:strVal val="#ppt_h"/>
                                          </p:val>
                                        </p:tav>
                                      </p:tavLst>
                                    </p:anim>
                                    <p:anim calcmode="lin" valueType="num">
                                      <p:cBhvr>
                                        <p:cTn id="200" dur="1000" fill="hold"/>
                                        <p:tgtEl>
                                          <p:spTgt spid="32"/>
                                        </p:tgtEl>
                                        <p:attrNameLst>
                                          <p:attrName>style.rotation</p:attrName>
                                        </p:attrNameLst>
                                      </p:cBhvr>
                                      <p:tavLst>
                                        <p:tav tm="0">
                                          <p:val>
                                            <p:fltVal val="90"/>
                                          </p:val>
                                        </p:tav>
                                        <p:tav tm="100000">
                                          <p:val>
                                            <p:fltVal val="0"/>
                                          </p:val>
                                        </p:tav>
                                      </p:tavLst>
                                    </p:anim>
                                    <p:animEffect transition="in" filter="fade">
                                      <p:cBhvr>
                                        <p:cTn id="201" dur="1000"/>
                                        <p:tgtEl>
                                          <p:spTgt spid="32"/>
                                        </p:tgtEl>
                                      </p:cBhvr>
                                    </p:animEffect>
                                  </p:childTnLst>
                                </p:cTn>
                              </p:par>
                              <p:par>
                                <p:cTn id="202" presetID="31" presetClass="entr" presetSubtype="0" fill="hold" grpId="0" nodeType="withEffect">
                                  <p:stCondLst>
                                    <p:cond delay="500"/>
                                  </p:stCondLst>
                                  <p:childTnLst>
                                    <p:set>
                                      <p:cBhvr>
                                        <p:cTn id="203" dur="1" fill="hold">
                                          <p:stCondLst>
                                            <p:cond delay="0"/>
                                          </p:stCondLst>
                                        </p:cTn>
                                        <p:tgtEl>
                                          <p:spTgt spid="33"/>
                                        </p:tgtEl>
                                        <p:attrNameLst>
                                          <p:attrName>style.visibility</p:attrName>
                                        </p:attrNameLst>
                                      </p:cBhvr>
                                      <p:to>
                                        <p:strVal val="visible"/>
                                      </p:to>
                                    </p:set>
                                    <p:anim calcmode="lin" valueType="num">
                                      <p:cBhvr>
                                        <p:cTn id="204" dur="1000" fill="hold"/>
                                        <p:tgtEl>
                                          <p:spTgt spid="33"/>
                                        </p:tgtEl>
                                        <p:attrNameLst>
                                          <p:attrName>ppt_w</p:attrName>
                                        </p:attrNameLst>
                                      </p:cBhvr>
                                      <p:tavLst>
                                        <p:tav tm="0">
                                          <p:val>
                                            <p:fltVal val="0"/>
                                          </p:val>
                                        </p:tav>
                                        <p:tav tm="100000">
                                          <p:val>
                                            <p:strVal val="#ppt_w"/>
                                          </p:val>
                                        </p:tav>
                                      </p:tavLst>
                                    </p:anim>
                                    <p:anim calcmode="lin" valueType="num">
                                      <p:cBhvr>
                                        <p:cTn id="205" dur="1000" fill="hold"/>
                                        <p:tgtEl>
                                          <p:spTgt spid="33"/>
                                        </p:tgtEl>
                                        <p:attrNameLst>
                                          <p:attrName>ppt_h</p:attrName>
                                        </p:attrNameLst>
                                      </p:cBhvr>
                                      <p:tavLst>
                                        <p:tav tm="0">
                                          <p:val>
                                            <p:fltVal val="0"/>
                                          </p:val>
                                        </p:tav>
                                        <p:tav tm="100000">
                                          <p:val>
                                            <p:strVal val="#ppt_h"/>
                                          </p:val>
                                        </p:tav>
                                      </p:tavLst>
                                    </p:anim>
                                    <p:anim calcmode="lin" valueType="num">
                                      <p:cBhvr>
                                        <p:cTn id="206" dur="1000" fill="hold"/>
                                        <p:tgtEl>
                                          <p:spTgt spid="33"/>
                                        </p:tgtEl>
                                        <p:attrNameLst>
                                          <p:attrName>style.rotation</p:attrName>
                                        </p:attrNameLst>
                                      </p:cBhvr>
                                      <p:tavLst>
                                        <p:tav tm="0">
                                          <p:val>
                                            <p:fltVal val="90"/>
                                          </p:val>
                                        </p:tav>
                                        <p:tav tm="100000">
                                          <p:val>
                                            <p:fltVal val="0"/>
                                          </p:val>
                                        </p:tav>
                                      </p:tavLst>
                                    </p:anim>
                                    <p:animEffect transition="in" filter="fade">
                                      <p:cBhvr>
                                        <p:cTn id="207" dur="1000"/>
                                        <p:tgtEl>
                                          <p:spTgt spid="33"/>
                                        </p:tgtEl>
                                      </p:cBhvr>
                                    </p:animEffect>
                                  </p:childTnLst>
                                </p:cTn>
                              </p:par>
                              <p:par>
                                <p:cTn id="208" presetID="31" presetClass="entr" presetSubtype="0" fill="hold" grpId="0" nodeType="withEffect">
                                  <p:stCondLst>
                                    <p:cond delay="50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1000" fill="hold"/>
                                        <p:tgtEl>
                                          <p:spTgt spid="34"/>
                                        </p:tgtEl>
                                        <p:attrNameLst>
                                          <p:attrName>ppt_w</p:attrName>
                                        </p:attrNameLst>
                                      </p:cBhvr>
                                      <p:tavLst>
                                        <p:tav tm="0">
                                          <p:val>
                                            <p:fltVal val="0"/>
                                          </p:val>
                                        </p:tav>
                                        <p:tav tm="100000">
                                          <p:val>
                                            <p:strVal val="#ppt_w"/>
                                          </p:val>
                                        </p:tav>
                                      </p:tavLst>
                                    </p:anim>
                                    <p:anim calcmode="lin" valueType="num">
                                      <p:cBhvr>
                                        <p:cTn id="211" dur="1000" fill="hold"/>
                                        <p:tgtEl>
                                          <p:spTgt spid="34"/>
                                        </p:tgtEl>
                                        <p:attrNameLst>
                                          <p:attrName>ppt_h</p:attrName>
                                        </p:attrNameLst>
                                      </p:cBhvr>
                                      <p:tavLst>
                                        <p:tav tm="0">
                                          <p:val>
                                            <p:fltVal val="0"/>
                                          </p:val>
                                        </p:tav>
                                        <p:tav tm="100000">
                                          <p:val>
                                            <p:strVal val="#ppt_h"/>
                                          </p:val>
                                        </p:tav>
                                      </p:tavLst>
                                    </p:anim>
                                    <p:anim calcmode="lin" valueType="num">
                                      <p:cBhvr>
                                        <p:cTn id="212" dur="1000" fill="hold"/>
                                        <p:tgtEl>
                                          <p:spTgt spid="34"/>
                                        </p:tgtEl>
                                        <p:attrNameLst>
                                          <p:attrName>style.rotation</p:attrName>
                                        </p:attrNameLst>
                                      </p:cBhvr>
                                      <p:tavLst>
                                        <p:tav tm="0">
                                          <p:val>
                                            <p:fltVal val="90"/>
                                          </p:val>
                                        </p:tav>
                                        <p:tav tm="100000">
                                          <p:val>
                                            <p:fltVal val="0"/>
                                          </p:val>
                                        </p:tav>
                                      </p:tavLst>
                                    </p:anim>
                                    <p:animEffect transition="in" filter="fade">
                                      <p:cBhvr>
                                        <p:cTn id="213" dur="1000"/>
                                        <p:tgtEl>
                                          <p:spTgt spid="34"/>
                                        </p:tgtEl>
                                      </p:cBhvr>
                                    </p:animEffect>
                                  </p:childTnLst>
                                </p:cTn>
                              </p:par>
                              <p:par>
                                <p:cTn id="214" presetID="31" presetClass="entr" presetSubtype="0" fill="hold" grpId="0" nodeType="withEffect">
                                  <p:stCondLst>
                                    <p:cond delay="500"/>
                                  </p:stCondLst>
                                  <p:childTnLst>
                                    <p:set>
                                      <p:cBhvr>
                                        <p:cTn id="215" dur="1" fill="hold">
                                          <p:stCondLst>
                                            <p:cond delay="0"/>
                                          </p:stCondLst>
                                        </p:cTn>
                                        <p:tgtEl>
                                          <p:spTgt spid="35"/>
                                        </p:tgtEl>
                                        <p:attrNameLst>
                                          <p:attrName>style.visibility</p:attrName>
                                        </p:attrNameLst>
                                      </p:cBhvr>
                                      <p:to>
                                        <p:strVal val="visible"/>
                                      </p:to>
                                    </p:set>
                                    <p:anim calcmode="lin" valueType="num">
                                      <p:cBhvr>
                                        <p:cTn id="216" dur="1000" fill="hold"/>
                                        <p:tgtEl>
                                          <p:spTgt spid="35"/>
                                        </p:tgtEl>
                                        <p:attrNameLst>
                                          <p:attrName>ppt_w</p:attrName>
                                        </p:attrNameLst>
                                      </p:cBhvr>
                                      <p:tavLst>
                                        <p:tav tm="0">
                                          <p:val>
                                            <p:fltVal val="0"/>
                                          </p:val>
                                        </p:tav>
                                        <p:tav tm="100000">
                                          <p:val>
                                            <p:strVal val="#ppt_w"/>
                                          </p:val>
                                        </p:tav>
                                      </p:tavLst>
                                    </p:anim>
                                    <p:anim calcmode="lin" valueType="num">
                                      <p:cBhvr>
                                        <p:cTn id="217" dur="1000" fill="hold"/>
                                        <p:tgtEl>
                                          <p:spTgt spid="35"/>
                                        </p:tgtEl>
                                        <p:attrNameLst>
                                          <p:attrName>ppt_h</p:attrName>
                                        </p:attrNameLst>
                                      </p:cBhvr>
                                      <p:tavLst>
                                        <p:tav tm="0">
                                          <p:val>
                                            <p:fltVal val="0"/>
                                          </p:val>
                                        </p:tav>
                                        <p:tav tm="100000">
                                          <p:val>
                                            <p:strVal val="#ppt_h"/>
                                          </p:val>
                                        </p:tav>
                                      </p:tavLst>
                                    </p:anim>
                                    <p:anim calcmode="lin" valueType="num">
                                      <p:cBhvr>
                                        <p:cTn id="218" dur="1000" fill="hold"/>
                                        <p:tgtEl>
                                          <p:spTgt spid="35"/>
                                        </p:tgtEl>
                                        <p:attrNameLst>
                                          <p:attrName>style.rotation</p:attrName>
                                        </p:attrNameLst>
                                      </p:cBhvr>
                                      <p:tavLst>
                                        <p:tav tm="0">
                                          <p:val>
                                            <p:fltVal val="90"/>
                                          </p:val>
                                        </p:tav>
                                        <p:tav tm="100000">
                                          <p:val>
                                            <p:fltVal val="0"/>
                                          </p:val>
                                        </p:tav>
                                      </p:tavLst>
                                    </p:anim>
                                    <p:animEffect transition="in" filter="fade">
                                      <p:cBhvr>
                                        <p:cTn id="219" dur="1000"/>
                                        <p:tgtEl>
                                          <p:spTgt spid="35"/>
                                        </p:tgtEl>
                                      </p:cBhvr>
                                    </p:animEffect>
                                  </p:childTnLst>
                                </p:cTn>
                              </p:par>
                              <p:par>
                                <p:cTn id="220" presetID="31" presetClass="entr" presetSubtype="0" fill="hold" grpId="0" nodeType="withEffect">
                                  <p:stCondLst>
                                    <p:cond delay="500"/>
                                  </p:stCondLst>
                                  <p:childTnLst>
                                    <p:set>
                                      <p:cBhvr>
                                        <p:cTn id="221" dur="1" fill="hold">
                                          <p:stCondLst>
                                            <p:cond delay="0"/>
                                          </p:stCondLst>
                                        </p:cTn>
                                        <p:tgtEl>
                                          <p:spTgt spid="36"/>
                                        </p:tgtEl>
                                        <p:attrNameLst>
                                          <p:attrName>style.visibility</p:attrName>
                                        </p:attrNameLst>
                                      </p:cBhvr>
                                      <p:to>
                                        <p:strVal val="visible"/>
                                      </p:to>
                                    </p:set>
                                    <p:anim calcmode="lin" valueType="num">
                                      <p:cBhvr>
                                        <p:cTn id="222" dur="1000" fill="hold"/>
                                        <p:tgtEl>
                                          <p:spTgt spid="36"/>
                                        </p:tgtEl>
                                        <p:attrNameLst>
                                          <p:attrName>ppt_w</p:attrName>
                                        </p:attrNameLst>
                                      </p:cBhvr>
                                      <p:tavLst>
                                        <p:tav tm="0">
                                          <p:val>
                                            <p:fltVal val="0"/>
                                          </p:val>
                                        </p:tav>
                                        <p:tav tm="100000">
                                          <p:val>
                                            <p:strVal val="#ppt_w"/>
                                          </p:val>
                                        </p:tav>
                                      </p:tavLst>
                                    </p:anim>
                                    <p:anim calcmode="lin" valueType="num">
                                      <p:cBhvr>
                                        <p:cTn id="223" dur="1000" fill="hold"/>
                                        <p:tgtEl>
                                          <p:spTgt spid="36"/>
                                        </p:tgtEl>
                                        <p:attrNameLst>
                                          <p:attrName>ppt_h</p:attrName>
                                        </p:attrNameLst>
                                      </p:cBhvr>
                                      <p:tavLst>
                                        <p:tav tm="0">
                                          <p:val>
                                            <p:fltVal val="0"/>
                                          </p:val>
                                        </p:tav>
                                        <p:tav tm="100000">
                                          <p:val>
                                            <p:strVal val="#ppt_h"/>
                                          </p:val>
                                        </p:tav>
                                      </p:tavLst>
                                    </p:anim>
                                    <p:anim calcmode="lin" valueType="num">
                                      <p:cBhvr>
                                        <p:cTn id="224" dur="1000" fill="hold"/>
                                        <p:tgtEl>
                                          <p:spTgt spid="36"/>
                                        </p:tgtEl>
                                        <p:attrNameLst>
                                          <p:attrName>style.rotation</p:attrName>
                                        </p:attrNameLst>
                                      </p:cBhvr>
                                      <p:tavLst>
                                        <p:tav tm="0">
                                          <p:val>
                                            <p:fltVal val="90"/>
                                          </p:val>
                                        </p:tav>
                                        <p:tav tm="100000">
                                          <p:val>
                                            <p:fltVal val="0"/>
                                          </p:val>
                                        </p:tav>
                                      </p:tavLst>
                                    </p:anim>
                                    <p:animEffect transition="in" filter="fade">
                                      <p:cBhvr>
                                        <p:cTn id="225" dur="1000"/>
                                        <p:tgtEl>
                                          <p:spTgt spid="36"/>
                                        </p:tgtEl>
                                      </p:cBhvr>
                                    </p:animEffect>
                                  </p:childTnLst>
                                </p:cTn>
                              </p:par>
                              <p:par>
                                <p:cTn id="226" presetID="31" presetClass="entr" presetSubtype="0" fill="hold" grpId="0" nodeType="withEffect">
                                  <p:stCondLst>
                                    <p:cond delay="500"/>
                                  </p:stCondLst>
                                  <p:childTnLst>
                                    <p:set>
                                      <p:cBhvr>
                                        <p:cTn id="227" dur="1" fill="hold">
                                          <p:stCondLst>
                                            <p:cond delay="0"/>
                                          </p:stCondLst>
                                        </p:cTn>
                                        <p:tgtEl>
                                          <p:spTgt spid="37"/>
                                        </p:tgtEl>
                                        <p:attrNameLst>
                                          <p:attrName>style.visibility</p:attrName>
                                        </p:attrNameLst>
                                      </p:cBhvr>
                                      <p:to>
                                        <p:strVal val="visible"/>
                                      </p:to>
                                    </p:set>
                                    <p:anim calcmode="lin" valueType="num">
                                      <p:cBhvr>
                                        <p:cTn id="228" dur="1000" fill="hold"/>
                                        <p:tgtEl>
                                          <p:spTgt spid="37"/>
                                        </p:tgtEl>
                                        <p:attrNameLst>
                                          <p:attrName>ppt_w</p:attrName>
                                        </p:attrNameLst>
                                      </p:cBhvr>
                                      <p:tavLst>
                                        <p:tav tm="0">
                                          <p:val>
                                            <p:fltVal val="0"/>
                                          </p:val>
                                        </p:tav>
                                        <p:tav tm="100000">
                                          <p:val>
                                            <p:strVal val="#ppt_w"/>
                                          </p:val>
                                        </p:tav>
                                      </p:tavLst>
                                    </p:anim>
                                    <p:anim calcmode="lin" valueType="num">
                                      <p:cBhvr>
                                        <p:cTn id="229" dur="1000" fill="hold"/>
                                        <p:tgtEl>
                                          <p:spTgt spid="37"/>
                                        </p:tgtEl>
                                        <p:attrNameLst>
                                          <p:attrName>ppt_h</p:attrName>
                                        </p:attrNameLst>
                                      </p:cBhvr>
                                      <p:tavLst>
                                        <p:tav tm="0">
                                          <p:val>
                                            <p:fltVal val="0"/>
                                          </p:val>
                                        </p:tav>
                                        <p:tav tm="100000">
                                          <p:val>
                                            <p:strVal val="#ppt_h"/>
                                          </p:val>
                                        </p:tav>
                                      </p:tavLst>
                                    </p:anim>
                                    <p:anim calcmode="lin" valueType="num">
                                      <p:cBhvr>
                                        <p:cTn id="230" dur="1000" fill="hold"/>
                                        <p:tgtEl>
                                          <p:spTgt spid="37"/>
                                        </p:tgtEl>
                                        <p:attrNameLst>
                                          <p:attrName>style.rotation</p:attrName>
                                        </p:attrNameLst>
                                      </p:cBhvr>
                                      <p:tavLst>
                                        <p:tav tm="0">
                                          <p:val>
                                            <p:fltVal val="90"/>
                                          </p:val>
                                        </p:tav>
                                        <p:tav tm="100000">
                                          <p:val>
                                            <p:fltVal val="0"/>
                                          </p:val>
                                        </p:tav>
                                      </p:tavLst>
                                    </p:anim>
                                    <p:animEffect transition="in" filter="fade">
                                      <p:cBhvr>
                                        <p:cTn id="231" dur="1000"/>
                                        <p:tgtEl>
                                          <p:spTgt spid="37"/>
                                        </p:tgtEl>
                                      </p:cBhvr>
                                    </p:animEffect>
                                  </p:childTnLst>
                                </p:cTn>
                              </p:par>
                              <p:par>
                                <p:cTn id="232" presetID="31" presetClass="entr" presetSubtype="0" fill="hold" grpId="0" nodeType="withEffect">
                                  <p:stCondLst>
                                    <p:cond delay="500"/>
                                  </p:stCondLst>
                                  <p:childTnLst>
                                    <p:set>
                                      <p:cBhvr>
                                        <p:cTn id="233" dur="1" fill="hold">
                                          <p:stCondLst>
                                            <p:cond delay="0"/>
                                          </p:stCondLst>
                                        </p:cTn>
                                        <p:tgtEl>
                                          <p:spTgt spid="38"/>
                                        </p:tgtEl>
                                        <p:attrNameLst>
                                          <p:attrName>style.visibility</p:attrName>
                                        </p:attrNameLst>
                                      </p:cBhvr>
                                      <p:to>
                                        <p:strVal val="visible"/>
                                      </p:to>
                                    </p:set>
                                    <p:anim calcmode="lin" valueType="num">
                                      <p:cBhvr>
                                        <p:cTn id="234" dur="1000" fill="hold"/>
                                        <p:tgtEl>
                                          <p:spTgt spid="38"/>
                                        </p:tgtEl>
                                        <p:attrNameLst>
                                          <p:attrName>ppt_w</p:attrName>
                                        </p:attrNameLst>
                                      </p:cBhvr>
                                      <p:tavLst>
                                        <p:tav tm="0">
                                          <p:val>
                                            <p:fltVal val="0"/>
                                          </p:val>
                                        </p:tav>
                                        <p:tav tm="100000">
                                          <p:val>
                                            <p:strVal val="#ppt_w"/>
                                          </p:val>
                                        </p:tav>
                                      </p:tavLst>
                                    </p:anim>
                                    <p:anim calcmode="lin" valueType="num">
                                      <p:cBhvr>
                                        <p:cTn id="235" dur="1000" fill="hold"/>
                                        <p:tgtEl>
                                          <p:spTgt spid="38"/>
                                        </p:tgtEl>
                                        <p:attrNameLst>
                                          <p:attrName>ppt_h</p:attrName>
                                        </p:attrNameLst>
                                      </p:cBhvr>
                                      <p:tavLst>
                                        <p:tav tm="0">
                                          <p:val>
                                            <p:fltVal val="0"/>
                                          </p:val>
                                        </p:tav>
                                        <p:tav tm="100000">
                                          <p:val>
                                            <p:strVal val="#ppt_h"/>
                                          </p:val>
                                        </p:tav>
                                      </p:tavLst>
                                    </p:anim>
                                    <p:anim calcmode="lin" valueType="num">
                                      <p:cBhvr>
                                        <p:cTn id="236" dur="1000" fill="hold"/>
                                        <p:tgtEl>
                                          <p:spTgt spid="38"/>
                                        </p:tgtEl>
                                        <p:attrNameLst>
                                          <p:attrName>style.rotation</p:attrName>
                                        </p:attrNameLst>
                                      </p:cBhvr>
                                      <p:tavLst>
                                        <p:tav tm="0">
                                          <p:val>
                                            <p:fltVal val="90"/>
                                          </p:val>
                                        </p:tav>
                                        <p:tav tm="100000">
                                          <p:val>
                                            <p:fltVal val="0"/>
                                          </p:val>
                                        </p:tav>
                                      </p:tavLst>
                                    </p:anim>
                                    <p:animEffect transition="in" filter="fade">
                                      <p:cBhvr>
                                        <p:cTn id="237" dur="1000"/>
                                        <p:tgtEl>
                                          <p:spTgt spid="38"/>
                                        </p:tgtEl>
                                      </p:cBhvr>
                                    </p:animEffect>
                                  </p:childTnLst>
                                </p:cTn>
                              </p:par>
                              <p:par>
                                <p:cTn id="238" presetID="31" presetClass="entr" presetSubtype="0" fill="hold" grpId="0" nodeType="withEffect">
                                  <p:stCondLst>
                                    <p:cond delay="500"/>
                                  </p:stCondLst>
                                  <p:childTnLst>
                                    <p:set>
                                      <p:cBhvr>
                                        <p:cTn id="239" dur="1" fill="hold">
                                          <p:stCondLst>
                                            <p:cond delay="0"/>
                                          </p:stCondLst>
                                        </p:cTn>
                                        <p:tgtEl>
                                          <p:spTgt spid="39"/>
                                        </p:tgtEl>
                                        <p:attrNameLst>
                                          <p:attrName>style.visibility</p:attrName>
                                        </p:attrNameLst>
                                      </p:cBhvr>
                                      <p:to>
                                        <p:strVal val="visible"/>
                                      </p:to>
                                    </p:set>
                                    <p:anim calcmode="lin" valueType="num">
                                      <p:cBhvr>
                                        <p:cTn id="240" dur="1000" fill="hold"/>
                                        <p:tgtEl>
                                          <p:spTgt spid="39"/>
                                        </p:tgtEl>
                                        <p:attrNameLst>
                                          <p:attrName>ppt_w</p:attrName>
                                        </p:attrNameLst>
                                      </p:cBhvr>
                                      <p:tavLst>
                                        <p:tav tm="0">
                                          <p:val>
                                            <p:fltVal val="0"/>
                                          </p:val>
                                        </p:tav>
                                        <p:tav tm="100000">
                                          <p:val>
                                            <p:strVal val="#ppt_w"/>
                                          </p:val>
                                        </p:tav>
                                      </p:tavLst>
                                    </p:anim>
                                    <p:anim calcmode="lin" valueType="num">
                                      <p:cBhvr>
                                        <p:cTn id="241" dur="1000" fill="hold"/>
                                        <p:tgtEl>
                                          <p:spTgt spid="39"/>
                                        </p:tgtEl>
                                        <p:attrNameLst>
                                          <p:attrName>ppt_h</p:attrName>
                                        </p:attrNameLst>
                                      </p:cBhvr>
                                      <p:tavLst>
                                        <p:tav tm="0">
                                          <p:val>
                                            <p:fltVal val="0"/>
                                          </p:val>
                                        </p:tav>
                                        <p:tav tm="100000">
                                          <p:val>
                                            <p:strVal val="#ppt_h"/>
                                          </p:val>
                                        </p:tav>
                                      </p:tavLst>
                                    </p:anim>
                                    <p:anim calcmode="lin" valueType="num">
                                      <p:cBhvr>
                                        <p:cTn id="242" dur="1000" fill="hold"/>
                                        <p:tgtEl>
                                          <p:spTgt spid="39"/>
                                        </p:tgtEl>
                                        <p:attrNameLst>
                                          <p:attrName>style.rotation</p:attrName>
                                        </p:attrNameLst>
                                      </p:cBhvr>
                                      <p:tavLst>
                                        <p:tav tm="0">
                                          <p:val>
                                            <p:fltVal val="90"/>
                                          </p:val>
                                        </p:tav>
                                        <p:tav tm="100000">
                                          <p:val>
                                            <p:fltVal val="0"/>
                                          </p:val>
                                        </p:tav>
                                      </p:tavLst>
                                    </p:anim>
                                    <p:animEffect transition="in" filter="fade">
                                      <p:cBhvr>
                                        <p:cTn id="243" dur="1000"/>
                                        <p:tgtEl>
                                          <p:spTgt spid="39"/>
                                        </p:tgtEl>
                                      </p:cBhvr>
                                    </p:animEffect>
                                  </p:childTnLst>
                                </p:cTn>
                              </p:par>
                              <p:par>
                                <p:cTn id="244" presetID="31" presetClass="entr" presetSubtype="0" fill="hold" grpId="0" nodeType="withEffect">
                                  <p:stCondLst>
                                    <p:cond delay="500"/>
                                  </p:stCondLst>
                                  <p:childTnLst>
                                    <p:set>
                                      <p:cBhvr>
                                        <p:cTn id="245" dur="1" fill="hold">
                                          <p:stCondLst>
                                            <p:cond delay="0"/>
                                          </p:stCondLst>
                                        </p:cTn>
                                        <p:tgtEl>
                                          <p:spTgt spid="40"/>
                                        </p:tgtEl>
                                        <p:attrNameLst>
                                          <p:attrName>style.visibility</p:attrName>
                                        </p:attrNameLst>
                                      </p:cBhvr>
                                      <p:to>
                                        <p:strVal val="visible"/>
                                      </p:to>
                                    </p:set>
                                    <p:anim calcmode="lin" valueType="num">
                                      <p:cBhvr>
                                        <p:cTn id="246" dur="1000" fill="hold"/>
                                        <p:tgtEl>
                                          <p:spTgt spid="40"/>
                                        </p:tgtEl>
                                        <p:attrNameLst>
                                          <p:attrName>ppt_w</p:attrName>
                                        </p:attrNameLst>
                                      </p:cBhvr>
                                      <p:tavLst>
                                        <p:tav tm="0">
                                          <p:val>
                                            <p:fltVal val="0"/>
                                          </p:val>
                                        </p:tav>
                                        <p:tav tm="100000">
                                          <p:val>
                                            <p:strVal val="#ppt_w"/>
                                          </p:val>
                                        </p:tav>
                                      </p:tavLst>
                                    </p:anim>
                                    <p:anim calcmode="lin" valueType="num">
                                      <p:cBhvr>
                                        <p:cTn id="247" dur="1000" fill="hold"/>
                                        <p:tgtEl>
                                          <p:spTgt spid="40"/>
                                        </p:tgtEl>
                                        <p:attrNameLst>
                                          <p:attrName>ppt_h</p:attrName>
                                        </p:attrNameLst>
                                      </p:cBhvr>
                                      <p:tavLst>
                                        <p:tav tm="0">
                                          <p:val>
                                            <p:fltVal val="0"/>
                                          </p:val>
                                        </p:tav>
                                        <p:tav tm="100000">
                                          <p:val>
                                            <p:strVal val="#ppt_h"/>
                                          </p:val>
                                        </p:tav>
                                      </p:tavLst>
                                    </p:anim>
                                    <p:anim calcmode="lin" valueType="num">
                                      <p:cBhvr>
                                        <p:cTn id="248" dur="1000" fill="hold"/>
                                        <p:tgtEl>
                                          <p:spTgt spid="40"/>
                                        </p:tgtEl>
                                        <p:attrNameLst>
                                          <p:attrName>style.rotation</p:attrName>
                                        </p:attrNameLst>
                                      </p:cBhvr>
                                      <p:tavLst>
                                        <p:tav tm="0">
                                          <p:val>
                                            <p:fltVal val="90"/>
                                          </p:val>
                                        </p:tav>
                                        <p:tav tm="100000">
                                          <p:val>
                                            <p:fltVal val="0"/>
                                          </p:val>
                                        </p:tav>
                                      </p:tavLst>
                                    </p:anim>
                                    <p:animEffect transition="in" filter="fade">
                                      <p:cBhvr>
                                        <p:cTn id="249" dur="1000"/>
                                        <p:tgtEl>
                                          <p:spTgt spid="40"/>
                                        </p:tgtEl>
                                      </p:cBhvr>
                                    </p:animEffect>
                                  </p:childTnLst>
                                </p:cTn>
                              </p:par>
                              <p:par>
                                <p:cTn id="250" presetID="31" presetClass="entr" presetSubtype="0" fill="hold" grpId="0" nodeType="withEffect">
                                  <p:stCondLst>
                                    <p:cond delay="500"/>
                                  </p:stCondLst>
                                  <p:childTnLst>
                                    <p:set>
                                      <p:cBhvr>
                                        <p:cTn id="251" dur="1" fill="hold">
                                          <p:stCondLst>
                                            <p:cond delay="0"/>
                                          </p:stCondLst>
                                        </p:cTn>
                                        <p:tgtEl>
                                          <p:spTgt spid="41"/>
                                        </p:tgtEl>
                                        <p:attrNameLst>
                                          <p:attrName>style.visibility</p:attrName>
                                        </p:attrNameLst>
                                      </p:cBhvr>
                                      <p:to>
                                        <p:strVal val="visible"/>
                                      </p:to>
                                    </p:set>
                                    <p:anim calcmode="lin" valueType="num">
                                      <p:cBhvr>
                                        <p:cTn id="252" dur="1000" fill="hold"/>
                                        <p:tgtEl>
                                          <p:spTgt spid="41"/>
                                        </p:tgtEl>
                                        <p:attrNameLst>
                                          <p:attrName>ppt_w</p:attrName>
                                        </p:attrNameLst>
                                      </p:cBhvr>
                                      <p:tavLst>
                                        <p:tav tm="0">
                                          <p:val>
                                            <p:fltVal val="0"/>
                                          </p:val>
                                        </p:tav>
                                        <p:tav tm="100000">
                                          <p:val>
                                            <p:strVal val="#ppt_w"/>
                                          </p:val>
                                        </p:tav>
                                      </p:tavLst>
                                    </p:anim>
                                    <p:anim calcmode="lin" valueType="num">
                                      <p:cBhvr>
                                        <p:cTn id="253" dur="1000" fill="hold"/>
                                        <p:tgtEl>
                                          <p:spTgt spid="41"/>
                                        </p:tgtEl>
                                        <p:attrNameLst>
                                          <p:attrName>ppt_h</p:attrName>
                                        </p:attrNameLst>
                                      </p:cBhvr>
                                      <p:tavLst>
                                        <p:tav tm="0">
                                          <p:val>
                                            <p:fltVal val="0"/>
                                          </p:val>
                                        </p:tav>
                                        <p:tav tm="100000">
                                          <p:val>
                                            <p:strVal val="#ppt_h"/>
                                          </p:val>
                                        </p:tav>
                                      </p:tavLst>
                                    </p:anim>
                                    <p:anim calcmode="lin" valueType="num">
                                      <p:cBhvr>
                                        <p:cTn id="254" dur="1000" fill="hold"/>
                                        <p:tgtEl>
                                          <p:spTgt spid="41"/>
                                        </p:tgtEl>
                                        <p:attrNameLst>
                                          <p:attrName>style.rotation</p:attrName>
                                        </p:attrNameLst>
                                      </p:cBhvr>
                                      <p:tavLst>
                                        <p:tav tm="0">
                                          <p:val>
                                            <p:fltVal val="90"/>
                                          </p:val>
                                        </p:tav>
                                        <p:tav tm="100000">
                                          <p:val>
                                            <p:fltVal val="0"/>
                                          </p:val>
                                        </p:tav>
                                      </p:tavLst>
                                    </p:anim>
                                    <p:animEffect transition="in" filter="fade">
                                      <p:cBhvr>
                                        <p:cTn id="255" dur="1000"/>
                                        <p:tgtEl>
                                          <p:spTgt spid="41"/>
                                        </p:tgtEl>
                                      </p:cBhvr>
                                    </p:animEffect>
                                  </p:childTnLst>
                                </p:cTn>
                              </p:par>
                              <p:par>
                                <p:cTn id="256" presetID="31" presetClass="entr" presetSubtype="0" fill="hold" grpId="0" nodeType="withEffect">
                                  <p:stCondLst>
                                    <p:cond delay="500"/>
                                  </p:stCondLst>
                                  <p:childTnLst>
                                    <p:set>
                                      <p:cBhvr>
                                        <p:cTn id="257" dur="1" fill="hold">
                                          <p:stCondLst>
                                            <p:cond delay="0"/>
                                          </p:stCondLst>
                                        </p:cTn>
                                        <p:tgtEl>
                                          <p:spTgt spid="42"/>
                                        </p:tgtEl>
                                        <p:attrNameLst>
                                          <p:attrName>style.visibility</p:attrName>
                                        </p:attrNameLst>
                                      </p:cBhvr>
                                      <p:to>
                                        <p:strVal val="visible"/>
                                      </p:to>
                                    </p:set>
                                    <p:anim calcmode="lin" valueType="num">
                                      <p:cBhvr>
                                        <p:cTn id="258" dur="1000" fill="hold"/>
                                        <p:tgtEl>
                                          <p:spTgt spid="42"/>
                                        </p:tgtEl>
                                        <p:attrNameLst>
                                          <p:attrName>ppt_w</p:attrName>
                                        </p:attrNameLst>
                                      </p:cBhvr>
                                      <p:tavLst>
                                        <p:tav tm="0">
                                          <p:val>
                                            <p:fltVal val="0"/>
                                          </p:val>
                                        </p:tav>
                                        <p:tav tm="100000">
                                          <p:val>
                                            <p:strVal val="#ppt_w"/>
                                          </p:val>
                                        </p:tav>
                                      </p:tavLst>
                                    </p:anim>
                                    <p:anim calcmode="lin" valueType="num">
                                      <p:cBhvr>
                                        <p:cTn id="259" dur="1000" fill="hold"/>
                                        <p:tgtEl>
                                          <p:spTgt spid="42"/>
                                        </p:tgtEl>
                                        <p:attrNameLst>
                                          <p:attrName>ppt_h</p:attrName>
                                        </p:attrNameLst>
                                      </p:cBhvr>
                                      <p:tavLst>
                                        <p:tav tm="0">
                                          <p:val>
                                            <p:fltVal val="0"/>
                                          </p:val>
                                        </p:tav>
                                        <p:tav tm="100000">
                                          <p:val>
                                            <p:strVal val="#ppt_h"/>
                                          </p:val>
                                        </p:tav>
                                      </p:tavLst>
                                    </p:anim>
                                    <p:anim calcmode="lin" valueType="num">
                                      <p:cBhvr>
                                        <p:cTn id="260" dur="1000" fill="hold"/>
                                        <p:tgtEl>
                                          <p:spTgt spid="42"/>
                                        </p:tgtEl>
                                        <p:attrNameLst>
                                          <p:attrName>style.rotation</p:attrName>
                                        </p:attrNameLst>
                                      </p:cBhvr>
                                      <p:tavLst>
                                        <p:tav tm="0">
                                          <p:val>
                                            <p:fltVal val="90"/>
                                          </p:val>
                                        </p:tav>
                                        <p:tav tm="100000">
                                          <p:val>
                                            <p:fltVal val="0"/>
                                          </p:val>
                                        </p:tav>
                                      </p:tavLst>
                                    </p:anim>
                                    <p:animEffect transition="in" filter="fade">
                                      <p:cBhvr>
                                        <p:cTn id="261" dur="1000"/>
                                        <p:tgtEl>
                                          <p:spTgt spid="42"/>
                                        </p:tgtEl>
                                      </p:cBhvr>
                                    </p:animEffect>
                                  </p:childTnLst>
                                </p:cTn>
                              </p:par>
                              <p:par>
                                <p:cTn id="262" presetID="31" presetClass="entr" presetSubtype="0" fill="hold" grpId="0" nodeType="withEffect">
                                  <p:stCondLst>
                                    <p:cond delay="500"/>
                                  </p:stCondLst>
                                  <p:childTnLst>
                                    <p:set>
                                      <p:cBhvr>
                                        <p:cTn id="263" dur="1" fill="hold">
                                          <p:stCondLst>
                                            <p:cond delay="0"/>
                                          </p:stCondLst>
                                        </p:cTn>
                                        <p:tgtEl>
                                          <p:spTgt spid="43"/>
                                        </p:tgtEl>
                                        <p:attrNameLst>
                                          <p:attrName>style.visibility</p:attrName>
                                        </p:attrNameLst>
                                      </p:cBhvr>
                                      <p:to>
                                        <p:strVal val="visible"/>
                                      </p:to>
                                    </p:set>
                                    <p:anim calcmode="lin" valueType="num">
                                      <p:cBhvr>
                                        <p:cTn id="264" dur="1000" fill="hold"/>
                                        <p:tgtEl>
                                          <p:spTgt spid="43"/>
                                        </p:tgtEl>
                                        <p:attrNameLst>
                                          <p:attrName>ppt_w</p:attrName>
                                        </p:attrNameLst>
                                      </p:cBhvr>
                                      <p:tavLst>
                                        <p:tav tm="0">
                                          <p:val>
                                            <p:fltVal val="0"/>
                                          </p:val>
                                        </p:tav>
                                        <p:tav tm="100000">
                                          <p:val>
                                            <p:strVal val="#ppt_w"/>
                                          </p:val>
                                        </p:tav>
                                      </p:tavLst>
                                    </p:anim>
                                    <p:anim calcmode="lin" valueType="num">
                                      <p:cBhvr>
                                        <p:cTn id="265" dur="1000" fill="hold"/>
                                        <p:tgtEl>
                                          <p:spTgt spid="43"/>
                                        </p:tgtEl>
                                        <p:attrNameLst>
                                          <p:attrName>ppt_h</p:attrName>
                                        </p:attrNameLst>
                                      </p:cBhvr>
                                      <p:tavLst>
                                        <p:tav tm="0">
                                          <p:val>
                                            <p:fltVal val="0"/>
                                          </p:val>
                                        </p:tav>
                                        <p:tav tm="100000">
                                          <p:val>
                                            <p:strVal val="#ppt_h"/>
                                          </p:val>
                                        </p:tav>
                                      </p:tavLst>
                                    </p:anim>
                                    <p:anim calcmode="lin" valueType="num">
                                      <p:cBhvr>
                                        <p:cTn id="266" dur="1000" fill="hold"/>
                                        <p:tgtEl>
                                          <p:spTgt spid="43"/>
                                        </p:tgtEl>
                                        <p:attrNameLst>
                                          <p:attrName>style.rotation</p:attrName>
                                        </p:attrNameLst>
                                      </p:cBhvr>
                                      <p:tavLst>
                                        <p:tav tm="0">
                                          <p:val>
                                            <p:fltVal val="90"/>
                                          </p:val>
                                        </p:tav>
                                        <p:tav tm="100000">
                                          <p:val>
                                            <p:fltVal val="0"/>
                                          </p:val>
                                        </p:tav>
                                      </p:tavLst>
                                    </p:anim>
                                    <p:animEffect transition="in" filter="fade">
                                      <p:cBhvr>
                                        <p:cTn id="267" dur="1000"/>
                                        <p:tgtEl>
                                          <p:spTgt spid="43"/>
                                        </p:tgtEl>
                                      </p:cBhvr>
                                    </p:animEffect>
                                  </p:childTnLst>
                                </p:cTn>
                              </p:par>
                              <p:par>
                                <p:cTn id="268" presetID="31" presetClass="entr" presetSubtype="0" fill="hold" grpId="0" nodeType="withEffect">
                                  <p:stCondLst>
                                    <p:cond delay="500"/>
                                  </p:stCondLst>
                                  <p:childTnLst>
                                    <p:set>
                                      <p:cBhvr>
                                        <p:cTn id="269" dur="1" fill="hold">
                                          <p:stCondLst>
                                            <p:cond delay="0"/>
                                          </p:stCondLst>
                                        </p:cTn>
                                        <p:tgtEl>
                                          <p:spTgt spid="44"/>
                                        </p:tgtEl>
                                        <p:attrNameLst>
                                          <p:attrName>style.visibility</p:attrName>
                                        </p:attrNameLst>
                                      </p:cBhvr>
                                      <p:to>
                                        <p:strVal val="visible"/>
                                      </p:to>
                                    </p:set>
                                    <p:anim calcmode="lin" valueType="num">
                                      <p:cBhvr>
                                        <p:cTn id="270" dur="1000" fill="hold"/>
                                        <p:tgtEl>
                                          <p:spTgt spid="44"/>
                                        </p:tgtEl>
                                        <p:attrNameLst>
                                          <p:attrName>ppt_w</p:attrName>
                                        </p:attrNameLst>
                                      </p:cBhvr>
                                      <p:tavLst>
                                        <p:tav tm="0">
                                          <p:val>
                                            <p:fltVal val="0"/>
                                          </p:val>
                                        </p:tav>
                                        <p:tav tm="100000">
                                          <p:val>
                                            <p:strVal val="#ppt_w"/>
                                          </p:val>
                                        </p:tav>
                                      </p:tavLst>
                                    </p:anim>
                                    <p:anim calcmode="lin" valueType="num">
                                      <p:cBhvr>
                                        <p:cTn id="271" dur="1000" fill="hold"/>
                                        <p:tgtEl>
                                          <p:spTgt spid="44"/>
                                        </p:tgtEl>
                                        <p:attrNameLst>
                                          <p:attrName>ppt_h</p:attrName>
                                        </p:attrNameLst>
                                      </p:cBhvr>
                                      <p:tavLst>
                                        <p:tav tm="0">
                                          <p:val>
                                            <p:fltVal val="0"/>
                                          </p:val>
                                        </p:tav>
                                        <p:tav tm="100000">
                                          <p:val>
                                            <p:strVal val="#ppt_h"/>
                                          </p:val>
                                        </p:tav>
                                      </p:tavLst>
                                    </p:anim>
                                    <p:anim calcmode="lin" valueType="num">
                                      <p:cBhvr>
                                        <p:cTn id="272" dur="1000" fill="hold"/>
                                        <p:tgtEl>
                                          <p:spTgt spid="44"/>
                                        </p:tgtEl>
                                        <p:attrNameLst>
                                          <p:attrName>style.rotation</p:attrName>
                                        </p:attrNameLst>
                                      </p:cBhvr>
                                      <p:tavLst>
                                        <p:tav tm="0">
                                          <p:val>
                                            <p:fltVal val="90"/>
                                          </p:val>
                                        </p:tav>
                                        <p:tav tm="100000">
                                          <p:val>
                                            <p:fltVal val="0"/>
                                          </p:val>
                                        </p:tav>
                                      </p:tavLst>
                                    </p:anim>
                                    <p:animEffect transition="in" filter="fade">
                                      <p:cBhvr>
                                        <p:cTn id="273" dur="1000"/>
                                        <p:tgtEl>
                                          <p:spTgt spid="44"/>
                                        </p:tgtEl>
                                      </p:cBhvr>
                                    </p:animEffect>
                                  </p:childTnLst>
                                </p:cTn>
                              </p:par>
                              <p:par>
                                <p:cTn id="274" presetID="31" presetClass="entr" presetSubtype="0" fill="hold" grpId="0" nodeType="withEffect">
                                  <p:stCondLst>
                                    <p:cond delay="500"/>
                                  </p:stCondLst>
                                  <p:childTnLst>
                                    <p:set>
                                      <p:cBhvr>
                                        <p:cTn id="275" dur="1" fill="hold">
                                          <p:stCondLst>
                                            <p:cond delay="0"/>
                                          </p:stCondLst>
                                        </p:cTn>
                                        <p:tgtEl>
                                          <p:spTgt spid="45"/>
                                        </p:tgtEl>
                                        <p:attrNameLst>
                                          <p:attrName>style.visibility</p:attrName>
                                        </p:attrNameLst>
                                      </p:cBhvr>
                                      <p:to>
                                        <p:strVal val="visible"/>
                                      </p:to>
                                    </p:set>
                                    <p:anim calcmode="lin" valueType="num">
                                      <p:cBhvr>
                                        <p:cTn id="276" dur="1000" fill="hold"/>
                                        <p:tgtEl>
                                          <p:spTgt spid="45"/>
                                        </p:tgtEl>
                                        <p:attrNameLst>
                                          <p:attrName>ppt_w</p:attrName>
                                        </p:attrNameLst>
                                      </p:cBhvr>
                                      <p:tavLst>
                                        <p:tav tm="0">
                                          <p:val>
                                            <p:fltVal val="0"/>
                                          </p:val>
                                        </p:tav>
                                        <p:tav tm="100000">
                                          <p:val>
                                            <p:strVal val="#ppt_w"/>
                                          </p:val>
                                        </p:tav>
                                      </p:tavLst>
                                    </p:anim>
                                    <p:anim calcmode="lin" valueType="num">
                                      <p:cBhvr>
                                        <p:cTn id="277" dur="1000" fill="hold"/>
                                        <p:tgtEl>
                                          <p:spTgt spid="45"/>
                                        </p:tgtEl>
                                        <p:attrNameLst>
                                          <p:attrName>ppt_h</p:attrName>
                                        </p:attrNameLst>
                                      </p:cBhvr>
                                      <p:tavLst>
                                        <p:tav tm="0">
                                          <p:val>
                                            <p:fltVal val="0"/>
                                          </p:val>
                                        </p:tav>
                                        <p:tav tm="100000">
                                          <p:val>
                                            <p:strVal val="#ppt_h"/>
                                          </p:val>
                                        </p:tav>
                                      </p:tavLst>
                                    </p:anim>
                                    <p:anim calcmode="lin" valueType="num">
                                      <p:cBhvr>
                                        <p:cTn id="278" dur="1000" fill="hold"/>
                                        <p:tgtEl>
                                          <p:spTgt spid="45"/>
                                        </p:tgtEl>
                                        <p:attrNameLst>
                                          <p:attrName>style.rotation</p:attrName>
                                        </p:attrNameLst>
                                      </p:cBhvr>
                                      <p:tavLst>
                                        <p:tav tm="0">
                                          <p:val>
                                            <p:fltVal val="90"/>
                                          </p:val>
                                        </p:tav>
                                        <p:tav tm="100000">
                                          <p:val>
                                            <p:fltVal val="0"/>
                                          </p:val>
                                        </p:tav>
                                      </p:tavLst>
                                    </p:anim>
                                    <p:animEffect transition="in" filter="fade">
                                      <p:cBhvr>
                                        <p:cTn id="279" dur="1000"/>
                                        <p:tgtEl>
                                          <p:spTgt spid="45"/>
                                        </p:tgtEl>
                                      </p:cBhvr>
                                    </p:animEffect>
                                  </p:childTnLst>
                                </p:cTn>
                              </p:par>
                              <p:par>
                                <p:cTn id="280" presetID="31" presetClass="entr" presetSubtype="0" fill="hold" grpId="0" nodeType="withEffect">
                                  <p:stCondLst>
                                    <p:cond delay="500"/>
                                  </p:stCondLst>
                                  <p:childTnLst>
                                    <p:set>
                                      <p:cBhvr>
                                        <p:cTn id="281" dur="1" fill="hold">
                                          <p:stCondLst>
                                            <p:cond delay="0"/>
                                          </p:stCondLst>
                                        </p:cTn>
                                        <p:tgtEl>
                                          <p:spTgt spid="46"/>
                                        </p:tgtEl>
                                        <p:attrNameLst>
                                          <p:attrName>style.visibility</p:attrName>
                                        </p:attrNameLst>
                                      </p:cBhvr>
                                      <p:to>
                                        <p:strVal val="visible"/>
                                      </p:to>
                                    </p:set>
                                    <p:anim calcmode="lin" valueType="num">
                                      <p:cBhvr>
                                        <p:cTn id="282" dur="1000" fill="hold"/>
                                        <p:tgtEl>
                                          <p:spTgt spid="46"/>
                                        </p:tgtEl>
                                        <p:attrNameLst>
                                          <p:attrName>ppt_w</p:attrName>
                                        </p:attrNameLst>
                                      </p:cBhvr>
                                      <p:tavLst>
                                        <p:tav tm="0">
                                          <p:val>
                                            <p:fltVal val="0"/>
                                          </p:val>
                                        </p:tav>
                                        <p:tav tm="100000">
                                          <p:val>
                                            <p:strVal val="#ppt_w"/>
                                          </p:val>
                                        </p:tav>
                                      </p:tavLst>
                                    </p:anim>
                                    <p:anim calcmode="lin" valueType="num">
                                      <p:cBhvr>
                                        <p:cTn id="283" dur="1000" fill="hold"/>
                                        <p:tgtEl>
                                          <p:spTgt spid="46"/>
                                        </p:tgtEl>
                                        <p:attrNameLst>
                                          <p:attrName>ppt_h</p:attrName>
                                        </p:attrNameLst>
                                      </p:cBhvr>
                                      <p:tavLst>
                                        <p:tav tm="0">
                                          <p:val>
                                            <p:fltVal val="0"/>
                                          </p:val>
                                        </p:tav>
                                        <p:tav tm="100000">
                                          <p:val>
                                            <p:strVal val="#ppt_h"/>
                                          </p:val>
                                        </p:tav>
                                      </p:tavLst>
                                    </p:anim>
                                    <p:anim calcmode="lin" valueType="num">
                                      <p:cBhvr>
                                        <p:cTn id="284" dur="1000" fill="hold"/>
                                        <p:tgtEl>
                                          <p:spTgt spid="46"/>
                                        </p:tgtEl>
                                        <p:attrNameLst>
                                          <p:attrName>style.rotation</p:attrName>
                                        </p:attrNameLst>
                                      </p:cBhvr>
                                      <p:tavLst>
                                        <p:tav tm="0">
                                          <p:val>
                                            <p:fltVal val="90"/>
                                          </p:val>
                                        </p:tav>
                                        <p:tav tm="100000">
                                          <p:val>
                                            <p:fltVal val="0"/>
                                          </p:val>
                                        </p:tav>
                                      </p:tavLst>
                                    </p:anim>
                                    <p:animEffect transition="in" filter="fade">
                                      <p:cBhvr>
                                        <p:cTn id="285" dur="1000"/>
                                        <p:tgtEl>
                                          <p:spTgt spid="46"/>
                                        </p:tgtEl>
                                      </p:cBhvr>
                                    </p:animEffect>
                                  </p:childTnLst>
                                </p:cTn>
                              </p:par>
                              <p:par>
                                <p:cTn id="286" presetID="31" presetClass="entr" presetSubtype="0" fill="hold" grpId="0" nodeType="withEffect">
                                  <p:stCondLst>
                                    <p:cond delay="500"/>
                                  </p:stCondLst>
                                  <p:childTnLst>
                                    <p:set>
                                      <p:cBhvr>
                                        <p:cTn id="287" dur="1" fill="hold">
                                          <p:stCondLst>
                                            <p:cond delay="0"/>
                                          </p:stCondLst>
                                        </p:cTn>
                                        <p:tgtEl>
                                          <p:spTgt spid="47"/>
                                        </p:tgtEl>
                                        <p:attrNameLst>
                                          <p:attrName>style.visibility</p:attrName>
                                        </p:attrNameLst>
                                      </p:cBhvr>
                                      <p:to>
                                        <p:strVal val="visible"/>
                                      </p:to>
                                    </p:set>
                                    <p:anim calcmode="lin" valueType="num">
                                      <p:cBhvr>
                                        <p:cTn id="288" dur="1000" fill="hold"/>
                                        <p:tgtEl>
                                          <p:spTgt spid="47"/>
                                        </p:tgtEl>
                                        <p:attrNameLst>
                                          <p:attrName>ppt_w</p:attrName>
                                        </p:attrNameLst>
                                      </p:cBhvr>
                                      <p:tavLst>
                                        <p:tav tm="0">
                                          <p:val>
                                            <p:fltVal val="0"/>
                                          </p:val>
                                        </p:tav>
                                        <p:tav tm="100000">
                                          <p:val>
                                            <p:strVal val="#ppt_w"/>
                                          </p:val>
                                        </p:tav>
                                      </p:tavLst>
                                    </p:anim>
                                    <p:anim calcmode="lin" valueType="num">
                                      <p:cBhvr>
                                        <p:cTn id="289" dur="1000" fill="hold"/>
                                        <p:tgtEl>
                                          <p:spTgt spid="47"/>
                                        </p:tgtEl>
                                        <p:attrNameLst>
                                          <p:attrName>ppt_h</p:attrName>
                                        </p:attrNameLst>
                                      </p:cBhvr>
                                      <p:tavLst>
                                        <p:tav tm="0">
                                          <p:val>
                                            <p:fltVal val="0"/>
                                          </p:val>
                                        </p:tav>
                                        <p:tav tm="100000">
                                          <p:val>
                                            <p:strVal val="#ppt_h"/>
                                          </p:val>
                                        </p:tav>
                                      </p:tavLst>
                                    </p:anim>
                                    <p:anim calcmode="lin" valueType="num">
                                      <p:cBhvr>
                                        <p:cTn id="290" dur="1000" fill="hold"/>
                                        <p:tgtEl>
                                          <p:spTgt spid="47"/>
                                        </p:tgtEl>
                                        <p:attrNameLst>
                                          <p:attrName>style.rotation</p:attrName>
                                        </p:attrNameLst>
                                      </p:cBhvr>
                                      <p:tavLst>
                                        <p:tav tm="0">
                                          <p:val>
                                            <p:fltVal val="90"/>
                                          </p:val>
                                        </p:tav>
                                        <p:tav tm="100000">
                                          <p:val>
                                            <p:fltVal val="0"/>
                                          </p:val>
                                        </p:tav>
                                      </p:tavLst>
                                    </p:anim>
                                    <p:animEffect transition="in" filter="fade">
                                      <p:cBhvr>
                                        <p:cTn id="291" dur="1000"/>
                                        <p:tgtEl>
                                          <p:spTgt spid="47"/>
                                        </p:tgtEl>
                                      </p:cBhvr>
                                    </p:animEffect>
                                  </p:childTnLst>
                                </p:cTn>
                              </p:par>
                              <p:par>
                                <p:cTn id="292" presetID="31" presetClass="entr" presetSubtype="0" fill="hold" grpId="0" nodeType="withEffect">
                                  <p:stCondLst>
                                    <p:cond delay="500"/>
                                  </p:stCondLst>
                                  <p:childTnLst>
                                    <p:set>
                                      <p:cBhvr>
                                        <p:cTn id="293" dur="1" fill="hold">
                                          <p:stCondLst>
                                            <p:cond delay="0"/>
                                          </p:stCondLst>
                                        </p:cTn>
                                        <p:tgtEl>
                                          <p:spTgt spid="48"/>
                                        </p:tgtEl>
                                        <p:attrNameLst>
                                          <p:attrName>style.visibility</p:attrName>
                                        </p:attrNameLst>
                                      </p:cBhvr>
                                      <p:to>
                                        <p:strVal val="visible"/>
                                      </p:to>
                                    </p:set>
                                    <p:anim calcmode="lin" valueType="num">
                                      <p:cBhvr>
                                        <p:cTn id="294" dur="1000" fill="hold"/>
                                        <p:tgtEl>
                                          <p:spTgt spid="48"/>
                                        </p:tgtEl>
                                        <p:attrNameLst>
                                          <p:attrName>ppt_w</p:attrName>
                                        </p:attrNameLst>
                                      </p:cBhvr>
                                      <p:tavLst>
                                        <p:tav tm="0">
                                          <p:val>
                                            <p:fltVal val="0"/>
                                          </p:val>
                                        </p:tav>
                                        <p:tav tm="100000">
                                          <p:val>
                                            <p:strVal val="#ppt_w"/>
                                          </p:val>
                                        </p:tav>
                                      </p:tavLst>
                                    </p:anim>
                                    <p:anim calcmode="lin" valueType="num">
                                      <p:cBhvr>
                                        <p:cTn id="295" dur="1000" fill="hold"/>
                                        <p:tgtEl>
                                          <p:spTgt spid="48"/>
                                        </p:tgtEl>
                                        <p:attrNameLst>
                                          <p:attrName>ppt_h</p:attrName>
                                        </p:attrNameLst>
                                      </p:cBhvr>
                                      <p:tavLst>
                                        <p:tav tm="0">
                                          <p:val>
                                            <p:fltVal val="0"/>
                                          </p:val>
                                        </p:tav>
                                        <p:tav tm="100000">
                                          <p:val>
                                            <p:strVal val="#ppt_h"/>
                                          </p:val>
                                        </p:tav>
                                      </p:tavLst>
                                    </p:anim>
                                    <p:anim calcmode="lin" valueType="num">
                                      <p:cBhvr>
                                        <p:cTn id="296" dur="1000" fill="hold"/>
                                        <p:tgtEl>
                                          <p:spTgt spid="48"/>
                                        </p:tgtEl>
                                        <p:attrNameLst>
                                          <p:attrName>style.rotation</p:attrName>
                                        </p:attrNameLst>
                                      </p:cBhvr>
                                      <p:tavLst>
                                        <p:tav tm="0">
                                          <p:val>
                                            <p:fltVal val="90"/>
                                          </p:val>
                                        </p:tav>
                                        <p:tav tm="100000">
                                          <p:val>
                                            <p:fltVal val="0"/>
                                          </p:val>
                                        </p:tav>
                                      </p:tavLst>
                                    </p:anim>
                                    <p:animEffect transition="in" filter="fade">
                                      <p:cBhvr>
                                        <p:cTn id="297" dur="1000"/>
                                        <p:tgtEl>
                                          <p:spTgt spid="48"/>
                                        </p:tgtEl>
                                      </p:cBhvr>
                                    </p:animEffect>
                                  </p:childTnLst>
                                </p:cTn>
                              </p:par>
                              <p:par>
                                <p:cTn id="298" presetID="31" presetClass="entr" presetSubtype="0" fill="hold" grpId="0" nodeType="withEffect">
                                  <p:stCondLst>
                                    <p:cond delay="500"/>
                                  </p:stCondLst>
                                  <p:childTnLst>
                                    <p:set>
                                      <p:cBhvr>
                                        <p:cTn id="299" dur="1" fill="hold">
                                          <p:stCondLst>
                                            <p:cond delay="0"/>
                                          </p:stCondLst>
                                        </p:cTn>
                                        <p:tgtEl>
                                          <p:spTgt spid="49"/>
                                        </p:tgtEl>
                                        <p:attrNameLst>
                                          <p:attrName>style.visibility</p:attrName>
                                        </p:attrNameLst>
                                      </p:cBhvr>
                                      <p:to>
                                        <p:strVal val="visible"/>
                                      </p:to>
                                    </p:set>
                                    <p:anim calcmode="lin" valueType="num">
                                      <p:cBhvr>
                                        <p:cTn id="300" dur="1000" fill="hold"/>
                                        <p:tgtEl>
                                          <p:spTgt spid="49"/>
                                        </p:tgtEl>
                                        <p:attrNameLst>
                                          <p:attrName>ppt_w</p:attrName>
                                        </p:attrNameLst>
                                      </p:cBhvr>
                                      <p:tavLst>
                                        <p:tav tm="0">
                                          <p:val>
                                            <p:fltVal val="0"/>
                                          </p:val>
                                        </p:tav>
                                        <p:tav tm="100000">
                                          <p:val>
                                            <p:strVal val="#ppt_w"/>
                                          </p:val>
                                        </p:tav>
                                      </p:tavLst>
                                    </p:anim>
                                    <p:anim calcmode="lin" valueType="num">
                                      <p:cBhvr>
                                        <p:cTn id="301" dur="1000" fill="hold"/>
                                        <p:tgtEl>
                                          <p:spTgt spid="49"/>
                                        </p:tgtEl>
                                        <p:attrNameLst>
                                          <p:attrName>ppt_h</p:attrName>
                                        </p:attrNameLst>
                                      </p:cBhvr>
                                      <p:tavLst>
                                        <p:tav tm="0">
                                          <p:val>
                                            <p:fltVal val="0"/>
                                          </p:val>
                                        </p:tav>
                                        <p:tav tm="100000">
                                          <p:val>
                                            <p:strVal val="#ppt_h"/>
                                          </p:val>
                                        </p:tav>
                                      </p:tavLst>
                                    </p:anim>
                                    <p:anim calcmode="lin" valueType="num">
                                      <p:cBhvr>
                                        <p:cTn id="302" dur="1000" fill="hold"/>
                                        <p:tgtEl>
                                          <p:spTgt spid="49"/>
                                        </p:tgtEl>
                                        <p:attrNameLst>
                                          <p:attrName>style.rotation</p:attrName>
                                        </p:attrNameLst>
                                      </p:cBhvr>
                                      <p:tavLst>
                                        <p:tav tm="0">
                                          <p:val>
                                            <p:fltVal val="90"/>
                                          </p:val>
                                        </p:tav>
                                        <p:tav tm="100000">
                                          <p:val>
                                            <p:fltVal val="0"/>
                                          </p:val>
                                        </p:tav>
                                      </p:tavLst>
                                    </p:anim>
                                    <p:animEffect transition="in" filter="fade">
                                      <p:cBhvr>
                                        <p:cTn id="303" dur="1000"/>
                                        <p:tgtEl>
                                          <p:spTgt spid="49"/>
                                        </p:tgtEl>
                                      </p:cBhvr>
                                    </p:animEffect>
                                  </p:childTnLst>
                                </p:cTn>
                              </p:par>
                              <p:par>
                                <p:cTn id="304" presetID="31" presetClass="entr" presetSubtype="0" fill="hold" grpId="0" nodeType="withEffect">
                                  <p:stCondLst>
                                    <p:cond delay="500"/>
                                  </p:stCondLst>
                                  <p:childTnLst>
                                    <p:set>
                                      <p:cBhvr>
                                        <p:cTn id="305" dur="1" fill="hold">
                                          <p:stCondLst>
                                            <p:cond delay="0"/>
                                          </p:stCondLst>
                                        </p:cTn>
                                        <p:tgtEl>
                                          <p:spTgt spid="50"/>
                                        </p:tgtEl>
                                        <p:attrNameLst>
                                          <p:attrName>style.visibility</p:attrName>
                                        </p:attrNameLst>
                                      </p:cBhvr>
                                      <p:to>
                                        <p:strVal val="visible"/>
                                      </p:to>
                                    </p:set>
                                    <p:anim calcmode="lin" valueType="num">
                                      <p:cBhvr>
                                        <p:cTn id="306" dur="1000" fill="hold"/>
                                        <p:tgtEl>
                                          <p:spTgt spid="50"/>
                                        </p:tgtEl>
                                        <p:attrNameLst>
                                          <p:attrName>ppt_w</p:attrName>
                                        </p:attrNameLst>
                                      </p:cBhvr>
                                      <p:tavLst>
                                        <p:tav tm="0">
                                          <p:val>
                                            <p:fltVal val="0"/>
                                          </p:val>
                                        </p:tav>
                                        <p:tav tm="100000">
                                          <p:val>
                                            <p:strVal val="#ppt_w"/>
                                          </p:val>
                                        </p:tav>
                                      </p:tavLst>
                                    </p:anim>
                                    <p:anim calcmode="lin" valueType="num">
                                      <p:cBhvr>
                                        <p:cTn id="307" dur="1000" fill="hold"/>
                                        <p:tgtEl>
                                          <p:spTgt spid="50"/>
                                        </p:tgtEl>
                                        <p:attrNameLst>
                                          <p:attrName>ppt_h</p:attrName>
                                        </p:attrNameLst>
                                      </p:cBhvr>
                                      <p:tavLst>
                                        <p:tav tm="0">
                                          <p:val>
                                            <p:fltVal val="0"/>
                                          </p:val>
                                        </p:tav>
                                        <p:tav tm="100000">
                                          <p:val>
                                            <p:strVal val="#ppt_h"/>
                                          </p:val>
                                        </p:tav>
                                      </p:tavLst>
                                    </p:anim>
                                    <p:anim calcmode="lin" valueType="num">
                                      <p:cBhvr>
                                        <p:cTn id="308" dur="1000" fill="hold"/>
                                        <p:tgtEl>
                                          <p:spTgt spid="50"/>
                                        </p:tgtEl>
                                        <p:attrNameLst>
                                          <p:attrName>style.rotation</p:attrName>
                                        </p:attrNameLst>
                                      </p:cBhvr>
                                      <p:tavLst>
                                        <p:tav tm="0">
                                          <p:val>
                                            <p:fltVal val="90"/>
                                          </p:val>
                                        </p:tav>
                                        <p:tav tm="100000">
                                          <p:val>
                                            <p:fltVal val="0"/>
                                          </p:val>
                                        </p:tav>
                                      </p:tavLst>
                                    </p:anim>
                                    <p:animEffect transition="in" filter="fade">
                                      <p:cBhvr>
                                        <p:cTn id="309" dur="1000"/>
                                        <p:tgtEl>
                                          <p:spTgt spid="50"/>
                                        </p:tgtEl>
                                      </p:cBhvr>
                                    </p:animEffect>
                                  </p:childTnLst>
                                </p:cTn>
                              </p:par>
                              <p:par>
                                <p:cTn id="310" presetID="31" presetClass="entr" presetSubtype="0" fill="hold" grpId="0" nodeType="withEffect">
                                  <p:stCondLst>
                                    <p:cond delay="500"/>
                                  </p:stCondLst>
                                  <p:childTnLst>
                                    <p:set>
                                      <p:cBhvr>
                                        <p:cTn id="311" dur="1" fill="hold">
                                          <p:stCondLst>
                                            <p:cond delay="0"/>
                                          </p:stCondLst>
                                        </p:cTn>
                                        <p:tgtEl>
                                          <p:spTgt spid="51"/>
                                        </p:tgtEl>
                                        <p:attrNameLst>
                                          <p:attrName>style.visibility</p:attrName>
                                        </p:attrNameLst>
                                      </p:cBhvr>
                                      <p:to>
                                        <p:strVal val="visible"/>
                                      </p:to>
                                    </p:set>
                                    <p:anim calcmode="lin" valueType="num">
                                      <p:cBhvr>
                                        <p:cTn id="312" dur="1000" fill="hold"/>
                                        <p:tgtEl>
                                          <p:spTgt spid="51"/>
                                        </p:tgtEl>
                                        <p:attrNameLst>
                                          <p:attrName>ppt_w</p:attrName>
                                        </p:attrNameLst>
                                      </p:cBhvr>
                                      <p:tavLst>
                                        <p:tav tm="0">
                                          <p:val>
                                            <p:fltVal val="0"/>
                                          </p:val>
                                        </p:tav>
                                        <p:tav tm="100000">
                                          <p:val>
                                            <p:strVal val="#ppt_w"/>
                                          </p:val>
                                        </p:tav>
                                      </p:tavLst>
                                    </p:anim>
                                    <p:anim calcmode="lin" valueType="num">
                                      <p:cBhvr>
                                        <p:cTn id="313" dur="1000" fill="hold"/>
                                        <p:tgtEl>
                                          <p:spTgt spid="51"/>
                                        </p:tgtEl>
                                        <p:attrNameLst>
                                          <p:attrName>ppt_h</p:attrName>
                                        </p:attrNameLst>
                                      </p:cBhvr>
                                      <p:tavLst>
                                        <p:tav tm="0">
                                          <p:val>
                                            <p:fltVal val="0"/>
                                          </p:val>
                                        </p:tav>
                                        <p:tav tm="100000">
                                          <p:val>
                                            <p:strVal val="#ppt_h"/>
                                          </p:val>
                                        </p:tav>
                                      </p:tavLst>
                                    </p:anim>
                                    <p:anim calcmode="lin" valueType="num">
                                      <p:cBhvr>
                                        <p:cTn id="314" dur="1000" fill="hold"/>
                                        <p:tgtEl>
                                          <p:spTgt spid="51"/>
                                        </p:tgtEl>
                                        <p:attrNameLst>
                                          <p:attrName>style.rotation</p:attrName>
                                        </p:attrNameLst>
                                      </p:cBhvr>
                                      <p:tavLst>
                                        <p:tav tm="0">
                                          <p:val>
                                            <p:fltVal val="90"/>
                                          </p:val>
                                        </p:tav>
                                        <p:tav tm="100000">
                                          <p:val>
                                            <p:fltVal val="0"/>
                                          </p:val>
                                        </p:tav>
                                      </p:tavLst>
                                    </p:anim>
                                    <p:animEffect transition="in" filter="fade">
                                      <p:cBhvr>
                                        <p:cTn id="315" dur="1000"/>
                                        <p:tgtEl>
                                          <p:spTgt spid="51"/>
                                        </p:tgtEl>
                                      </p:cBhvr>
                                    </p:animEffect>
                                  </p:childTnLst>
                                </p:cTn>
                              </p:par>
                              <p:par>
                                <p:cTn id="316" presetID="31" presetClass="entr" presetSubtype="0" fill="hold" grpId="0" nodeType="withEffect">
                                  <p:stCondLst>
                                    <p:cond delay="500"/>
                                  </p:stCondLst>
                                  <p:childTnLst>
                                    <p:set>
                                      <p:cBhvr>
                                        <p:cTn id="317" dur="1" fill="hold">
                                          <p:stCondLst>
                                            <p:cond delay="0"/>
                                          </p:stCondLst>
                                        </p:cTn>
                                        <p:tgtEl>
                                          <p:spTgt spid="52"/>
                                        </p:tgtEl>
                                        <p:attrNameLst>
                                          <p:attrName>style.visibility</p:attrName>
                                        </p:attrNameLst>
                                      </p:cBhvr>
                                      <p:to>
                                        <p:strVal val="visible"/>
                                      </p:to>
                                    </p:set>
                                    <p:anim calcmode="lin" valueType="num">
                                      <p:cBhvr>
                                        <p:cTn id="318" dur="1000" fill="hold"/>
                                        <p:tgtEl>
                                          <p:spTgt spid="52"/>
                                        </p:tgtEl>
                                        <p:attrNameLst>
                                          <p:attrName>ppt_w</p:attrName>
                                        </p:attrNameLst>
                                      </p:cBhvr>
                                      <p:tavLst>
                                        <p:tav tm="0">
                                          <p:val>
                                            <p:fltVal val="0"/>
                                          </p:val>
                                        </p:tav>
                                        <p:tav tm="100000">
                                          <p:val>
                                            <p:strVal val="#ppt_w"/>
                                          </p:val>
                                        </p:tav>
                                      </p:tavLst>
                                    </p:anim>
                                    <p:anim calcmode="lin" valueType="num">
                                      <p:cBhvr>
                                        <p:cTn id="319" dur="1000" fill="hold"/>
                                        <p:tgtEl>
                                          <p:spTgt spid="52"/>
                                        </p:tgtEl>
                                        <p:attrNameLst>
                                          <p:attrName>ppt_h</p:attrName>
                                        </p:attrNameLst>
                                      </p:cBhvr>
                                      <p:tavLst>
                                        <p:tav tm="0">
                                          <p:val>
                                            <p:fltVal val="0"/>
                                          </p:val>
                                        </p:tav>
                                        <p:tav tm="100000">
                                          <p:val>
                                            <p:strVal val="#ppt_h"/>
                                          </p:val>
                                        </p:tav>
                                      </p:tavLst>
                                    </p:anim>
                                    <p:anim calcmode="lin" valueType="num">
                                      <p:cBhvr>
                                        <p:cTn id="320" dur="1000" fill="hold"/>
                                        <p:tgtEl>
                                          <p:spTgt spid="52"/>
                                        </p:tgtEl>
                                        <p:attrNameLst>
                                          <p:attrName>style.rotation</p:attrName>
                                        </p:attrNameLst>
                                      </p:cBhvr>
                                      <p:tavLst>
                                        <p:tav tm="0">
                                          <p:val>
                                            <p:fltVal val="90"/>
                                          </p:val>
                                        </p:tav>
                                        <p:tav tm="100000">
                                          <p:val>
                                            <p:fltVal val="0"/>
                                          </p:val>
                                        </p:tav>
                                      </p:tavLst>
                                    </p:anim>
                                    <p:animEffect transition="in" filter="fade">
                                      <p:cBhvr>
                                        <p:cTn id="321" dur="1000"/>
                                        <p:tgtEl>
                                          <p:spTgt spid="52"/>
                                        </p:tgtEl>
                                      </p:cBhvr>
                                    </p:animEffect>
                                  </p:childTnLst>
                                </p:cTn>
                              </p:par>
                              <p:par>
                                <p:cTn id="322" presetID="31" presetClass="entr" presetSubtype="0" fill="hold" nodeType="withEffect">
                                  <p:stCondLst>
                                    <p:cond delay="500"/>
                                  </p:stCondLst>
                                  <p:childTnLst>
                                    <p:set>
                                      <p:cBhvr>
                                        <p:cTn id="323" dur="1" fill="hold">
                                          <p:stCondLst>
                                            <p:cond delay="0"/>
                                          </p:stCondLst>
                                        </p:cTn>
                                        <p:tgtEl>
                                          <p:spTgt spid="53"/>
                                        </p:tgtEl>
                                        <p:attrNameLst>
                                          <p:attrName>style.visibility</p:attrName>
                                        </p:attrNameLst>
                                      </p:cBhvr>
                                      <p:to>
                                        <p:strVal val="visible"/>
                                      </p:to>
                                    </p:set>
                                    <p:anim calcmode="lin" valueType="num">
                                      <p:cBhvr>
                                        <p:cTn id="324" dur="1000" fill="hold"/>
                                        <p:tgtEl>
                                          <p:spTgt spid="53"/>
                                        </p:tgtEl>
                                        <p:attrNameLst>
                                          <p:attrName>ppt_w</p:attrName>
                                        </p:attrNameLst>
                                      </p:cBhvr>
                                      <p:tavLst>
                                        <p:tav tm="0">
                                          <p:val>
                                            <p:fltVal val="0"/>
                                          </p:val>
                                        </p:tav>
                                        <p:tav tm="100000">
                                          <p:val>
                                            <p:strVal val="#ppt_w"/>
                                          </p:val>
                                        </p:tav>
                                      </p:tavLst>
                                    </p:anim>
                                    <p:anim calcmode="lin" valueType="num">
                                      <p:cBhvr>
                                        <p:cTn id="325" dur="1000" fill="hold"/>
                                        <p:tgtEl>
                                          <p:spTgt spid="53"/>
                                        </p:tgtEl>
                                        <p:attrNameLst>
                                          <p:attrName>ppt_h</p:attrName>
                                        </p:attrNameLst>
                                      </p:cBhvr>
                                      <p:tavLst>
                                        <p:tav tm="0">
                                          <p:val>
                                            <p:fltVal val="0"/>
                                          </p:val>
                                        </p:tav>
                                        <p:tav tm="100000">
                                          <p:val>
                                            <p:strVal val="#ppt_h"/>
                                          </p:val>
                                        </p:tav>
                                      </p:tavLst>
                                    </p:anim>
                                    <p:anim calcmode="lin" valueType="num">
                                      <p:cBhvr>
                                        <p:cTn id="326" dur="1000" fill="hold"/>
                                        <p:tgtEl>
                                          <p:spTgt spid="53"/>
                                        </p:tgtEl>
                                        <p:attrNameLst>
                                          <p:attrName>style.rotation</p:attrName>
                                        </p:attrNameLst>
                                      </p:cBhvr>
                                      <p:tavLst>
                                        <p:tav tm="0">
                                          <p:val>
                                            <p:fltVal val="90"/>
                                          </p:val>
                                        </p:tav>
                                        <p:tav tm="100000">
                                          <p:val>
                                            <p:fltVal val="0"/>
                                          </p:val>
                                        </p:tav>
                                      </p:tavLst>
                                    </p:anim>
                                    <p:animEffect transition="in" filter="fade">
                                      <p:cBhvr>
                                        <p:cTn id="327" dur="1000"/>
                                        <p:tgtEl>
                                          <p:spTgt spid="53"/>
                                        </p:tgtEl>
                                      </p:cBhvr>
                                    </p:animEffect>
                                  </p:childTnLst>
                                </p:cTn>
                              </p:par>
                              <p:par>
                                <p:cTn id="328" presetID="31" presetClass="entr" presetSubtype="0" fill="hold" nodeType="withEffect">
                                  <p:stCondLst>
                                    <p:cond delay="500"/>
                                  </p:stCondLst>
                                  <p:childTnLst>
                                    <p:set>
                                      <p:cBhvr>
                                        <p:cTn id="329" dur="1" fill="hold">
                                          <p:stCondLst>
                                            <p:cond delay="0"/>
                                          </p:stCondLst>
                                        </p:cTn>
                                        <p:tgtEl>
                                          <p:spTgt spid="59"/>
                                        </p:tgtEl>
                                        <p:attrNameLst>
                                          <p:attrName>style.visibility</p:attrName>
                                        </p:attrNameLst>
                                      </p:cBhvr>
                                      <p:to>
                                        <p:strVal val="visible"/>
                                      </p:to>
                                    </p:set>
                                    <p:anim calcmode="lin" valueType="num">
                                      <p:cBhvr>
                                        <p:cTn id="330" dur="1000" fill="hold"/>
                                        <p:tgtEl>
                                          <p:spTgt spid="59"/>
                                        </p:tgtEl>
                                        <p:attrNameLst>
                                          <p:attrName>ppt_w</p:attrName>
                                        </p:attrNameLst>
                                      </p:cBhvr>
                                      <p:tavLst>
                                        <p:tav tm="0">
                                          <p:val>
                                            <p:fltVal val="0"/>
                                          </p:val>
                                        </p:tav>
                                        <p:tav tm="100000">
                                          <p:val>
                                            <p:strVal val="#ppt_w"/>
                                          </p:val>
                                        </p:tav>
                                      </p:tavLst>
                                    </p:anim>
                                    <p:anim calcmode="lin" valueType="num">
                                      <p:cBhvr>
                                        <p:cTn id="331" dur="1000" fill="hold"/>
                                        <p:tgtEl>
                                          <p:spTgt spid="59"/>
                                        </p:tgtEl>
                                        <p:attrNameLst>
                                          <p:attrName>ppt_h</p:attrName>
                                        </p:attrNameLst>
                                      </p:cBhvr>
                                      <p:tavLst>
                                        <p:tav tm="0">
                                          <p:val>
                                            <p:fltVal val="0"/>
                                          </p:val>
                                        </p:tav>
                                        <p:tav tm="100000">
                                          <p:val>
                                            <p:strVal val="#ppt_h"/>
                                          </p:val>
                                        </p:tav>
                                      </p:tavLst>
                                    </p:anim>
                                    <p:anim calcmode="lin" valueType="num">
                                      <p:cBhvr>
                                        <p:cTn id="332" dur="1000" fill="hold"/>
                                        <p:tgtEl>
                                          <p:spTgt spid="59"/>
                                        </p:tgtEl>
                                        <p:attrNameLst>
                                          <p:attrName>style.rotation</p:attrName>
                                        </p:attrNameLst>
                                      </p:cBhvr>
                                      <p:tavLst>
                                        <p:tav tm="0">
                                          <p:val>
                                            <p:fltVal val="90"/>
                                          </p:val>
                                        </p:tav>
                                        <p:tav tm="100000">
                                          <p:val>
                                            <p:fltVal val="0"/>
                                          </p:val>
                                        </p:tav>
                                      </p:tavLst>
                                    </p:anim>
                                    <p:animEffect transition="in" filter="fade">
                                      <p:cBhvr>
                                        <p:cTn id="333" dur="1000"/>
                                        <p:tgtEl>
                                          <p:spTgt spid="59"/>
                                        </p:tgtEl>
                                      </p:cBhvr>
                                    </p:animEffect>
                                  </p:childTnLst>
                                </p:cTn>
                              </p:par>
                              <p:par>
                                <p:cTn id="334" presetID="31" presetClass="entr" presetSubtype="0" fill="hold" nodeType="withEffect">
                                  <p:stCondLst>
                                    <p:cond delay="500"/>
                                  </p:stCondLst>
                                  <p:childTnLst>
                                    <p:set>
                                      <p:cBhvr>
                                        <p:cTn id="335" dur="1" fill="hold">
                                          <p:stCondLst>
                                            <p:cond delay="0"/>
                                          </p:stCondLst>
                                        </p:cTn>
                                        <p:tgtEl>
                                          <p:spTgt spid="60"/>
                                        </p:tgtEl>
                                        <p:attrNameLst>
                                          <p:attrName>style.visibility</p:attrName>
                                        </p:attrNameLst>
                                      </p:cBhvr>
                                      <p:to>
                                        <p:strVal val="visible"/>
                                      </p:to>
                                    </p:set>
                                    <p:anim calcmode="lin" valueType="num">
                                      <p:cBhvr>
                                        <p:cTn id="336" dur="1000" fill="hold"/>
                                        <p:tgtEl>
                                          <p:spTgt spid="60"/>
                                        </p:tgtEl>
                                        <p:attrNameLst>
                                          <p:attrName>ppt_w</p:attrName>
                                        </p:attrNameLst>
                                      </p:cBhvr>
                                      <p:tavLst>
                                        <p:tav tm="0">
                                          <p:val>
                                            <p:fltVal val="0"/>
                                          </p:val>
                                        </p:tav>
                                        <p:tav tm="100000">
                                          <p:val>
                                            <p:strVal val="#ppt_w"/>
                                          </p:val>
                                        </p:tav>
                                      </p:tavLst>
                                    </p:anim>
                                    <p:anim calcmode="lin" valueType="num">
                                      <p:cBhvr>
                                        <p:cTn id="337" dur="1000" fill="hold"/>
                                        <p:tgtEl>
                                          <p:spTgt spid="60"/>
                                        </p:tgtEl>
                                        <p:attrNameLst>
                                          <p:attrName>ppt_h</p:attrName>
                                        </p:attrNameLst>
                                      </p:cBhvr>
                                      <p:tavLst>
                                        <p:tav tm="0">
                                          <p:val>
                                            <p:fltVal val="0"/>
                                          </p:val>
                                        </p:tav>
                                        <p:tav tm="100000">
                                          <p:val>
                                            <p:strVal val="#ppt_h"/>
                                          </p:val>
                                        </p:tav>
                                      </p:tavLst>
                                    </p:anim>
                                    <p:anim calcmode="lin" valueType="num">
                                      <p:cBhvr>
                                        <p:cTn id="338" dur="1000" fill="hold"/>
                                        <p:tgtEl>
                                          <p:spTgt spid="60"/>
                                        </p:tgtEl>
                                        <p:attrNameLst>
                                          <p:attrName>style.rotation</p:attrName>
                                        </p:attrNameLst>
                                      </p:cBhvr>
                                      <p:tavLst>
                                        <p:tav tm="0">
                                          <p:val>
                                            <p:fltVal val="90"/>
                                          </p:val>
                                        </p:tav>
                                        <p:tav tm="100000">
                                          <p:val>
                                            <p:fltVal val="0"/>
                                          </p:val>
                                        </p:tav>
                                      </p:tavLst>
                                    </p:anim>
                                    <p:animEffect transition="in" filter="fade">
                                      <p:cBhvr>
                                        <p:cTn id="339" dur="1000"/>
                                        <p:tgtEl>
                                          <p:spTgt spid="60"/>
                                        </p:tgtEl>
                                      </p:cBhvr>
                                    </p:animEffect>
                                  </p:childTnLst>
                                </p:cTn>
                              </p:par>
                              <p:par>
                                <p:cTn id="340" presetID="31" presetClass="entr" presetSubtype="0" fill="hold" grpId="0" nodeType="withEffect">
                                  <p:stCondLst>
                                    <p:cond delay="500"/>
                                  </p:stCondLst>
                                  <p:childTnLst>
                                    <p:set>
                                      <p:cBhvr>
                                        <p:cTn id="341" dur="1" fill="hold">
                                          <p:stCondLst>
                                            <p:cond delay="0"/>
                                          </p:stCondLst>
                                        </p:cTn>
                                        <p:tgtEl>
                                          <p:spTgt spid="61"/>
                                        </p:tgtEl>
                                        <p:attrNameLst>
                                          <p:attrName>style.visibility</p:attrName>
                                        </p:attrNameLst>
                                      </p:cBhvr>
                                      <p:to>
                                        <p:strVal val="visible"/>
                                      </p:to>
                                    </p:set>
                                    <p:anim calcmode="lin" valueType="num">
                                      <p:cBhvr>
                                        <p:cTn id="342" dur="1000" fill="hold"/>
                                        <p:tgtEl>
                                          <p:spTgt spid="61"/>
                                        </p:tgtEl>
                                        <p:attrNameLst>
                                          <p:attrName>ppt_w</p:attrName>
                                        </p:attrNameLst>
                                      </p:cBhvr>
                                      <p:tavLst>
                                        <p:tav tm="0">
                                          <p:val>
                                            <p:fltVal val="0"/>
                                          </p:val>
                                        </p:tav>
                                        <p:tav tm="100000">
                                          <p:val>
                                            <p:strVal val="#ppt_w"/>
                                          </p:val>
                                        </p:tav>
                                      </p:tavLst>
                                    </p:anim>
                                    <p:anim calcmode="lin" valueType="num">
                                      <p:cBhvr>
                                        <p:cTn id="343" dur="1000" fill="hold"/>
                                        <p:tgtEl>
                                          <p:spTgt spid="61"/>
                                        </p:tgtEl>
                                        <p:attrNameLst>
                                          <p:attrName>ppt_h</p:attrName>
                                        </p:attrNameLst>
                                      </p:cBhvr>
                                      <p:tavLst>
                                        <p:tav tm="0">
                                          <p:val>
                                            <p:fltVal val="0"/>
                                          </p:val>
                                        </p:tav>
                                        <p:tav tm="100000">
                                          <p:val>
                                            <p:strVal val="#ppt_h"/>
                                          </p:val>
                                        </p:tav>
                                      </p:tavLst>
                                    </p:anim>
                                    <p:anim calcmode="lin" valueType="num">
                                      <p:cBhvr>
                                        <p:cTn id="344" dur="1000" fill="hold"/>
                                        <p:tgtEl>
                                          <p:spTgt spid="61"/>
                                        </p:tgtEl>
                                        <p:attrNameLst>
                                          <p:attrName>style.rotation</p:attrName>
                                        </p:attrNameLst>
                                      </p:cBhvr>
                                      <p:tavLst>
                                        <p:tav tm="0">
                                          <p:val>
                                            <p:fltVal val="90"/>
                                          </p:val>
                                        </p:tav>
                                        <p:tav tm="100000">
                                          <p:val>
                                            <p:fltVal val="0"/>
                                          </p:val>
                                        </p:tav>
                                      </p:tavLst>
                                    </p:anim>
                                    <p:animEffect transition="in" filter="fade">
                                      <p:cBhvr>
                                        <p:cTn id="345" dur="1000"/>
                                        <p:tgtEl>
                                          <p:spTgt spid="61"/>
                                        </p:tgtEl>
                                      </p:cBhvr>
                                    </p:animEffect>
                                  </p:childTnLst>
                                </p:cTn>
                              </p:par>
                              <p:par>
                                <p:cTn id="346" presetID="31" presetClass="entr" presetSubtype="0" fill="hold" grpId="0" nodeType="withEffect">
                                  <p:stCondLst>
                                    <p:cond delay="500"/>
                                  </p:stCondLst>
                                  <p:childTnLst>
                                    <p:set>
                                      <p:cBhvr>
                                        <p:cTn id="347" dur="1" fill="hold">
                                          <p:stCondLst>
                                            <p:cond delay="0"/>
                                          </p:stCondLst>
                                        </p:cTn>
                                        <p:tgtEl>
                                          <p:spTgt spid="62"/>
                                        </p:tgtEl>
                                        <p:attrNameLst>
                                          <p:attrName>style.visibility</p:attrName>
                                        </p:attrNameLst>
                                      </p:cBhvr>
                                      <p:to>
                                        <p:strVal val="visible"/>
                                      </p:to>
                                    </p:set>
                                    <p:anim calcmode="lin" valueType="num">
                                      <p:cBhvr>
                                        <p:cTn id="348" dur="1000" fill="hold"/>
                                        <p:tgtEl>
                                          <p:spTgt spid="62"/>
                                        </p:tgtEl>
                                        <p:attrNameLst>
                                          <p:attrName>ppt_w</p:attrName>
                                        </p:attrNameLst>
                                      </p:cBhvr>
                                      <p:tavLst>
                                        <p:tav tm="0">
                                          <p:val>
                                            <p:fltVal val="0"/>
                                          </p:val>
                                        </p:tav>
                                        <p:tav tm="100000">
                                          <p:val>
                                            <p:strVal val="#ppt_w"/>
                                          </p:val>
                                        </p:tav>
                                      </p:tavLst>
                                    </p:anim>
                                    <p:anim calcmode="lin" valueType="num">
                                      <p:cBhvr>
                                        <p:cTn id="349" dur="1000" fill="hold"/>
                                        <p:tgtEl>
                                          <p:spTgt spid="62"/>
                                        </p:tgtEl>
                                        <p:attrNameLst>
                                          <p:attrName>ppt_h</p:attrName>
                                        </p:attrNameLst>
                                      </p:cBhvr>
                                      <p:tavLst>
                                        <p:tav tm="0">
                                          <p:val>
                                            <p:fltVal val="0"/>
                                          </p:val>
                                        </p:tav>
                                        <p:tav tm="100000">
                                          <p:val>
                                            <p:strVal val="#ppt_h"/>
                                          </p:val>
                                        </p:tav>
                                      </p:tavLst>
                                    </p:anim>
                                    <p:anim calcmode="lin" valueType="num">
                                      <p:cBhvr>
                                        <p:cTn id="350" dur="1000" fill="hold"/>
                                        <p:tgtEl>
                                          <p:spTgt spid="62"/>
                                        </p:tgtEl>
                                        <p:attrNameLst>
                                          <p:attrName>style.rotation</p:attrName>
                                        </p:attrNameLst>
                                      </p:cBhvr>
                                      <p:tavLst>
                                        <p:tav tm="0">
                                          <p:val>
                                            <p:fltVal val="90"/>
                                          </p:val>
                                        </p:tav>
                                        <p:tav tm="100000">
                                          <p:val>
                                            <p:fltVal val="0"/>
                                          </p:val>
                                        </p:tav>
                                      </p:tavLst>
                                    </p:anim>
                                    <p:animEffect transition="in" filter="fade">
                                      <p:cBhvr>
                                        <p:cTn id="351" dur="1000"/>
                                        <p:tgtEl>
                                          <p:spTgt spid="62"/>
                                        </p:tgtEl>
                                      </p:cBhvr>
                                    </p:animEffect>
                                  </p:childTnLst>
                                </p:cTn>
                              </p:par>
                              <p:par>
                                <p:cTn id="352" presetID="31" presetClass="entr" presetSubtype="0" fill="hold" grpId="0" nodeType="withEffect">
                                  <p:stCondLst>
                                    <p:cond delay="500"/>
                                  </p:stCondLst>
                                  <p:childTnLst>
                                    <p:set>
                                      <p:cBhvr>
                                        <p:cTn id="353" dur="1" fill="hold">
                                          <p:stCondLst>
                                            <p:cond delay="0"/>
                                          </p:stCondLst>
                                        </p:cTn>
                                        <p:tgtEl>
                                          <p:spTgt spid="63"/>
                                        </p:tgtEl>
                                        <p:attrNameLst>
                                          <p:attrName>style.visibility</p:attrName>
                                        </p:attrNameLst>
                                      </p:cBhvr>
                                      <p:to>
                                        <p:strVal val="visible"/>
                                      </p:to>
                                    </p:set>
                                    <p:anim calcmode="lin" valueType="num">
                                      <p:cBhvr>
                                        <p:cTn id="354" dur="1000" fill="hold"/>
                                        <p:tgtEl>
                                          <p:spTgt spid="63"/>
                                        </p:tgtEl>
                                        <p:attrNameLst>
                                          <p:attrName>ppt_w</p:attrName>
                                        </p:attrNameLst>
                                      </p:cBhvr>
                                      <p:tavLst>
                                        <p:tav tm="0">
                                          <p:val>
                                            <p:fltVal val="0"/>
                                          </p:val>
                                        </p:tav>
                                        <p:tav tm="100000">
                                          <p:val>
                                            <p:strVal val="#ppt_w"/>
                                          </p:val>
                                        </p:tav>
                                      </p:tavLst>
                                    </p:anim>
                                    <p:anim calcmode="lin" valueType="num">
                                      <p:cBhvr>
                                        <p:cTn id="355" dur="1000" fill="hold"/>
                                        <p:tgtEl>
                                          <p:spTgt spid="63"/>
                                        </p:tgtEl>
                                        <p:attrNameLst>
                                          <p:attrName>ppt_h</p:attrName>
                                        </p:attrNameLst>
                                      </p:cBhvr>
                                      <p:tavLst>
                                        <p:tav tm="0">
                                          <p:val>
                                            <p:fltVal val="0"/>
                                          </p:val>
                                        </p:tav>
                                        <p:tav tm="100000">
                                          <p:val>
                                            <p:strVal val="#ppt_h"/>
                                          </p:val>
                                        </p:tav>
                                      </p:tavLst>
                                    </p:anim>
                                    <p:anim calcmode="lin" valueType="num">
                                      <p:cBhvr>
                                        <p:cTn id="356" dur="1000" fill="hold"/>
                                        <p:tgtEl>
                                          <p:spTgt spid="63"/>
                                        </p:tgtEl>
                                        <p:attrNameLst>
                                          <p:attrName>style.rotation</p:attrName>
                                        </p:attrNameLst>
                                      </p:cBhvr>
                                      <p:tavLst>
                                        <p:tav tm="0">
                                          <p:val>
                                            <p:fltVal val="90"/>
                                          </p:val>
                                        </p:tav>
                                        <p:tav tm="100000">
                                          <p:val>
                                            <p:fltVal val="0"/>
                                          </p:val>
                                        </p:tav>
                                      </p:tavLst>
                                    </p:anim>
                                    <p:animEffect transition="in" filter="fade">
                                      <p:cBhvr>
                                        <p:cTn id="357" dur="1000"/>
                                        <p:tgtEl>
                                          <p:spTgt spid="63"/>
                                        </p:tgtEl>
                                      </p:cBhvr>
                                    </p:animEffect>
                                  </p:childTnLst>
                                </p:cTn>
                              </p:par>
                            </p:childTnLst>
                          </p:cTn>
                        </p:par>
                        <p:par>
                          <p:cTn id="358" fill="hold">
                            <p:stCondLst>
                              <p:cond delay="2500"/>
                            </p:stCondLst>
                            <p:childTnLst>
                              <p:par>
                                <p:cTn id="359" presetID="13" presetClass="entr" presetSubtype="16" fill="hold" nodeType="afterEffect">
                                  <p:stCondLst>
                                    <p:cond delay="0"/>
                                  </p:stCondLst>
                                  <p:childTnLst>
                                    <p:set>
                                      <p:cBhvr>
                                        <p:cTn id="360" dur="1" fill="hold">
                                          <p:stCondLst>
                                            <p:cond delay="0"/>
                                          </p:stCondLst>
                                        </p:cTn>
                                        <p:tgtEl>
                                          <p:spTgt spid="66"/>
                                        </p:tgtEl>
                                        <p:attrNameLst>
                                          <p:attrName>style.visibility</p:attrName>
                                        </p:attrNameLst>
                                      </p:cBhvr>
                                      <p:to>
                                        <p:strVal val="visible"/>
                                      </p:to>
                                    </p:set>
                                    <p:animEffect transition="in" filter="plus(in)">
                                      <p:cBhvr>
                                        <p:cTn id="361" dur="2000"/>
                                        <p:tgtEl>
                                          <p:spTgt spid="66"/>
                                        </p:tgtEl>
                                      </p:cBhvr>
                                    </p:animEffect>
                                  </p:childTnLst>
                                </p:cTn>
                              </p:par>
                            </p:childTnLst>
                          </p:cTn>
                        </p:par>
                        <p:par>
                          <p:cTn id="362" fill="hold">
                            <p:stCondLst>
                              <p:cond delay="4500"/>
                            </p:stCondLst>
                            <p:childTnLst>
                              <p:par>
                                <p:cTn id="363" presetID="41" presetClass="entr" presetSubtype="0" fill="hold" grpId="0" nodeType="afterEffect">
                                  <p:stCondLst>
                                    <p:cond delay="0"/>
                                  </p:stCondLst>
                                  <p:iterate type="lt">
                                    <p:tmPct val="3000"/>
                                  </p:iterate>
                                  <p:childTnLst>
                                    <p:set>
                                      <p:cBhvr>
                                        <p:cTn id="364" dur="1" fill="hold">
                                          <p:stCondLst>
                                            <p:cond delay="0"/>
                                          </p:stCondLst>
                                        </p:cTn>
                                        <p:tgtEl>
                                          <p:spTgt spid="70"/>
                                        </p:tgtEl>
                                        <p:attrNameLst>
                                          <p:attrName>style.visibility</p:attrName>
                                        </p:attrNameLst>
                                      </p:cBhvr>
                                      <p:to>
                                        <p:strVal val="visible"/>
                                      </p:to>
                                    </p:set>
                                    <p:anim calcmode="lin" valueType="num">
                                      <p:cBhvr>
                                        <p:cTn id="365"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366" dur="500" fill="hold"/>
                                        <p:tgtEl>
                                          <p:spTgt spid="70"/>
                                        </p:tgtEl>
                                        <p:attrNameLst>
                                          <p:attrName>ppt_y</p:attrName>
                                        </p:attrNameLst>
                                      </p:cBhvr>
                                      <p:tavLst>
                                        <p:tav tm="0">
                                          <p:val>
                                            <p:strVal val="#ppt_y"/>
                                          </p:val>
                                        </p:tav>
                                        <p:tav tm="100000">
                                          <p:val>
                                            <p:strVal val="#ppt_y"/>
                                          </p:val>
                                        </p:tav>
                                      </p:tavLst>
                                    </p:anim>
                                    <p:anim calcmode="lin" valueType="num">
                                      <p:cBhvr>
                                        <p:cTn id="367"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368"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369" dur="500" tmFilter="0,0; .5, 1; 1, 1"/>
                                        <p:tgtEl>
                                          <p:spTgt spid="70"/>
                                        </p:tgtEl>
                                      </p:cBhvr>
                                    </p:animEffect>
                                  </p:childTnLst>
                                </p:cTn>
                              </p:par>
                              <p:par>
                                <p:cTn id="370" presetID="22" presetClass="entr" presetSubtype="2" fill="hold" nodeType="withEffect">
                                  <p:stCondLst>
                                    <p:cond delay="0"/>
                                  </p:stCondLst>
                                  <p:childTnLst>
                                    <p:set>
                                      <p:cBhvr>
                                        <p:cTn id="371" dur="1" fill="hold">
                                          <p:stCondLst>
                                            <p:cond delay="0"/>
                                          </p:stCondLst>
                                        </p:cTn>
                                        <p:tgtEl>
                                          <p:spTgt spid="72"/>
                                        </p:tgtEl>
                                        <p:attrNameLst>
                                          <p:attrName>style.visibility</p:attrName>
                                        </p:attrNameLst>
                                      </p:cBhvr>
                                      <p:to>
                                        <p:strVal val="visible"/>
                                      </p:to>
                                    </p:set>
                                    <p:animEffect transition="in" filter="wipe(right)">
                                      <p:cBhvr>
                                        <p:cTn id="372" dur="500"/>
                                        <p:tgtEl>
                                          <p:spTgt spid="72"/>
                                        </p:tgtEl>
                                      </p:cBhvr>
                                    </p:animEffect>
                                  </p:childTnLst>
                                </p:cTn>
                              </p:par>
                            </p:childTnLst>
                          </p:cTn>
                        </p:par>
                        <p:par>
                          <p:cTn id="373" fill="hold">
                            <p:stCondLst>
                              <p:cond delay="5450"/>
                            </p:stCondLst>
                            <p:childTnLst>
                              <p:par>
                                <p:cTn id="374" presetID="41" presetClass="entr" presetSubtype="0" fill="hold" grpId="0" nodeType="afterEffect">
                                  <p:stCondLst>
                                    <p:cond delay="0"/>
                                  </p:stCondLst>
                                  <p:iterate type="lt">
                                    <p:tmPct val="3000"/>
                                  </p:iterate>
                                  <p:childTnLst>
                                    <p:set>
                                      <p:cBhvr>
                                        <p:cTn id="375" dur="1" fill="hold">
                                          <p:stCondLst>
                                            <p:cond delay="0"/>
                                          </p:stCondLst>
                                        </p:cTn>
                                        <p:tgtEl>
                                          <p:spTgt spid="83"/>
                                        </p:tgtEl>
                                        <p:attrNameLst>
                                          <p:attrName>style.visibility</p:attrName>
                                        </p:attrNameLst>
                                      </p:cBhvr>
                                      <p:to>
                                        <p:strVal val="visible"/>
                                      </p:to>
                                    </p:set>
                                    <p:anim calcmode="lin" valueType="num">
                                      <p:cBhvr>
                                        <p:cTn id="376"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377" dur="500" fill="hold"/>
                                        <p:tgtEl>
                                          <p:spTgt spid="83"/>
                                        </p:tgtEl>
                                        <p:attrNameLst>
                                          <p:attrName>ppt_y</p:attrName>
                                        </p:attrNameLst>
                                      </p:cBhvr>
                                      <p:tavLst>
                                        <p:tav tm="0">
                                          <p:val>
                                            <p:strVal val="#ppt_y"/>
                                          </p:val>
                                        </p:tav>
                                        <p:tav tm="100000">
                                          <p:val>
                                            <p:strVal val="#ppt_y"/>
                                          </p:val>
                                        </p:tav>
                                      </p:tavLst>
                                    </p:anim>
                                    <p:anim calcmode="lin" valueType="num">
                                      <p:cBhvr>
                                        <p:cTn id="378"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379"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380" dur="500" tmFilter="0,0; .5, 1; 1, 1"/>
                                        <p:tgtEl>
                                          <p:spTgt spid="83"/>
                                        </p:tgtEl>
                                      </p:cBhvr>
                                    </p:animEffect>
                                  </p:childTnLst>
                                </p:cTn>
                              </p:par>
                              <p:par>
                                <p:cTn id="381" presetID="22" presetClass="entr" presetSubtype="2" fill="hold" nodeType="withEffect">
                                  <p:stCondLst>
                                    <p:cond delay="0"/>
                                  </p:stCondLst>
                                  <p:childTnLst>
                                    <p:set>
                                      <p:cBhvr>
                                        <p:cTn id="382" dur="1" fill="hold">
                                          <p:stCondLst>
                                            <p:cond delay="0"/>
                                          </p:stCondLst>
                                        </p:cTn>
                                        <p:tgtEl>
                                          <p:spTgt spid="85"/>
                                        </p:tgtEl>
                                        <p:attrNameLst>
                                          <p:attrName>style.visibility</p:attrName>
                                        </p:attrNameLst>
                                      </p:cBhvr>
                                      <p:to>
                                        <p:strVal val="visible"/>
                                      </p:to>
                                    </p:set>
                                    <p:animEffect transition="in" filter="wipe(right)">
                                      <p:cBhvr>
                                        <p:cTn id="38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61" grpId="0" animBg="1"/>
      <p:bldP spid="62" grpId="0" animBg="1"/>
      <p:bldP spid="63" grpId="0" animBg="1"/>
      <p:bldP spid="64" grpId="0"/>
      <p:bldP spid="64" grpId="1"/>
      <p:bldP spid="70" grpId="0"/>
      <p:bldP spid="83"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rot="20700000">
            <a:off x="2057899" y="-1939713"/>
            <a:ext cx="10123488" cy="6982525"/>
          </a:xfrm>
          <a:custGeom>
            <a:avLst/>
            <a:gdLst>
              <a:gd name="connsiteX0" fmla="*/ 0 w 20246976"/>
              <a:gd name="connsiteY0" fmla="*/ 3741738 h 7483475"/>
              <a:gd name="connsiteX1" fmla="*/ 10123488 w 20246976"/>
              <a:gd name="connsiteY1" fmla="*/ 0 h 7483475"/>
              <a:gd name="connsiteX2" fmla="*/ 20246976 w 20246976"/>
              <a:gd name="connsiteY2" fmla="*/ 3741738 h 7483475"/>
              <a:gd name="connsiteX3" fmla="*/ 10123488 w 20246976"/>
              <a:gd name="connsiteY3" fmla="*/ 7483476 h 7483475"/>
              <a:gd name="connsiteX4" fmla="*/ 0 w 20246976"/>
              <a:gd name="connsiteY4" fmla="*/ 3741738 h 7483475"/>
              <a:gd name="connsiteX0" fmla="*/ 10123488 w 20246976"/>
              <a:gd name="connsiteY0" fmla="*/ 0 h 7483476"/>
              <a:gd name="connsiteX1" fmla="*/ 20246976 w 20246976"/>
              <a:gd name="connsiteY1" fmla="*/ 3741738 h 7483476"/>
              <a:gd name="connsiteX2" fmla="*/ 10123488 w 20246976"/>
              <a:gd name="connsiteY2" fmla="*/ 7483476 h 7483476"/>
              <a:gd name="connsiteX3" fmla="*/ 0 w 20246976"/>
              <a:gd name="connsiteY3" fmla="*/ 3741738 h 7483476"/>
              <a:gd name="connsiteX4" fmla="*/ 10214928 w 20246976"/>
              <a:gd name="connsiteY4" fmla="*/ 91440 h 7483476"/>
              <a:gd name="connsiteX0" fmla="*/ 10321136 w 20444624"/>
              <a:gd name="connsiteY0" fmla="*/ 0 h 9044296"/>
              <a:gd name="connsiteX1" fmla="*/ 20444624 w 20444624"/>
              <a:gd name="connsiteY1" fmla="*/ 3741738 h 9044296"/>
              <a:gd name="connsiteX2" fmla="*/ 10321136 w 20444624"/>
              <a:gd name="connsiteY2" fmla="*/ 7483476 h 9044296"/>
              <a:gd name="connsiteX3" fmla="*/ 197648 w 20444624"/>
              <a:gd name="connsiteY3" fmla="*/ 3741738 h 9044296"/>
              <a:gd name="connsiteX4" fmla="*/ 6140074 w 20444624"/>
              <a:gd name="connsiteY4" fmla="*/ 9044296 h 9044296"/>
              <a:gd name="connsiteX0" fmla="*/ 4181062 w 14304550"/>
              <a:gd name="connsiteY0" fmla="*/ 0 h 9044296"/>
              <a:gd name="connsiteX1" fmla="*/ 14304550 w 14304550"/>
              <a:gd name="connsiteY1" fmla="*/ 3741738 h 9044296"/>
              <a:gd name="connsiteX2" fmla="*/ 4181062 w 14304550"/>
              <a:gd name="connsiteY2" fmla="*/ 7483476 h 9044296"/>
              <a:gd name="connsiteX3" fmla="*/ 0 w 14304550"/>
              <a:gd name="connsiteY3" fmla="*/ 9044296 h 9044296"/>
              <a:gd name="connsiteX0" fmla="*/ 0 w 10123488"/>
              <a:gd name="connsiteY0" fmla="*/ 0 h 7483476"/>
              <a:gd name="connsiteX1" fmla="*/ 10123488 w 10123488"/>
              <a:gd name="connsiteY1" fmla="*/ 3741738 h 7483476"/>
              <a:gd name="connsiteX2" fmla="*/ 0 w 10123488"/>
              <a:gd name="connsiteY2" fmla="*/ 7483476 h 7483476"/>
              <a:gd name="connsiteX0" fmla="*/ 0 w 10123488"/>
              <a:gd name="connsiteY0" fmla="*/ 0 h 6982525"/>
              <a:gd name="connsiteX1" fmla="*/ 10123488 w 10123488"/>
              <a:gd name="connsiteY1" fmla="*/ 3741738 h 6982525"/>
              <a:gd name="connsiteX2" fmla="*/ 1810600 w 10123488"/>
              <a:gd name="connsiteY2" fmla="*/ 6982525 h 6982525"/>
            </a:gdLst>
            <a:ahLst/>
            <a:cxnLst>
              <a:cxn ang="0">
                <a:pos x="connsiteX0" y="connsiteY0"/>
              </a:cxn>
              <a:cxn ang="0">
                <a:pos x="connsiteX1" y="connsiteY1"/>
              </a:cxn>
              <a:cxn ang="0">
                <a:pos x="connsiteX2" y="connsiteY2"/>
              </a:cxn>
            </a:cxnLst>
            <a:rect l="l" t="t" r="r" b="b"/>
            <a:pathLst>
              <a:path w="10123488" h="6982525">
                <a:moveTo>
                  <a:pt x="0" y="0"/>
                </a:moveTo>
                <a:cubicBezTo>
                  <a:pt x="5591048" y="0"/>
                  <a:pt x="10123488" y="1675233"/>
                  <a:pt x="10123488" y="3741738"/>
                </a:cubicBezTo>
                <a:cubicBezTo>
                  <a:pt x="10123488" y="5808243"/>
                  <a:pt x="4194692" y="6098765"/>
                  <a:pt x="1810600" y="6982525"/>
                </a:cubicBezTo>
              </a:path>
            </a:pathLst>
          </a:custGeom>
          <a:noFill/>
          <a:ln w="3175">
            <a:solidFill>
              <a:schemeClr val="tx1">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c</a:t>
            </a:r>
            <a:endParaRPr lang="zh-CN" altLang="en-US" dirty="0"/>
          </a:p>
        </p:txBody>
      </p:sp>
      <p:sp>
        <p:nvSpPr>
          <p:cNvPr id="3" name="任意多边形 2"/>
          <p:cNvSpPr/>
          <p:nvPr/>
        </p:nvSpPr>
        <p:spPr>
          <a:xfrm>
            <a:off x="0" y="3802511"/>
            <a:ext cx="4935660" cy="3055489"/>
          </a:xfrm>
          <a:custGeom>
            <a:avLst/>
            <a:gdLst>
              <a:gd name="connsiteX0" fmla="*/ 2803774 w 7226300"/>
              <a:gd name="connsiteY0" fmla="*/ 0 h 4473541"/>
              <a:gd name="connsiteX1" fmla="*/ 7226300 w 7226300"/>
              <a:gd name="connsiteY1" fmla="*/ 4422526 h 4473541"/>
              <a:gd name="connsiteX2" fmla="*/ 7225010 w 7226300"/>
              <a:gd name="connsiteY2" fmla="*/ 4473541 h 4473541"/>
              <a:gd name="connsiteX3" fmla="*/ 0 w 7226300"/>
              <a:gd name="connsiteY3" fmla="*/ 4473541 h 4473541"/>
              <a:gd name="connsiteX4" fmla="*/ 0 w 7226300"/>
              <a:gd name="connsiteY4" fmla="*/ 1002532 h 4473541"/>
              <a:gd name="connsiteX5" fmla="*/ 157706 w 7226300"/>
              <a:gd name="connsiteY5" fmla="*/ 878599 h 4473541"/>
              <a:gd name="connsiteX6" fmla="*/ 2803774 w 7226300"/>
              <a:gd name="connsiteY6" fmla="*/ 0 h 447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300" h="4473541">
                <a:moveTo>
                  <a:pt x="2803774" y="0"/>
                </a:moveTo>
                <a:cubicBezTo>
                  <a:pt x="5246268" y="0"/>
                  <a:pt x="7226300" y="1980032"/>
                  <a:pt x="7226300" y="4422526"/>
                </a:cubicBezTo>
                <a:lnTo>
                  <a:pt x="7225010" y="4473541"/>
                </a:lnTo>
                <a:lnTo>
                  <a:pt x="0" y="4473541"/>
                </a:lnTo>
                <a:lnTo>
                  <a:pt x="0" y="1002532"/>
                </a:lnTo>
                <a:lnTo>
                  <a:pt x="157706" y="878599"/>
                </a:lnTo>
                <a:cubicBezTo>
                  <a:pt x="895572" y="326783"/>
                  <a:pt x="1811511" y="0"/>
                  <a:pt x="2803774" y="0"/>
                </a:cubicBezTo>
                <a:close/>
              </a:path>
            </a:pathLst>
          </a:custGeom>
          <a:noFill/>
          <a:ln>
            <a:solidFill>
              <a:schemeClr val="tx1">
                <a:alpha val="48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292080" y="3957008"/>
            <a:ext cx="5049448" cy="2985914"/>
          </a:xfrm>
          <a:custGeom>
            <a:avLst/>
            <a:gdLst>
              <a:gd name="connsiteX0" fmla="*/ 2842877 w 6720815"/>
              <a:gd name="connsiteY0" fmla="*/ 0 h 3974251"/>
              <a:gd name="connsiteX1" fmla="*/ 6720815 w 6720815"/>
              <a:gd name="connsiteY1" fmla="*/ 3877938 h 3974251"/>
              <a:gd name="connsiteX2" fmla="*/ 6718380 w 6720815"/>
              <a:gd name="connsiteY2" fmla="*/ 3974251 h 3974251"/>
              <a:gd name="connsiteX3" fmla="*/ 0 w 6720815"/>
              <a:gd name="connsiteY3" fmla="*/ 3974251 h 3974251"/>
              <a:gd name="connsiteX4" fmla="*/ 0 w 6720815"/>
              <a:gd name="connsiteY4" fmla="*/ 1246687 h 3974251"/>
              <a:gd name="connsiteX5" fmla="*/ 100761 w 6720815"/>
              <a:gd name="connsiteY5" fmla="*/ 1135822 h 3974251"/>
              <a:gd name="connsiteX6" fmla="*/ 2842877 w 6720815"/>
              <a:gd name="connsiteY6" fmla="*/ 0 h 397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0815" h="3974251">
                <a:moveTo>
                  <a:pt x="2842877" y="0"/>
                </a:moveTo>
                <a:cubicBezTo>
                  <a:pt x="4984603" y="0"/>
                  <a:pt x="6720815" y="1736212"/>
                  <a:pt x="6720815" y="3877938"/>
                </a:cubicBezTo>
                <a:lnTo>
                  <a:pt x="6718380" y="3974251"/>
                </a:lnTo>
                <a:lnTo>
                  <a:pt x="0" y="3974251"/>
                </a:lnTo>
                <a:lnTo>
                  <a:pt x="0" y="1246687"/>
                </a:lnTo>
                <a:lnTo>
                  <a:pt x="100761" y="1135822"/>
                </a:lnTo>
                <a:cubicBezTo>
                  <a:pt x="802530" y="434053"/>
                  <a:pt x="1772014" y="0"/>
                  <a:pt x="2842877" y="0"/>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椭圆 4"/>
          <p:cNvSpPr/>
          <p:nvPr/>
        </p:nvSpPr>
        <p:spPr>
          <a:xfrm rot="1180012" flipH="1" flipV="1">
            <a:off x="1104789" y="3643222"/>
            <a:ext cx="341737" cy="3417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180012" flipH="1" flipV="1">
            <a:off x="246015" y="3342572"/>
            <a:ext cx="217335" cy="2173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180012" flipH="1" flipV="1">
            <a:off x="638129" y="3947611"/>
            <a:ext cx="120512" cy="1205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9273309" flipH="1" flipV="1">
            <a:off x="4608872" y="5600393"/>
            <a:ext cx="341737" cy="3417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9273309" flipH="1" flipV="1">
            <a:off x="5578104" y="5266171"/>
            <a:ext cx="217335" cy="2173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9273309" flipH="1" flipV="1">
            <a:off x="4989593" y="5165263"/>
            <a:ext cx="120512" cy="12051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smtClean="0">
                <a:solidFill>
                  <a:schemeClr val="tx1"/>
                </a:solidFill>
                <a:latin typeface="+mn-lt"/>
              </a:rPr>
              <a:t>02</a:t>
            </a:r>
            <a:endParaRPr lang="zh-CN" altLang="en-US" sz="5400" dirty="0">
              <a:solidFill>
                <a:schemeClr val="tx1"/>
              </a:solidFill>
              <a:latin typeface="+mn-lt"/>
            </a:endParaRPr>
          </a:p>
        </p:txBody>
      </p:sp>
      <p:cxnSp>
        <p:nvCxnSpPr>
          <p:cNvPr id="17" name="直接连接符 1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17713" y="5552509"/>
            <a:ext cx="4071257" cy="769441"/>
          </a:xfrm>
          <a:prstGeom prst="rect">
            <a:avLst/>
          </a:prstGeom>
          <a:noFill/>
        </p:spPr>
        <p:txBody>
          <a:bodyPr wrap="square" rtlCol="0">
            <a:spAutoFit/>
          </a:bodyPr>
          <a:lstStyle/>
          <a:p>
            <a:r>
              <a:rPr lang="zh-CN" altLang="en-US" sz="2200" dirty="0" smtClean="0">
                <a:solidFill>
                  <a:schemeClr val="bg1"/>
                </a:solidFill>
                <a:latin typeface="华文仿宋" pitchFamily="2" charset="-122"/>
                <a:ea typeface="华文仿宋" pitchFamily="2" charset="-122"/>
              </a:rPr>
              <a:t>智库服务主要是提供最佳理论、策略、方法与思想等的服务。</a:t>
            </a:r>
            <a:endParaRPr lang="zh-CN" altLang="en-US" sz="2200" dirty="0">
              <a:solidFill>
                <a:schemeClr val="bg1"/>
              </a:solidFill>
              <a:latin typeface="华文仿宋" pitchFamily="2" charset="-122"/>
              <a:ea typeface="华文仿宋" pitchFamily="2" charset="-122"/>
            </a:endParaRPr>
          </a:p>
        </p:txBody>
      </p:sp>
      <p:sp>
        <p:nvSpPr>
          <p:cNvPr id="32" name="矩形 31"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p:nvPr/>
        </p:nvSpPr>
        <p:spPr>
          <a:xfrm>
            <a:off x="6505504" y="739454"/>
            <a:ext cx="3064433" cy="2252924"/>
          </a:xfrm>
          <a:prstGeom prst="rect">
            <a:avLst/>
          </a:prstGeom>
        </p:spPr>
        <p:txBody>
          <a:bodyPr wrap="square">
            <a:spAutoFit/>
          </a:bodyPr>
          <a:lstStyle/>
          <a:p>
            <a:pPr>
              <a:lnSpc>
                <a:spcPct val="130000"/>
              </a:lnSpc>
            </a:pPr>
            <a:r>
              <a:rPr lang="zh-CN" altLang="en-US" b="1" dirty="0" smtClean="0">
                <a:latin typeface="华文仿宋" pitchFamily="2" charset="-122"/>
                <a:ea typeface="华文仿宋" pitchFamily="2" charset="-122"/>
              </a:rPr>
              <a:t>学科评估问题</a:t>
            </a:r>
            <a:endParaRPr lang="en-US" altLang="zh-CN" b="1" dirty="0" smtClean="0">
              <a:latin typeface="华文仿宋" pitchFamily="2" charset="-122"/>
              <a:ea typeface="华文仿宋" pitchFamily="2" charset="-122"/>
            </a:endParaRPr>
          </a:p>
          <a:p>
            <a:pPr>
              <a:lnSpc>
                <a:spcPct val="130000"/>
              </a:lnSpc>
            </a:pPr>
            <a:r>
              <a:rPr lang="zh-CN" altLang="en-US" dirty="0" smtClean="0">
                <a:latin typeface="华文仿宋" pitchFamily="2" charset="-122"/>
                <a:ea typeface="华文仿宋" pitchFamily="2" charset="-122"/>
              </a:rPr>
              <a:t>以高校自身学科发展的战略规划为准绳，对优势学科或弱势学科进行整体评估分析，从而形成支撑人才引进、基础设施建设等相关决策。</a:t>
            </a:r>
            <a:endParaRPr lang="en-US" altLang="zh-CN" dirty="0">
              <a:latin typeface="华文仿宋" pitchFamily="2" charset="-122"/>
              <a:ea typeface="华文仿宋" pitchFamily="2" charset="-122"/>
            </a:endParaRPr>
          </a:p>
        </p:txBody>
      </p:sp>
      <p:sp>
        <p:nvSpPr>
          <p:cNvPr id="33" name="文本框 32"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txBox="1"/>
          <p:nvPr/>
        </p:nvSpPr>
        <p:spPr>
          <a:xfrm>
            <a:off x="9480962" y="1818791"/>
            <a:ext cx="912035" cy="830997"/>
          </a:xfrm>
          <a:prstGeom prst="rect">
            <a:avLst/>
          </a:prstGeom>
          <a:noFill/>
        </p:spPr>
        <p:txBody>
          <a:bodyPr wrap="square" rtlCol="0">
            <a:spAutoFit/>
          </a:bodyPr>
          <a:lstStyle/>
          <a:p>
            <a:pPr algn="ctr"/>
            <a:r>
              <a:rPr lang="en-US" altLang="zh-CN" sz="4800" dirty="0">
                <a:effectLst>
                  <a:reflection blurRad="6350" stA="19000" endPos="45500" dist="12700" dir="5400000" sy="-100000" algn="bl" rotWithShape="0"/>
                </a:effectLst>
              </a:rPr>
              <a:t>2</a:t>
            </a:r>
            <a:endParaRPr lang="zh-CN" altLang="en-US" sz="4800" dirty="0" err="1">
              <a:effectLst>
                <a:reflection blurRad="6350" stA="19000" endPos="45500" dist="12700" dir="5400000" sy="-100000" algn="bl" rotWithShape="0"/>
              </a:effectLst>
            </a:endParaRPr>
          </a:p>
        </p:txBody>
      </p:sp>
      <p:sp>
        <p:nvSpPr>
          <p:cNvPr id="34" name="矩形 33"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p:nvPr/>
        </p:nvSpPr>
        <p:spPr>
          <a:xfrm>
            <a:off x="4013200" y="3169106"/>
            <a:ext cx="3236686" cy="1532727"/>
          </a:xfrm>
          <a:prstGeom prst="rect">
            <a:avLst/>
          </a:prstGeom>
        </p:spPr>
        <p:txBody>
          <a:bodyPr wrap="square">
            <a:spAutoFit/>
          </a:bodyPr>
          <a:lstStyle/>
          <a:p>
            <a:pPr>
              <a:lnSpc>
                <a:spcPct val="130000"/>
              </a:lnSpc>
            </a:pPr>
            <a:r>
              <a:rPr lang="zh-CN" altLang="en-US" b="1" dirty="0" smtClean="0">
                <a:latin typeface="华文仿宋" pitchFamily="2" charset="-122"/>
                <a:ea typeface="华文仿宋" pitchFamily="2" charset="-122"/>
              </a:rPr>
              <a:t>人才引进评估问题</a:t>
            </a:r>
            <a:endParaRPr lang="en-US" altLang="zh-CN" b="1" dirty="0" smtClean="0">
              <a:latin typeface="华文仿宋" pitchFamily="2" charset="-122"/>
              <a:ea typeface="华文仿宋" pitchFamily="2" charset="-122"/>
            </a:endParaRPr>
          </a:p>
          <a:p>
            <a:pPr>
              <a:lnSpc>
                <a:spcPct val="130000"/>
              </a:lnSpc>
            </a:pPr>
            <a:r>
              <a:rPr lang="zh-CN" altLang="en-US" dirty="0" smtClean="0">
                <a:latin typeface="华文仿宋" pitchFamily="2" charset="-122"/>
                <a:ea typeface="华文仿宋" pitchFamily="2" charset="-122"/>
              </a:rPr>
              <a:t>利用人才科研绩效指标对引进人才在前期、中期和后期学术成果产出进行评估。</a:t>
            </a:r>
            <a:endParaRPr lang="en-US" altLang="zh-CN" dirty="0">
              <a:latin typeface="华文仿宋" pitchFamily="2" charset="-122"/>
              <a:ea typeface="华文仿宋" pitchFamily="2" charset="-122"/>
            </a:endParaRPr>
          </a:p>
        </p:txBody>
      </p:sp>
      <p:sp>
        <p:nvSpPr>
          <p:cNvPr id="35" name="文本框 34"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txBox="1"/>
          <p:nvPr/>
        </p:nvSpPr>
        <p:spPr>
          <a:xfrm>
            <a:off x="7158808" y="3159838"/>
            <a:ext cx="912035" cy="830997"/>
          </a:xfrm>
          <a:prstGeom prst="rect">
            <a:avLst/>
          </a:prstGeom>
          <a:noFill/>
        </p:spPr>
        <p:txBody>
          <a:bodyPr wrap="square" rtlCol="0">
            <a:spAutoFit/>
          </a:bodyPr>
          <a:lstStyle/>
          <a:p>
            <a:pPr algn="ctr"/>
            <a:r>
              <a:rPr lang="en-US" altLang="zh-CN" sz="4800" dirty="0">
                <a:effectLst>
                  <a:reflection blurRad="6350" stA="19000" endPos="45500" dist="12700" dir="5400000" sy="-100000" algn="bl" rotWithShape="0"/>
                </a:effectLst>
              </a:rPr>
              <a:t>1</a:t>
            </a:r>
            <a:endParaRPr lang="zh-CN" altLang="en-US" sz="4800" dirty="0" err="1">
              <a:effectLst>
                <a:reflection blurRad="6350" stA="19000" endPos="45500" dist="12700" dir="5400000" sy="-100000" algn="bl" rotWithShape="0"/>
              </a:effectLst>
            </a:endParaRPr>
          </a:p>
        </p:txBody>
      </p:sp>
      <p:sp>
        <p:nvSpPr>
          <p:cNvPr id="36" name="Freeform 124"/>
          <p:cNvSpPr>
            <a:spLocks noEditPoints="1"/>
          </p:cNvSpPr>
          <p:nvPr/>
        </p:nvSpPr>
        <p:spPr bwMode="auto">
          <a:xfrm>
            <a:off x="1801161" y="4547300"/>
            <a:ext cx="689701" cy="689701"/>
          </a:xfrm>
          <a:custGeom>
            <a:avLst/>
            <a:gdLst>
              <a:gd name="T0" fmla="*/ 101 w 140"/>
              <a:gd name="T1" fmla="*/ 21 h 140"/>
              <a:gd name="T2" fmla="*/ 117 w 140"/>
              <a:gd name="T3" fmla="*/ 5 h 140"/>
              <a:gd name="T4" fmla="*/ 119 w 140"/>
              <a:gd name="T5" fmla="*/ 6 h 140"/>
              <a:gd name="T6" fmla="*/ 120 w 140"/>
              <a:gd name="T7" fmla="*/ 20 h 140"/>
              <a:gd name="T8" fmla="*/ 134 w 140"/>
              <a:gd name="T9" fmla="*/ 22 h 140"/>
              <a:gd name="T10" fmla="*/ 135 w 140"/>
              <a:gd name="T11" fmla="*/ 24 h 140"/>
              <a:gd name="T12" fmla="*/ 120 w 140"/>
              <a:gd name="T13" fmla="*/ 39 h 140"/>
              <a:gd name="T14" fmla="*/ 116 w 140"/>
              <a:gd name="T15" fmla="*/ 40 h 140"/>
              <a:gd name="T16" fmla="*/ 107 w 140"/>
              <a:gd name="T17" fmla="*/ 39 h 140"/>
              <a:gd name="T18" fmla="*/ 80 w 140"/>
              <a:gd name="T19" fmla="*/ 66 h 140"/>
              <a:gd name="T20" fmla="*/ 78 w 140"/>
              <a:gd name="T21" fmla="*/ 79 h 140"/>
              <a:gd name="T22" fmla="*/ 61 w 140"/>
              <a:gd name="T23" fmla="*/ 79 h 140"/>
              <a:gd name="T24" fmla="*/ 61 w 140"/>
              <a:gd name="T25" fmla="*/ 62 h 140"/>
              <a:gd name="T26" fmla="*/ 75 w 140"/>
              <a:gd name="T27" fmla="*/ 60 h 140"/>
              <a:gd name="T28" fmla="*/ 101 w 140"/>
              <a:gd name="T29" fmla="*/ 34 h 140"/>
              <a:gd name="T30" fmla="*/ 100 w 140"/>
              <a:gd name="T31" fmla="*/ 25 h 140"/>
              <a:gd name="T32" fmla="*/ 101 w 140"/>
              <a:gd name="T33" fmla="*/ 21 h 140"/>
              <a:gd name="T34" fmla="*/ 130 w 140"/>
              <a:gd name="T35" fmla="*/ 34 h 140"/>
              <a:gd name="T36" fmla="*/ 122 w 140"/>
              <a:gd name="T37" fmla="*/ 42 h 140"/>
              <a:gd name="T38" fmla="*/ 118 w 140"/>
              <a:gd name="T39" fmla="*/ 44 h 140"/>
              <a:gd name="T40" fmla="*/ 124 w 140"/>
              <a:gd name="T41" fmla="*/ 70 h 140"/>
              <a:gd name="T42" fmla="*/ 70 w 140"/>
              <a:gd name="T43" fmla="*/ 125 h 140"/>
              <a:gd name="T44" fmla="*/ 15 w 140"/>
              <a:gd name="T45" fmla="*/ 70 h 140"/>
              <a:gd name="T46" fmla="*/ 70 w 140"/>
              <a:gd name="T47" fmla="*/ 16 h 140"/>
              <a:gd name="T48" fmla="*/ 96 w 140"/>
              <a:gd name="T49" fmla="*/ 23 h 140"/>
              <a:gd name="T50" fmla="*/ 99 w 140"/>
              <a:gd name="T51" fmla="*/ 18 h 140"/>
              <a:gd name="T52" fmla="*/ 106 w 140"/>
              <a:gd name="T53" fmla="*/ 11 h 140"/>
              <a:gd name="T54" fmla="*/ 70 w 140"/>
              <a:gd name="T55" fmla="*/ 0 h 140"/>
              <a:gd name="T56" fmla="*/ 0 w 140"/>
              <a:gd name="T57" fmla="*/ 70 h 140"/>
              <a:gd name="T58" fmla="*/ 70 w 140"/>
              <a:gd name="T59" fmla="*/ 140 h 140"/>
              <a:gd name="T60" fmla="*/ 140 w 140"/>
              <a:gd name="T61" fmla="*/ 70 h 140"/>
              <a:gd name="T62" fmla="*/ 130 w 140"/>
              <a:gd name="T63" fmla="*/ 34 h 140"/>
              <a:gd name="T64" fmla="*/ 70 w 140"/>
              <a:gd name="T65" fmla="*/ 47 h 140"/>
              <a:gd name="T66" fmla="*/ 80 w 140"/>
              <a:gd name="T67" fmla="*/ 49 h 140"/>
              <a:gd name="T68" fmla="*/ 93 w 140"/>
              <a:gd name="T69" fmla="*/ 37 h 140"/>
              <a:gd name="T70" fmla="*/ 70 w 140"/>
              <a:gd name="T71" fmla="*/ 29 h 140"/>
              <a:gd name="T72" fmla="*/ 29 w 140"/>
              <a:gd name="T73" fmla="*/ 70 h 140"/>
              <a:gd name="T74" fmla="*/ 70 w 140"/>
              <a:gd name="T75" fmla="*/ 111 h 140"/>
              <a:gd name="T76" fmla="*/ 111 w 140"/>
              <a:gd name="T77" fmla="*/ 70 h 140"/>
              <a:gd name="T78" fmla="*/ 104 w 140"/>
              <a:gd name="T79" fmla="*/ 48 h 140"/>
              <a:gd name="T80" fmla="*/ 91 w 140"/>
              <a:gd name="T81" fmla="*/ 61 h 140"/>
              <a:gd name="T82" fmla="*/ 93 w 140"/>
              <a:gd name="T83" fmla="*/ 70 h 140"/>
              <a:gd name="T84" fmla="*/ 70 w 140"/>
              <a:gd name="T85" fmla="*/ 94 h 140"/>
              <a:gd name="T86" fmla="*/ 46 w 140"/>
              <a:gd name="T87" fmla="*/ 70 h 140"/>
              <a:gd name="T88" fmla="*/ 70 w 140"/>
              <a:gd name="T89" fmla="*/ 4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40">
                <a:moveTo>
                  <a:pt x="101" y="21"/>
                </a:moveTo>
                <a:cubicBezTo>
                  <a:pt x="117" y="5"/>
                  <a:pt x="117" y="5"/>
                  <a:pt x="117" y="5"/>
                </a:cubicBezTo>
                <a:cubicBezTo>
                  <a:pt x="118" y="5"/>
                  <a:pt x="118" y="5"/>
                  <a:pt x="119" y="6"/>
                </a:cubicBezTo>
                <a:cubicBezTo>
                  <a:pt x="120" y="20"/>
                  <a:pt x="120" y="20"/>
                  <a:pt x="120" y="20"/>
                </a:cubicBezTo>
                <a:cubicBezTo>
                  <a:pt x="134" y="22"/>
                  <a:pt x="134" y="22"/>
                  <a:pt x="134" y="22"/>
                </a:cubicBezTo>
                <a:cubicBezTo>
                  <a:pt x="136" y="22"/>
                  <a:pt x="136" y="23"/>
                  <a:pt x="135" y="24"/>
                </a:cubicBezTo>
                <a:cubicBezTo>
                  <a:pt x="120" y="39"/>
                  <a:pt x="120" y="39"/>
                  <a:pt x="120" y="39"/>
                </a:cubicBezTo>
                <a:cubicBezTo>
                  <a:pt x="119" y="40"/>
                  <a:pt x="117" y="40"/>
                  <a:pt x="116" y="40"/>
                </a:cubicBezTo>
                <a:cubicBezTo>
                  <a:pt x="107" y="39"/>
                  <a:pt x="107" y="39"/>
                  <a:pt x="107" y="39"/>
                </a:cubicBezTo>
                <a:cubicBezTo>
                  <a:pt x="80" y="66"/>
                  <a:pt x="80" y="66"/>
                  <a:pt x="80" y="66"/>
                </a:cubicBezTo>
                <a:cubicBezTo>
                  <a:pt x="82" y="70"/>
                  <a:pt x="82" y="75"/>
                  <a:pt x="78" y="79"/>
                </a:cubicBezTo>
                <a:cubicBezTo>
                  <a:pt x="73" y="84"/>
                  <a:pt x="66" y="84"/>
                  <a:pt x="61" y="79"/>
                </a:cubicBezTo>
                <a:cubicBezTo>
                  <a:pt x="57" y="74"/>
                  <a:pt x="57" y="67"/>
                  <a:pt x="61" y="62"/>
                </a:cubicBezTo>
                <a:cubicBezTo>
                  <a:pt x="65" y="59"/>
                  <a:pt x="70" y="58"/>
                  <a:pt x="75" y="60"/>
                </a:cubicBezTo>
                <a:cubicBezTo>
                  <a:pt x="101" y="34"/>
                  <a:pt x="101" y="34"/>
                  <a:pt x="101" y="34"/>
                </a:cubicBezTo>
                <a:cubicBezTo>
                  <a:pt x="100" y="25"/>
                  <a:pt x="100" y="25"/>
                  <a:pt x="100" y="25"/>
                </a:cubicBezTo>
                <a:cubicBezTo>
                  <a:pt x="100" y="23"/>
                  <a:pt x="101" y="22"/>
                  <a:pt x="101" y="21"/>
                </a:cubicBezTo>
                <a:close/>
                <a:moveTo>
                  <a:pt x="130" y="34"/>
                </a:moveTo>
                <a:cubicBezTo>
                  <a:pt x="122" y="42"/>
                  <a:pt x="122" y="42"/>
                  <a:pt x="122" y="42"/>
                </a:cubicBezTo>
                <a:cubicBezTo>
                  <a:pt x="121" y="43"/>
                  <a:pt x="119" y="44"/>
                  <a:pt x="118" y="44"/>
                </a:cubicBezTo>
                <a:cubicBezTo>
                  <a:pt x="122" y="52"/>
                  <a:pt x="124" y="61"/>
                  <a:pt x="124" y="70"/>
                </a:cubicBezTo>
                <a:cubicBezTo>
                  <a:pt x="124" y="100"/>
                  <a:pt x="100" y="125"/>
                  <a:pt x="70" y="125"/>
                </a:cubicBezTo>
                <a:cubicBezTo>
                  <a:pt x="40" y="125"/>
                  <a:pt x="15" y="100"/>
                  <a:pt x="15" y="70"/>
                </a:cubicBezTo>
                <a:cubicBezTo>
                  <a:pt x="15" y="40"/>
                  <a:pt x="40" y="16"/>
                  <a:pt x="70" y="16"/>
                </a:cubicBezTo>
                <a:cubicBezTo>
                  <a:pt x="79" y="16"/>
                  <a:pt x="88" y="18"/>
                  <a:pt x="96" y="23"/>
                </a:cubicBezTo>
                <a:cubicBezTo>
                  <a:pt x="97" y="21"/>
                  <a:pt x="98" y="19"/>
                  <a:pt x="99" y="18"/>
                </a:cubicBezTo>
                <a:cubicBezTo>
                  <a:pt x="106" y="11"/>
                  <a:pt x="106" y="11"/>
                  <a:pt x="106" y="11"/>
                </a:cubicBezTo>
                <a:cubicBezTo>
                  <a:pt x="96" y="4"/>
                  <a:pt x="83" y="0"/>
                  <a:pt x="70" y="0"/>
                </a:cubicBezTo>
                <a:cubicBezTo>
                  <a:pt x="31" y="0"/>
                  <a:pt x="0" y="32"/>
                  <a:pt x="0" y="70"/>
                </a:cubicBezTo>
                <a:cubicBezTo>
                  <a:pt x="0" y="109"/>
                  <a:pt x="31" y="140"/>
                  <a:pt x="70" y="140"/>
                </a:cubicBezTo>
                <a:cubicBezTo>
                  <a:pt x="108" y="140"/>
                  <a:pt x="140" y="109"/>
                  <a:pt x="140" y="70"/>
                </a:cubicBezTo>
                <a:cubicBezTo>
                  <a:pt x="140" y="57"/>
                  <a:pt x="136" y="45"/>
                  <a:pt x="130" y="34"/>
                </a:cubicBezTo>
                <a:close/>
                <a:moveTo>
                  <a:pt x="70" y="47"/>
                </a:moveTo>
                <a:cubicBezTo>
                  <a:pt x="73" y="47"/>
                  <a:pt x="77" y="48"/>
                  <a:pt x="80" y="49"/>
                </a:cubicBezTo>
                <a:cubicBezTo>
                  <a:pt x="93" y="37"/>
                  <a:pt x="93" y="37"/>
                  <a:pt x="93" y="37"/>
                </a:cubicBezTo>
                <a:cubicBezTo>
                  <a:pt x="86" y="32"/>
                  <a:pt x="78" y="29"/>
                  <a:pt x="70" y="29"/>
                </a:cubicBezTo>
                <a:cubicBezTo>
                  <a:pt x="47" y="29"/>
                  <a:pt x="29" y="48"/>
                  <a:pt x="29" y="70"/>
                </a:cubicBezTo>
                <a:cubicBezTo>
                  <a:pt x="29" y="93"/>
                  <a:pt x="47" y="111"/>
                  <a:pt x="70" y="111"/>
                </a:cubicBezTo>
                <a:cubicBezTo>
                  <a:pt x="92" y="111"/>
                  <a:pt x="111" y="93"/>
                  <a:pt x="111" y="70"/>
                </a:cubicBezTo>
                <a:cubicBezTo>
                  <a:pt x="111" y="62"/>
                  <a:pt x="108" y="54"/>
                  <a:pt x="104" y="48"/>
                </a:cubicBezTo>
                <a:cubicBezTo>
                  <a:pt x="91" y="61"/>
                  <a:pt x="91" y="61"/>
                  <a:pt x="91" y="61"/>
                </a:cubicBezTo>
                <a:cubicBezTo>
                  <a:pt x="92" y="64"/>
                  <a:pt x="93" y="67"/>
                  <a:pt x="93" y="70"/>
                </a:cubicBezTo>
                <a:cubicBezTo>
                  <a:pt x="93" y="83"/>
                  <a:pt x="83" y="94"/>
                  <a:pt x="70" y="94"/>
                </a:cubicBezTo>
                <a:cubicBezTo>
                  <a:pt x="57" y="94"/>
                  <a:pt x="46" y="83"/>
                  <a:pt x="46" y="70"/>
                </a:cubicBezTo>
                <a:cubicBezTo>
                  <a:pt x="46" y="57"/>
                  <a:pt x="57" y="47"/>
                  <a:pt x="70" y="4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0" name="TextBox 19"/>
          <p:cNvSpPr txBox="1"/>
          <p:nvPr/>
        </p:nvSpPr>
        <p:spPr>
          <a:xfrm>
            <a:off x="1491343" y="859971"/>
            <a:ext cx="2721428" cy="461665"/>
          </a:xfrm>
          <a:prstGeom prst="rect">
            <a:avLst/>
          </a:prstGeom>
          <a:noFill/>
        </p:spPr>
        <p:txBody>
          <a:bodyPr wrap="square" rtlCol="0">
            <a:spAutoFit/>
          </a:bodyPr>
          <a:lstStyle/>
          <a:p>
            <a:r>
              <a:rPr lang="zh-CN" altLang="en-US" sz="2400" dirty="0" smtClean="0"/>
              <a:t>高校智库服务</a:t>
            </a:r>
            <a:endParaRPr lang="zh-CN" altLang="en-US" sz="2400" b="1" dirty="0">
              <a:latin typeface="华文仿宋" pitchFamily="2" charset="-122"/>
              <a:ea typeface="华文仿宋" pitchFamily="2" charset="-122"/>
            </a:endParaRPr>
          </a:p>
        </p:txBody>
      </p:sp>
      <p:sp>
        <p:nvSpPr>
          <p:cNvPr id="21" name="TextBox 20"/>
          <p:cNvSpPr txBox="1"/>
          <p:nvPr/>
        </p:nvSpPr>
        <p:spPr>
          <a:xfrm>
            <a:off x="11321143" y="6254820"/>
            <a:ext cx="718457"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P12</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10641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2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42" presetClass="path" presetSubtype="0" decel="30000" fill="hold" grpId="1" nodeType="withEffect">
                                  <p:stCondLst>
                                    <p:cond delay="250"/>
                                  </p:stCondLst>
                                  <p:childTnLst>
                                    <p:animMotion origin="layout" path="M -2.08333E-6 -4.81481E-6 L 0.03373 0.04399 " pathEditMode="relative" rAng="0" ptsTypes="AA">
                                      <p:cBhvr>
                                        <p:cTn id="21" dur="750" spd="-100000" fill="hold"/>
                                        <p:tgtEl>
                                          <p:spTgt spid="16"/>
                                        </p:tgtEl>
                                        <p:attrNameLst>
                                          <p:attrName>ppt_x</p:attrName>
                                          <p:attrName>ppt_y</p:attrName>
                                        </p:attrNameLst>
                                      </p:cBhvr>
                                      <p:rCtr x="1680" y="2199"/>
                                    </p:animMotion>
                                  </p:childTnLst>
                                </p:cTn>
                              </p:par>
                              <p:par>
                                <p:cTn id="22" presetID="10" presetClass="entr" presetSubtype="0" fill="hold" grpId="0" nodeType="withEffect">
                                  <p:stCondLst>
                                    <p:cond delay="10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63" presetClass="path" presetSubtype="0" decel="50000" fill="hold" grpId="1" nodeType="withEffect">
                                  <p:stCondLst>
                                    <p:cond delay="1000"/>
                                  </p:stCondLst>
                                  <p:childTnLst>
                                    <p:animMotion origin="layout" path="M -0.02774 2.96296E-6 L 0.11081 2.96296E-6 " pathEditMode="relative" rAng="0" ptsTypes="AA">
                                      <p:cBhvr>
                                        <p:cTn id="26" dur="750" spd="-100000" fill="hold"/>
                                        <p:tgtEl>
                                          <p:spTgt spid="34"/>
                                        </p:tgtEl>
                                        <p:attrNameLst>
                                          <p:attrName>ppt_x</p:attrName>
                                          <p:attrName>ppt_y</p:attrName>
                                        </p:attrNameLst>
                                      </p:cBhvr>
                                      <p:rCtr x="6927" y="0"/>
                                    </p:animMotion>
                                  </p:childTnLst>
                                </p:cTn>
                              </p:par>
                              <p:par>
                                <p:cTn id="27" presetID="35" presetClass="path" presetSubtype="0" accel="50000" decel="50000" fill="hold" grpId="2" nodeType="withEffect">
                                  <p:stCondLst>
                                    <p:cond delay="1750"/>
                                  </p:stCondLst>
                                  <p:childTnLst>
                                    <p:animMotion origin="layout" path="M -0.028 2.96296E-6 L 2.29167E-6 2.96296E-6 " pathEditMode="relative" rAng="0" ptsTypes="AA">
                                      <p:cBhvr>
                                        <p:cTn id="28" dur="750" fill="hold"/>
                                        <p:tgtEl>
                                          <p:spTgt spid="34"/>
                                        </p:tgtEl>
                                        <p:attrNameLst>
                                          <p:attrName>ppt_x</p:attrName>
                                          <p:attrName>ppt_y</p:attrName>
                                        </p:attrNameLst>
                                      </p:cBhvr>
                                      <p:rCtr x="1393" y="0"/>
                                    </p:animMotion>
                                  </p:childTnLst>
                                </p:cTn>
                              </p:par>
                              <p:par>
                                <p:cTn id="29" presetID="10" presetClass="entr" presetSubtype="0" fill="hold" grpId="0" nodeType="withEffect">
                                  <p:stCondLst>
                                    <p:cond delay="15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63" presetClass="path" presetSubtype="0" decel="50000" fill="hold" grpId="1" nodeType="withEffect">
                                  <p:stCondLst>
                                    <p:cond delay="1500"/>
                                  </p:stCondLst>
                                  <p:childTnLst>
                                    <p:animMotion origin="layout" path="M -0.02774 4.81481E-6 L 0.1108 4.81481E-6 " pathEditMode="relative" rAng="0" ptsTypes="AA">
                                      <p:cBhvr>
                                        <p:cTn id="33" dur="750" spd="-100000" fill="hold"/>
                                        <p:tgtEl>
                                          <p:spTgt spid="32"/>
                                        </p:tgtEl>
                                        <p:attrNameLst>
                                          <p:attrName>ppt_x</p:attrName>
                                          <p:attrName>ppt_y</p:attrName>
                                        </p:attrNameLst>
                                      </p:cBhvr>
                                      <p:rCtr x="6927" y="0"/>
                                    </p:animMotion>
                                  </p:childTnLst>
                                </p:cTn>
                              </p:par>
                              <p:par>
                                <p:cTn id="34" presetID="35" presetClass="path" presetSubtype="0" accel="50000" decel="50000" fill="hold" grpId="2" nodeType="withEffect">
                                  <p:stCondLst>
                                    <p:cond delay="2250"/>
                                  </p:stCondLst>
                                  <p:childTnLst>
                                    <p:animMotion origin="layout" path="M -0.028 4.81481E-6 L 3.75E-6 4.81481E-6 " pathEditMode="relative" rAng="0" ptsTypes="AA">
                                      <p:cBhvr>
                                        <p:cTn id="35" dur="750" fill="hold"/>
                                        <p:tgtEl>
                                          <p:spTgt spid="32"/>
                                        </p:tgtEl>
                                        <p:attrNameLst>
                                          <p:attrName>ppt_x</p:attrName>
                                          <p:attrName>ppt_y</p:attrName>
                                        </p:attrNameLst>
                                      </p:cBhvr>
                                      <p:rCtr x="1393" y="0"/>
                                    </p:animMotion>
                                  </p:childTnLst>
                                </p:cTn>
                              </p:par>
                              <p:par>
                                <p:cTn id="36" presetID="42" presetClass="entr" presetSubtype="0" fill="hold" grpId="0" nodeType="withEffect">
                                  <p:stCondLst>
                                    <p:cond delay="150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750"/>
                                        <p:tgtEl>
                                          <p:spTgt spid="33"/>
                                        </p:tgtEl>
                                      </p:cBhvr>
                                    </p:animEffect>
                                    <p:anim calcmode="lin" valueType="num">
                                      <p:cBhvr>
                                        <p:cTn id="39" dur="750" fill="hold"/>
                                        <p:tgtEl>
                                          <p:spTgt spid="33"/>
                                        </p:tgtEl>
                                        <p:attrNameLst>
                                          <p:attrName>ppt_x</p:attrName>
                                        </p:attrNameLst>
                                      </p:cBhvr>
                                      <p:tavLst>
                                        <p:tav tm="0">
                                          <p:val>
                                            <p:strVal val="#ppt_x"/>
                                          </p:val>
                                        </p:tav>
                                        <p:tav tm="100000">
                                          <p:val>
                                            <p:strVal val="#ppt_x"/>
                                          </p:val>
                                        </p:tav>
                                      </p:tavLst>
                                    </p:anim>
                                    <p:anim calcmode="lin" valueType="num">
                                      <p:cBhvr>
                                        <p:cTn id="40" dur="75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750"/>
                                        <p:tgtEl>
                                          <p:spTgt spid="35"/>
                                        </p:tgtEl>
                                      </p:cBhvr>
                                    </p:animEffect>
                                    <p:anim calcmode="lin" valueType="num">
                                      <p:cBhvr>
                                        <p:cTn id="44" dur="750" fill="hold"/>
                                        <p:tgtEl>
                                          <p:spTgt spid="35"/>
                                        </p:tgtEl>
                                        <p:attrNameLst>
                                          <p:attrName>ppt_x</p:attrName>
                                        </p:attrNameLst>
                                      </p:cBhvr>
                                      <p:tavLst>
                                        <p:tav tm="0">
                                          <p:val>
                                            <p:strVal val="#ppt_x"/>
                                          </p:val>
                                        </p:tav>
                                        <p:tav tm="100000">
                                          <p:val>
                                            <p:strVal val="#ppt_x"/>
                                          </p:val>
                                        </p:tav>
                                      </p:tavLst>
                                    </p:anim>
                                    <p:anim calcmode="lin" valueType="num">
                                      <p:cBhvr>
                                        <p:cTn id="45" dur="750" fill="hold"/>
                                        <p:tgtEl>
                                          <p:spTgt spid="35"/>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25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par>
                                <p:cTn id="49" presetID="63" presetClass="path" presetSubtype="0" decel="50000" fill="hold" grpId="1" nodeType="withEffect">
                                  <p:stCondLst>
                                    <p:cond delay="250"/>
                                  </p:stCondLst>
                                  <p:childTnLst>
                                    <p:animMotion origin="layout" path="M 0.01524 4.81481E-6 L -0.06315 4.81481E-6 " pathEditMode="relative" rAng="0" ptsTypes="AA">
                                      <p:cBhvr>
                                        <p:cTn id="50" dur="750" spd="-100000" fill="hold"/>
                                        <p:tgtEl>
                                          <p:spTgt spid="4"/>
                                        </p:tgtEl>
                                        <p:attrNameLst>
                                          <p:attrName>ppt_x</p:attrName>
                                          <p:attrName>ppt_y</p:attrName>
                                        </p:attrNameLst>
                                      </p:cBhvr>
                                      <p:rCtr x="-3919" y="0"/>
                                    </p:animMotion>
                                  </p:childTnLst>
                                </p:cTn>
                              </p:par>
                              <p:par>
                                <p:cTn id="51" presetID="35" presetClass="path" presetSubtype="0" accel="50000" decel="50000" fill="hold" grpId="2" nodeType="withEffect">
                                  <p:stCondLst>
                                    <p:cond delay="1000"/>
                                  </p:stCondLst>
                                  <p:childTnLst>
                                    <p:animMotion origin="layout" path="M 0.01602 4.81481E-6 L -3.95833E-6 4.81481E-6 " pathEditMode="relative" rAng="0" ptsTypes="AA">
                                      <p:cBhvr>
                                        <p:cTn id="52" dur="750" fill="hold"/>
                                        <p:tgtEl>
                                          <p:spTgt spid="4"/>
                                        </p:tgtEl>
                                        <p:attrNameLst>
                                          <p:attrName>ppt_x</p:attrName>
                                          <p:attrName>ppt_y</p:attrName>
                                        </p:attrNameLst>
                                      </p:cBhvr>
                                      <p:rCtr x="-807" y="0"/>
                                    </p:animMotion>
                                  </p:childTnLst>
                                </p:cTn>
                              </p:par>
                              <p:par>
                                <p:cTn id="53" presetID="31" presetClass="entr" presetSubtype="0" fill="hold" grpId="0" nodeType="withEffect">
                                  <p:stCondLst>
                                    <p:cond delay="75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fltVal val="0"/>
                                          </p:val>
                                        </p:tav>
                                        <p:tav tm="100000">
                                          <p:val>
                                            <p:strVal val="#ppt_w"/>
                                          </p:val>
                                        </p:tav>
                                      </p:tavLst>
                                    </p:anim>
                                    <p:anim calcmode="lin" valueType="num">
                                      <p:cBhvr>
                                        <p:cTn id="56" dur="1000" fill="hold"/>
                                        <p:tgtEl>
                                          <p:spTgt spid="36"/>
                                        </p:tgtEl>
                                        <p:attrNameLst>
                                          <p:attrName>ppt_h</p:attrName>
                                        </p:attrNameLst>
                                      </p:cBhvr>
                                      <p:tavLst>
                                        <p:tav tm="0">
                                          <p:val>
                                            <p:fltVal val="0"/>
                                          </p:val>
                                        </p:tav>
                                        <p:tav tm="100000">
                                          <p:val>
                                            <p:strVal val="#ppt_h"/>
                                          </p:val>
                                        </p:tav>
                                      </p:tavLst>
                                    </p:anim>
                                    <p:anim calcmode="lin" valueType="num">
                                      <p:cBhvr>
                                        <p:cTn id="57" dur="1000" fill="hold"/>
                                        <p:tgtEl>
                                          <p:spTgt spid="36"/>
                                        </p:tgtEl>
                                        <p:attrNameLst>
                                          <p:attrName>style.rotation</p:attrName>
                                        </p:attrNameLst>
                                      </p:cBhvr>
                                      <p:tavLst>
                                        <p:tav tm="0">
                                          <p:val>
                                            <p:fltVal val="90"/>
                                          </p:val>
                                        </p:tav>
                                        <p:tav tm="100000">
                                          <p:val>
                                            <p:fltVal val="0"/>
                                          </p:val>
                                        </p:tav>
                                      </p:tavLst>
                                    </p:anim>
                                    <p:animEffect transition="in" filter="fade">
                                      <p:cBhvr>
                                        <p:cTn id="58" dur="1000"/>
                                        <p:tgtEl>
                                          <p:spTgt spid="36"/>
                                        </p:tgtEl>
                                      </p:cBhvr>
                                    </p:animEffect>
                                  </p:childTnLst>
                                </p:cTn>
                              </p:par>
                              <p:par>
                                <p:cTn id="59" presetID="10" presetClass="entr" presetSubtype="0" fill="hold" nodeType="withEffect">
                                  <p:stCondLst>
                                    <p:cond delay="1000"/>
                                  </p:stCondLst>
                                  <p:childTnLst>
                                    <p:set>
                                      <p:cBhvr>
                                        <p:cTn id="60" dur="1" fill="hold">
                                          <p:stCondLst>
                                            <p:cond delay="0"/>
                                          </p:stCondLst>
                                        </p:cTn>
                                        <p:tgtEl>
                                          <p:spTgt spid="14">
                                            <p:txEl>
                                              <p:pRg st="0" end="0"/>
                                            </p:txEl>
                                          </p:spTgt>
                                        </p:tgtEl>
                                        <p:attrNameLst>
                                          <p:attrName>style.visibility</p:attrName>
                                        </p:attrNameLst>
                                      </p:cBhvr>
                                      <p:to>
                                        <p:strVal val="visible"/>
                                      </p:to>
                                    </p:set>
                                    <p:animEffect transition="in" filter="fade">
                                      <p:cBhvr>
                                        <p:cTn id="61" dur="500"/>
                                        <p:tgtEl>
                                          <p:spTgt spid="14">
                                            <p:txEl>
                                              <p:pRg st="0" end="0"/>
                                            </p:txEl>
                                          </p:spTgt>
                                        </p:tgtEl>
                                      </p:cBhvr>
                                    </p:animEffect>
                                  </p:childTnLst>
                                </p:cTn>
                              </p:par>
                              <p:par>
                                <p:cTn id="62" presetID="53" presetClass="entr" presetSubtype="16" fill="hold" grpId="0" nodeType="withEffect">
                                  <p:stCondLst>
                                    <p:cond delay="50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fltVal val="0"/>
                                          </p:val>
                                        </p:tav>
                                        <p:tav tm="100000">
                                          <p:val>
                                            <p:strVal val="#ppt_h"/>
                                          </p:val>
                                        </p:tav>
                                      </p:tavLst>
                                    </p:anim>
                                    <p:animEffect transition="in" filter="fade">
                                      <p:cBhvr>
                                        <p:cTn id="71" dur="500"/>
                                        <p:tgtEl>
                                          <p:spTgt spid="7"/>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6"/>
                                        </p:tgtEl>
                                        <p:attrNameLst>
                                          <p:attrName>style.visibility</p:attrName>
                                        </p:attrNameLst>
                                      </p:cBhvr>
                                      <p:to>
                                        <p:strVal val="visible"/>
                                      </p:to>
                                    </p:set>
                                    <p:anim calcmode="lin" valueType="num">
                                      <p:cBhvr>
                                        <p:cTn id="74" dur="500" fill="hold"/>
                                        <p:tgtEl>
                                          <p:spTgt spid="6"/>
                                        </p:tgtEl>
                                        <p:attrNameLst>
                                          <p:attrName>ppt_w</p:attrName>
                                        </p:attrNameLst>
                                      </p:cBhvr>
                                      <p:tavLst>
                                        <p:tav tm="0">
                                          <p:val>
                                            <p:fltVal val="0"/>
                                          </p:val>
                                        </p:tav>
                                        <p:tav tm="100000">
                                          <p:val>
                                            <p:strVal val="#ppt_w"/>
                                          </p:val>
                                        </p:tav>
                                      </p:tavLst>
                                    </p:anim>
                                    <p:anim calcmode="lin" valueType="num">
                                      <p:cBhvr>
                                        <p:cTn id="75" dur="500" fill="hold"/>
                                        <p:tgtEl>
                                          <p:spTgt spid="6"/>
                                        </p:tgtEl>
                                        <p:attrNameLst>
                                          <p:attrName>ppt_h</p:attrName>
                                        </p:attrNameLst>
                                      </p:cBhvr>
                                      <p:tavLst>
                                        <p:tav tm="0">
                                          <p:val>
                                            <p:fltVal val="0"/>
                                          </p:val>
                                        </p:tav>
                                        <p:tav tm="100000">
                                          <p:val>
                                            <p:strVal val="#ppt_h"/>
                                          </p:val>
                                        </p:tav>
                                      </p:tavLst>
                                    </p:anim>
                                    <p:animEffect transition="in" filter="fade">
                                      <p:cBhvr>
                                        <p:cTn id="76" dur="500"/>
                                        <p:tgtEl>
                                          <p:spTgt spid="6"/>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transition="in" filter="fade">
                                      <p:cBhvr>
                                        <p:cTn id="81" dur="500"/>
                                        <p:tgtEl>
                                          <p:spTgt spid="8"/>
                                        </p:tgtEl>
                                      </p:cBhvr>
                                    </p:animEffect>
                                  </p:childTnLst>
                                </p:cTn>
                              </p:par>
                              <p:par>
                                <p:cTn id="82" presetID="53" presetClass="entr" presetSubtype="16" fill="hold" grpId="0" nodeType="withEffect">
                                  <p:stCondLst>
                                    <p:cond delay="5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par>
                                <p:cTn id="92" presetID="10" presetClass="entr" presetSubtype="0" fill="hold" grpId="0" nodeType="withEffect">
                                  <p:stCondLst>
                                    <p:cond delay="75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500"/>
                                        <p:tgtEl>
                                          <p:spTgt spid="3"/>
                                        </p:tgtEl>
                                      </p:cBhvr>
                                    </p:animEffect>
                                  </p:childTnLst>
                                </p:cTn>
                              </p:par>
                              <p:par>
                                <p:cTn id="95" presetID="22" presetClass="entr" presetSubtype="4" fill="hold" grpId="0" nodeType="withEffect">
                                  <p:stCondLst>
                                    <p:cond delay="50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 grpId="0" animBg="1"/>
      <p:bldP spid="4" grpId="1" animBg="1"/>
      <p:bldP spid="4" grpId="2" animBg="1"/>
      <p:bldP spid="5" grpId="0" animBg="1"/>
      <p:bldP spid="6" grpId="0" animBg="1"/>
      <p:bldP spid="7" grpId="0" animBg="1"/>
      <p:bldP spid="8" grpId="0" animBg="1"/>
      <p:bldP spid="9" grpId="0" animBg="1"/>
      <p:bldP spid="10" grpId="0" animBg="1"/>
      <p:bldP spid="16" grpId="0"/>
      <p:bldP spid="16" grpId="1"/>
      <p:bldP spid="32" grpId="0"/>
      <p:bldP spid="32" grpId="1"/>
      <p:bldP spid="32" grpId="2"/>
      <p:bldP spid="33" grpId="0"/>
      <p:bldP spid="34" grpId="0"/>
      <p:bldP spid="34" grpId="1"/>
      <p:bldP spid="34" grpId="2"/>
      <p:bldP spid="35" grpId="0"/>
      <p:bldP spid="36"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a:spLocks/>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226"/>
          <p:cNvSpPr>
            <a:spLocks/>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7" name="Freeform 229"/>
          <p:cNvSpPr>
            <a:spLocks/>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文本框 50"/>
          <p:cNvSpPr txBox="1"/>
          <p:nvPr/>
        </p:nvSpPr>
        <p:spPr>
          <a:xfrm>
            <a:off x="3853560" y="24064"/>
            <a:ext cx="4502332" cy="5183342"/>
          </a:xfrm>
          <a:prstGeom prst="rect">
            <a:avLst/>
          </a:prstGeom>
          <a:noFill/>
        </p:spPr>
        <p:txBody>
          <a:bodyPr wrap="square" rtlCol="0" anchor="ctr">
            <a:spAutoFit/>
          </a:bodyPr>
          <a:lstStyle/>
          <a:p>
            <a:pPr algn="ctr">
              <a:lnSpc>
                <a:spcPct val="150000"/>
              </a:lnSpc>
            </a:pPr>
            <a:r>
              <a:rPr lang="en-US" altLang="zh-CN" sz="25000" dirty="0">
                <a:latin typeface="微软雅黑" panose="020B0503020204020204" pitchFamily="34" charset="-122"/>
                <a:ea typeface="微软雅黑" panose="020B0503020204020204" pitchFamily="34" charset="-122"/>
              </a:rPr>
              <a:t>3</a:t>
            </a:r>
          </a:p>
        </p:txBody>
      </p:sp>
      <p:sp useBgFill="1">
        <p:nvSpPr>
          <p:cNvPr id="52" name="矩形 51"/>
          <p:cNvSpPr/>
          <p:nvPr/>
        </p:nvSpPr>
        <p:spPr>
          <a:xfrm>
            <a:off x="4858712"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schemeClr val="tx1"/>
              </a:solidFill>
              <a:effectLst>
                <a:innerShdw blurRad="63500" dist="50800" dir="16200000">
                  <a:prstClr val="black">
                    <a:alpha val="30000"/>
                  </a:prstClr>
                </a:innerShdw>
              </a:effectLst>
              <a:latin typeface="+mn-ea"/>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a:spLocks/>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78"/>
            <p:cNvSpPr>
              <a:spLocks/>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79"/>
            <p:cNvSpPr>
              <a:spLocks/>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80"/>
            <p:cNvSpPr>
              <a:spLocks/>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81"/>
            <p:cNvSpPr>
              <a:spLocks/>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82"/>
            <p:cNvSpPr>
              <a:spLocks/>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83"/>
            <p:cNvSpPr>
              <a:spLocks/>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84"/>
            <p:cNvSpPr>
              <a:spLocks/>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85"/>
            <p:cNvSpPr>
              <a:spLocks/>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86"/>
            <p:cNvSpPr>
              <a:spLocks/>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88"/>
            <p:cNvSpPr>
              <a:spLocks/>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89"/>
            <p:cNvSpPr>
              <a:spLocks/>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90"/>
            <p:cNvSpPr>
              <a:spLocks/>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91"/>
            <p:cNvSpPr>
              <a:spLocks/>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92"/>
            <p:cNvSpPr>
              <a:spLocks/>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93"/>
            <p:cNvSpPr>
              <a:spLocks/>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94"/>
            <p:cNvSpPr>
              <a:spLocks/>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95"/>
            <p:cNvSpPr>
              <a:spLocks/>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96"/>
            <p:cNvSpPr>
              <a:spLocks/>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97"/>
            <p:cNvSpPr>
              <a:spLocks/>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98"/>
            <p:cNvSpPr>
              <a:spLocks/>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99"/>
            <p:cNvSpPr>
              <a:spLocks/>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100"/>
            <p:cNvSpPr>
              <a:spLocks/>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101"/>
            <p:cNvSpPr>
              <a:spLocks/>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102"/>
            <p:cNvSpPr>
              <a:spLocks/>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103"/>
            <p:cNvSpPr>
              <a:spLocks/>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104"/>
            <p:cNvSpPr>
              <a:spLocks/>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105"/>
            <p:cNvSpPr>
              <a:spLocks/>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106"/>
            <p:cNvSpPr>
              <a:spLocks/>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107"/>
            <p:cNvSpPr>
              <a:spLocks/>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108"/>
            <p:cNvSpPr>
              <a:spLocks/>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109"/>
            <p:cNvSpPr>
              <a:spLocks/>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110"/>
            <p:cNvSpPr>
              <a:spLocks/>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111"/>
            <p:cNvSpPr>
              <a:spLocks/>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112"/>
            <p:cNvSpPr>
              <a:spLocks/>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113"/>
            <p:cNvSpPr>
              <a:spLocks/>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114"/>
            <p:cNvSpPr>
              <a:spLocks/>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115"/>
            <p:cNvSpPr>
              <a:spLocks/>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117"/>
            <p:cNvSpPr>
              <a:spLocks/>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118"/>
            <p:cNvSpPr>
              <a:spLocks/>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119"/>
            <p:cNvSpPr>
              <a:spLocks/>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120"/>
            <p:cNvSpPr>
              <a:spLocks/>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121"/>
            <p:cNvSpPr>
              <a:spLocks/>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7" name="Freeform 87"/>
            <p:cNvSpPr>
              <a:spLocks/>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8" name="Freeform 122"/>
            <p:cNvSpPr>
              <a:spLocks/>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1" name="矩形 60"/>
          <p:cNvSpPr/>
          <p:nvPr/>
        </p:nvSpPr>
        <p:spPr>
          <a:xfrm>
            <a:off x="5988440" y="2912874"/>
            <a:ext cx="4698722" cy="584775"/>
          </a:xfrm>
          <a:prstGeom prst="rect">
            <a:avLst/>
          </a:prstGeom>
          <a:solidFill>
            <a:schemeClr val="tx2">
              <a:lumMod val="20000"/>
              <a:lumOff val="80000"/>
            </a:schemeClr>
          </a:solidFill>
        </p:spPr>
        <p:txBody>
          <a:bodyPr wrap="none">
            <a:spAutoFit/>
          </a:bodyPr>
          <a:lstStyle/>
          <a:p>
            <a:r>
              <a:rPr lang="zh-CN" altLang="en-US" sz="3200" dirty="0" smtClean="0"/>
              <a:t>吉林大学图书馆发展策略</a:t>
            </a:r>
            <a:endParaRPr kumimoji="1" lang="zh-CN" altLang="en-US" sz="3200" dirty="0">
              <a:solidFill>
                <a:schemeClr val="tx2"/>
              </a:solidFill>
              <a:effectLst>
                <a:innerShdw blurRad="63500" dist="50800" dir="16200000">
                  <a:prstClr val="black">
                    <a:alpha val="30000"/>
                  </a:prstClr>
                </a:innerShdw>
              </a:effectLst>
              <a:latin typeface="+mj-ea"/>
              <a:ea typeface="+mj-ea"/>
            </a:endParaRPr>
          </a:p>
        </p:txBody>
      </p:sp>
      <p:sp>
        <p:nvSpPr>
          <p:cNvPr id="199" name="文本框 52"/>
          <p:cNvSpPr txBox="1"/>
          <p:nvPr/>
        </p:nvSpPr>
        <p:spPr>
          <a:xfrm>
            <a:off x="2862940" y="4439061"/>
            <a:ext cx="8022774" cy="1052596"/>
          </a:xfrm>
          <a:prstGeom prst="rect">
            <a:avLst/>
          </a:prstGeom>
          <a:noFill/>
        </p:spPr>
        <p:txBody>
          <a:bodyPr wrap="square" rtlCol="0">
            <a:spAutoFit/>
          </a:bodyPr>
          <a:lstStyle/>
          <a:p>
            <a:pPr>
              <a:lnSpc>
                <a:spcPct val="130000"/>
              </a:lnSpc>
            </a:pPr>
            <a:r>
              <a:rPr lang="zh-CN" altLang="en-US" sz="2400" dirty="0" smtClean="0"/>
              <a:t>□</a:t>
            </a:r>
            <a:r>
              <a:rPr lang="zh-CN" altLang="en-US" sz="2400" dirty="0" smtClean="0">
                <a:latin typeface="华文仿宋" pitchFamily="2" charset="-122"/>
                <a:ea typeface="华文仿宋" pitchFamily="2" charset="-122"/>
              </a:rPr>
              <a:t>学科馆员队伍建设         □一流学科重点支撑计划</a:t>
            </a:r>
            <a:endParaRPr lang="en-US" altLang="zh-CN" sz="2400" dirty="0" smtClean="0">
              <a:latin typeface="华文仿宋" pitchFamily="2" charset="-122"/>
              <a:ea typeface="华文仿宋" pitchFamily="2" charset="-122"/>
            </a:endParaRPr>
          </a:p>
          <a:p>
            <a:pPr>
              <a:lnSpc>
                <a:spcPct val="130000"/>
              </a:lnSpc>
            </a:pPr>
            <a:r>
              <a:rPr lang="zh-CN" altLang="en-US" sz="2400" dirty="0" smtClean="0">
                <a:latin typeface="华文仿宋" pitchFamily="2" charset="-122"/>
                <a:ea typeface="华文仿宋" pitchFamily="2" charset="-122"/>
              </a:rPr>
              <a:t>□普通学科重点扶持计划 □成立专门从事学科服务的部门</a:t>
            </a:r>
            <a:endParaRPr lang="en-US" altLang="zh-CN" sz="2400" dirty="0">
              <a:latin typeface="华文仿宋" pitchFamily="2" charset="-122"/>
              <a:ea typeface="华文仿宋" pitchFamily="2" charset="-122"/>
            </a:endParaRPr>
          </a:p>
        </p:txBody>
      </p:sp>
      <p:sp>
        <p:nvSpPr>
          <p:cNvPr id="200" name="TextBox 199"/>
          <p:cNvSpPr txBox="1"/>
          <p:nvPr/>
        </p:nvSpPr>
        <p:spPr>
          <a:xfrm>
            <a:off x="11321143" y="6254820"/>
            <a:ext cx="718457"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P13</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1393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53" presetClass="entr" presetSubtype="16" fill="hold" grpId="0" nodeType="withEffect">
                                  <p:stCondLst>
                                    <p:cond delay="750"/>
                                  </p:stCondLst>
                                  <p:childTnLst>
                                    <p:set>
                                      <p:cBhvr>
                                        <p:cTn id="12" dur="1" fill="hold">
                                          <p:stCondLst>
                                            <p:cond delay="0"/>
                                          </p:stCondLst>
                                        </p:cTn>
                                        <p:tgtEl>
                                          <p:spTgt spid="250"/>
                                        </p:tgtEl>
                                        <p:attrNameLst>
                                          <p:attrName>style.visibility</p:attrName>
                                        </p:attrNameLst>
                                      </p:cBhvr>
                                      <p:to>
                                        <p:strVal val="visible"/>
                                      </p:to>
                                    </p:set>
                                    <p:anim calcmode="lin" valueType="num">
                                      <p:cBhvr>
                                        <p:cTn id="13" dur="750" fill="hold"/>
                                        <p:tgtEl>
                                          <p:spTgt spid="250"/>
                                        </p:tgtEl>
                                        <p:attrNameLst>
                                          <p:attrName>ppt_w</p:attrName>
                                        </p:attrNameLst>
                                      </p:cBhvr>
                                      <p:tavLst>
                                        <p:tav tm="0">
                                          <p:val>
                                            <p:fltVal val="0"/>
                                          </p:val>
                                        </p:tav>
                                        <p:tav tm="100000">
                                          <p:val>
                                            <p:strVal val="#ppt_w"/>
                                          </p:val>
                                        </p:tav>
                                      </p:tavLst>
                                    </p:anim>
                                    <p:anim calcmode="lin" valueType="num">
                                      <p:cBhvr>
                                        <p:cTn id="14" dur="750" fill="hold"/>
                                        <p:tgtEl>
                                          <p:spTgt spid="250"/>
                                        </p:tgtEl>
                                        <p:attrNameLst>
                                          <p:attrName>ppt_h</p:attrName>
                                        </p:attrNameLst>
                                      </p:cBhvr>
                                      <p:tavLst>
                                        <p:tav tm="0">
                                          <p:val>
                                            <p:fltVal val="0"/>
                                          </p:val>
                                        </p:tav>
                                        <p:tav tm="100000">
                                          <p:val>
                                            <p:strVal val="#ppt_h"/>
                                          </p:val>
                                        </p:tav>
                                      </p:tavLst>
                                    </p:anim>
                                    <p:animEffect transition="in" filter="fade">
                                      <p:cBhvr>
                                        <p:cTn id="15" dur="750"/>
                                        <p:tgtEl>
                                          <p:spTgt spid="250"/>
                                        </p:tgtEl>
                                      </p:cBhvr>
                                    </p:animEffect>
                                  </p:childTnLst>
                                </p:cTn>
                              </p:par>
                              <p:par>
                                <p:cTn id="16" presetID="53" presetClass="entr" presetSubtype="16" fill="hold" grpId="0" nodeType="withEffect">
                                  <p:stCondLst>
                                    <p:cond delay="750"/>
                                  </p:stCondLst>
                                  <p:childTnLst>
                                    <p:set>
                                      <p:cBhvr>
                                        <p:cTn id="17" dur="1" fill="hold">
                                          <p:stCondLst>
                                            <p:cond delay="0"/>
                                          </p:stCondLst>
                                        </p:cTn>
                                        <p:tgtEl>
                                          <p:spTgt spid="264"/>
                                        </p:tgtEl>
                                        <p:attrNameLst>
                                          <p:attrName>style.visibility</p:attrName>
                                        </p:attrNameLst>
                                      </p:cBhvr>
                                      <p:to>
                                        <p:strVal val="visible"/>
                                      </p:to>
                                    </p:set>
                                    <p:anim calcmode="lin" valueType="num">
                                      <p:cBhvr>
                                        <p:cTn id="18" dur="750" fill="hold"/>
                                        <p:tgtEl>
                                          <p:spTgt spid="264"/>
                                        </p:tgtEl>
                                        <p:attrNameLst>
                                          <p:attrName>ppt_w</p:attrName>
                                        </p:attrNameLst>
                                      </p:cBhvr>
                                      <p:tavLst>
                                        <p:tav tm="0">
                                          <p:val>
                                            <p:fltVal val="0"/>
                                          </p:val>
                                        </p:tav>
                                        <p:tav tm="100000">
                                          <p:val>
                                            <p:strVal val="#ppt_w"/>
                                          </p:val>
                                        </p:tav>
                                      </p:tavLst>
                                    </p:anim>
                                    <p:anim calcmode="lin" valueType="num">
                                      <p:cBhvr>
                                        <p:cTn id="19" dur="750" fill="hold"/>
                                        <p:tgtEl>
                                          <p:spTgt spid="264"/>
                                        </p:tgtEl>
                                        <p:attrNameLst>
                                          <p:attrName>ppt_h</p:attrName>
                                        </p:attrNameLst>
                                      </p:cBhvr>
                                      <p:tavLst>
                                        <p:tav tm="0">
                                          <p:val>
                                            <p:fltVal val="0"/>
                                          </p:val>
                                        </p:tav>
                                        <p:tav tm="100000">
                                          <p:val>
                                            <p:strVal val="#ppt_h"/>
                                          </p:val>
                                        </p:tav>
                                      </p:tavLst>
                                    </p:anim>
                                    <p:animEffect transition="in" filter="fade">
                                      <p:cBhvr>
                                        <p:cTn id="20" dur="750"/>
                                        <p:tgtEl>
                                          <p:spTgt spid="264"/>
                                        </p:tgtEl>
                                      </p:cBhvr>
                                    </p:animEffect>
                                  </p:childTnLst>
                                </p:cTn>
                              </p:par>
                              <p:par>
                                <p:cTn id="21" presetID="53" presetClass="entr" presetSubtype="16" fill="hold" grpId="0" nodeType="withEffect">
                                  <p:stCondLst>
                                    <p:cond delay="750"/>
                                  </p:stCondLst>
                                  <p:childTnLst>
                                    <p:set>
                                      <p:cBhvr>
                                        <p:cTn id="22" dur="1" fill="hold">
                                          <p:stCondLst>
                                            <p:cond delay="0"/>
                                          </p:stCondLst>
                                        </p:cTn>
                                        <p:tgtEl>
                                          <p:spTgt spid="266"/>
                                        </p:tgtEl>
                                        <p:attrNameLst>
                                          <p:attrName>style.visibility</p:attrName>
                                        </p:attrNameLst>
                                      </p:cBhvr>
                                      <p:to>
                                        <p:strVal val="visible"/>
                                      </p:to>
                                    </p:set>
                                    <p:anim calcmode="lin" valueType="num">
                                      <p:cBhvr>
                                        <p:cTn id="23" dur="750" fill="hold"/>
                                        <p:tgtEl>
                                          <p:spTgt spid="266"/>
                                        </p:tgtEl>
                                        <p:attrNameLst>
                                          <p:attrName>ppt_w</p:attrName>
                                        </p:attrNameLst>
                                      </p:cBhvr>
                                      <p:tavLst>
                                        <p:tav tm="0">
                                          <p:val>
                                            <p:fltVal val="0"/>
                                          </p:val>
                                        </p:tav>
                                        <p:tav tm="100000">
                                          <p:val>
                                            <p:strVal val="#ppt_w"/>
                                          </p:val>
                                        </p:tav>
                                      </p:tavLst>
                                    </p:anim>
                                    <p:anim calcmode="lin" valueType="num">
                                      <p:cBhvr>
                                        <p:cTn id="24" dur="750" fill="hold"/>
                                        <p:tgtEl>
                                          <p:spTgt spid="266"/>
                                        </p:tgtEl>
                                        <p:attrNameLst>
                                          <p:attrName>ppt_h</p:attrName>
                                        </p:attrNameLst>
                                      </p:cBhvr>
                                      <p:tavLst>
                                        <p:tav tm="0">
                                          <p:val>
                                            <p:fltVal val="0"/>
                                          </p:val>
                                        </p:tav>
                                        <p:tav tm="100000">
                                          <p:val>
                                            <p:strVal val="#ppt_h"/>
                                          </p:val>
                                        </p:tav>
                                      </p:tavLst>
                                    </p:anim>
                                    <p:animEffect transition="in" filter="fade">
                                      <p:cBhvr>
                                        <p:cTn id="25" dur="750"/>
                                        <p:tgtEl>
                                          <p:spTgt spid="266"/>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267"/>
                                        </p:tgtEl>
                                        <p:attrNameLst>
                                          <p:attrName>style.visibility</p:attrName>
                                        </p:attrNameLst>
                                      </p:cBhvr>
                                      <p:to>
                                        <p:strVal val="visible"/>
                                      </p:to>
                                    </p:set>
                                    <p:anim calcmode="lin" valueType="num">
                                      <p:cBhvr>
                                        <p:cTn id="28" dur="750" fill="hold"/>
                                        <p:tgtEl>
                                          <p:spTgt spid="267"/>
                                        </p:tgtEl>
                                        <p:attrNameLst>
                                          <p:attrName>ppt_w</p:attrName>
                                        </p:attrNameLst>
                                      </p:cBhvr>
                                      <p:tavLst>
                                        <p:tav tm="0">
                                          <p:val>
                                            <p:fltVal val="0"/>
                                          </p:val>
                                        </p:tav>
                                        <p:tav tm="100000">
                                          <p:val>
                                            <p:strVal val="#ppt_w"/>
                                          </p:val>
                                        </p:tav>
                                      </p:tavLst>
                                    </p:anim>
                                    <p:anim calcmode="lin" valueType="num">
                                      <p:cBhvr>
                                        <p:cTn id="29" dur="750" fill="hold"/>
                                        <p:tgtEl>
                                          <p:spTgt spid="267"/>
                                        </p:tgtEl>
                                        <p:attrNameLst>
                                          <p:attrName>ppt_h</p:attrName>
                                        </p:attrNameLst>
                                      </p:cBhvr>
                                      <p:tavLst>
                                        <p:tav tm="0">
                                          <p:val>
                                            <p:fltVal val="0"/>
                                          </p:val>
                                        </p:tav>
                                        <p:tav tm="100000">
                                          <p:val>
                                            <p:strVal val="#ppt_h"/>
                                          </p:val>
                                        </p:tav>
                                      </p:tavLst>
                                    </p:anim>
                                    <p:animEffect transition="in" filter="fade">
                                      <p:cBhvr>
                                        <p:cTn id="30" dur="750"/>
                                        <p:tgtEl>
                                          <p:spTgt spid="267"/>
                                        </p:tgtEl>
                                      </p:cBhvr>
                                    </p:animEffect>
                                  </p:childTnLst>
                                </p:cTn>
                              </p:par>
                              <p:par>
                                <p:cTn id="31" presetID="10"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42" presetClass="path" presetSubtype="0" decel="30000" fill="hold" nodeType="withEffect">
                                  <p:stCondLst>
                                    <p:cond delay="0"/>
                                  </p:stCondLst>
                                  <p:childTnLst>
                                    <p:animMotion origin="layout" path="M 0 -0.03982 L 0 0.14815 " pathEditMode="relative" rAng="0" ptsTypes="AA">
                                      <p:cBhvr>
                                        <p:cTn id="35" dur="750" spd="-100000" fill="hold"/>
                                        <p:tgtEl>
                                          <p:spTgt spid="75"/>
                                        </p:tgtEl>
                                        <p:attrNameLst>
                                          <p:attrName>ppt_x</p:attrName>
                                          <p:attrName>ppt_y</p:attrName>
                                        </p:attrNameLst>
                                      </p:cBhvr>
                                      <p:rCtr x="0" y="9398"/>
                                    </p:animMotion>
                                  </p:childTnLst>
                                </p:cTn>
                              </p:par>
                              <p:par>
                                <p:cTn id="36" presetID="42" presetClass="path" presetSubtype="0" accel="30000" decel="30000" fill="hold" nodeType="withEffect">
                                  <p:stCondLst>
                                    <p:cond delay="750"/>
                                  </p:stCondLst>
                                  <p:childTnLst>
                                    <p:animMotion origin="layout" path="M 0 -0.03982 L 0 2.22222E-6 " pathEditMode="relative" rAng="0" ptsTypes="AA">
                                      <p:cBhvr>
                                        <p:cTn id="37" dur="750" fill="hold"/>
                                        <p:tgtEl>
                                          <p:spTgt spid="75"/>
                                        </p:tgtEl>
                                        <p:attrNameLst>
                                          <p:attrName>ppt_x</p:attrName>
                                          <p:attrName>ppt_y</p:attrName>
                                        </p:attrNameLst>
                                      </p:cBhvr>
                                      <p:rCtr x="0" y="1991"/>
                                    </p:animMotion>
                                  </p:childTnLst>
                                </p:cTn>
                              </p:par>
                              <p:par>
                                <p:cTn id="38" presetID="22" presetClass="entr" presetSubtype="1" fill="hold" grpId="0" nodeType="withEffect">
                                  <p:stCondLst>
                                    <p:cond delay="1250"/>
                                  </p:stCondLst>
                                  <p:childTnLst>
                                    <p:set>
                                      <p:cBhvr>
                                        <p:cTn id="39" dur="1" fill="hold">
                                          <p:stCondLst>
                                            <p:cond delay="0"/>
                                          </p:stCondLst>
                                        </p:cTn>
                                        <p:tgtEl>
                                          <p:spTgt spid="199"/>
                                        </p:tgtEl>
                                        <p:attrNameLst>
                                          <p:attrName>style.visibility</p:attrName>
                                        </p:attrNameLst>
                                      </p:cBhvr>
                                      <p:to>
                                        <p:strVal val="visible"/>
                                      </p:to>
                                    </p:set>
                                    <p:animEffect transition="in" filter="wipe(up)">
                                      <p:cBhvr>
                                        <p:cTn id="40"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61" grpId="0" animBg="1"/>
      <p:bldP spid="1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77481" y="4728337"/>
            <a:ext cx="728632" cy="728632"/>
            <a:chOff x="1177481" y="4728337"/>
            <a:chExt cx="728632" cy="728632"/>
          </a:xfrm>
        </p:grpSpPr>
        <p:sp>
          <p:nvSpPr>
            <p:cNvPr id="4" name="椭圆 3"/>
            <p:cNvSpPr/>
            <p:nvPr/>
          </p:nvSpPr>
          <p:spPr>
            <a:xfrm>
              <a:off x="1237012" y="4787868"/>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sp>
          <p:nvSpPr>
            <p:cNvPr id="5" name="椭圆 4"/>
            <p:cNvSpPr/>
            <p:nvPr/>
          </p:nvSpPr>
          <p:spPr>
            <a:xfrm>
              <a:off x="1177481" y="4728337"/>
              <a:ext cx="728632" cy="728632"/>
            </a:xfrm>
            <a:prstGeom prst="ellipse">
              <a:avLst/>
            </a:prstGeom>
            <a:solidFill>
              <a:srgbClr val="958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grpSp>
      <p:sp>
        <p:nvSpPr>
          <p:cNvPr id="6" name="文本框 5"/>
          <p:cNvSpPr txBox="1"/>
          <p:nvPr/>
        </p:nvSpPr>
        <p:spPr>
          <a:xfrm>
            <a:off x="2198702" y="4826417"/>
            <a:ext cx="3657813" cy="475643"/>
          </a:xfrm>
          <a:prstGeom prst="rect">
            <a:avLst/>
          </a:prstGeom>
          <a:noFill/>
        </p:spPr>
        <p:txBody>
          <a:bodyPr wrap="square" rtlCol="0">
            <a:spAutoFit/>
          </a:bodyPr>
          <a:lstStyle/>
          <a:p>
            <a:pPr>
              <a:lnSpc>
                <a:spcPct val="120000"/>
              </a:lnSpc>
              <a:spcBef>
                <a:spcPts val="300"/>
              </a:spcBef>
              <a:spcAft>
                <a:spcPts val="300"/>
              </a:spcAft>
            </a:pPr>
            <a:r>
              <a:rPr lang="zh-CN" altLang="en-US" sz="2200" b="1" dirty="0" smtClean="0">
                <a:latin typeface="华文仿宋" pitchFamily="2" charset="-122"/>
                <a:ea typeface="华文仿宋" pitchFamily="2" charset="-122"/>
              </a:rPr>
              <a:t>具有较强的数据分析能力</a:t>
            </a:r>
            <a:endParaRPr lang="zh-CN" altLang="en-US" sz="2200" b="1" kern="100" dirty="0">
              <a:solidFill>
                <a:schemeClr val="tx1">
                  <a:lumMod val="85000"/>
                  <a:lumOff val="15000"/>
                </a:schemeClr>
              </a:solidFill>
              <a:latin typeface="华文仿宋" pitchFamily="2" charset="-122"/>
              <a:ea typeface="华文仿宋" pitchFamily="2" charset="-122"/>
            </a:endParaRPr>
          </a:p>
        </p:txBody>
      </p:sp>
      <p:grpSp>
        <p:nvGrpSpPr>
          <p:cNvPr id="8" name="组合 7"/>
          <p:cNvGrpSpPr/>
          <p:nvPr/>
        </p:nvGrpSpPr>
        <p:grpSpPr>
          <a:xfrm>
            <a:off x="1177481" y="3501558"/>
            <a:ext cx="728632" cy="728632"/>
            <a:chOff x="1177481" y="3501558"/>
            <a:chExt cx="728632" cy="728632"/>
          </a:xfrm>
        </p:grpSpPr>
        <p:sp>
          <p:nvSpPr>
            <p:cNvPr id="9" name="椭圆 8"/>
            <p:cNvSpPr/>
            <p:nvPr/>
          </p:nvSpPr>
          <p:spPr>
            <a:xfrm>
              <a:off x="1237012" y="3561089"/>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sp>
          <p:nvSpPr>
            <p:cNvPr id="10" name="椭圆 9"/>
            <p:cNvSpPr/>
            <p:nvPr/>
          </p:nvSpPr>
          <p:spPr>
            <a:xfrm>
              <a:off x="1177481" y="3501558"/>
              <a:ext cx="728632" cy="7286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grpSp>
      <p:sp>
        <p:nvSpPr>
          <p:cNvPr id="11" name="文本框 10"/>
          <p:cNvSpPr txBox="1"/>
          <p:nvPr/>
        </p:nvSpPr>
        <p:spPr>
          <a:xfrm>
            <a:off x="2166044" y="3566981"/>
            <a:ext cx="4583098" cy="475643"/>
          </a:xfrm>
          <a:prstGeom prst="rect">
            <a:avLst/>
          </a:prstGeom>
          <a:noFill/>
        </p:spPr>
        <p:txBody>
          <a:bodyPr wrap="square" rtlCol="0">
            <a:spAutoFit/>
          </a:bodyPr>
          <a:lstStyle/>
          <a:p>
            <a:pPr>
              <a:lnSpc>
                <a:spcPct val="120000"/>
              </a:lnSpc>
              <a:spcBef>
                <a:spcPts val="300"/>
              </a:spcBef>
              <a:spcAft>
                <a:spcPts val="300"/>
              </a:spcAft>
            </a:pPr>
            <a:r>
              <a:rPr lang="zh-CN" altLang="en-US" sz="2200" b="1" dirty="0" smtClean="0">
                <a:latin typeface="华文仿宋" pitchFamily="2" charset="-122"/>
                <a:ea typeface="华文仿宋" pitchFamily="2" charset="-122"/>
              </a:rPr>
              <a:t>能够熟练运用各种数据分析软件</a:t>
            </a:r>
            <a:endParaRPr lang="zh-CN" altLang="en-US" sz="2200" b="1" kern="100" dirty="0">
              <a:solidFill>
                <a:schemeClr val="tx1">
                  <a:lumMod val="85000"/>
                  <a:lumOff val="15000"/>
                </a:schemeClr>
              </a:solidFill>
              <a:latin typeface="华文仿宋" pitchFamily="2" charset="-122"/>
              <a:ea typeface="华文仿宋" pitchFamily="2" charset="-122"/>
            </a:endParaRPr>
          </a:p>
        </p:txBody>
      </p:sp>
      <p:grpSp>
        <p:nvGrpSpPr>
          <p:cNvPr id="13" name="组合 12"/>
          <p:cNvGrpSpPr/>
          <p:nvPr/>
        </p:nvGrpSpPr>
        <p:grpSpPr>
          <a:xfrm>
            <a:off x="1177481" y="2274780"/>
            <a:ext cx="728632" cy="728632"/>
            <a:chOff x="1177481" y="2274780"/>
            <a:chExt cx="728632" cy="728632"/>
          </a:xfrm>
        </p:grpSpPr>
        <p:sp>
          <p:nvSpPr>
            <p:cNvPr id="14" name="椭圆 13"/>
            <p:cNvSpPr/>
            <p:nvPr/>
          </p:nvSpPr>
          <p:spPr>
            <a:xfrm>
              <a:off x="1237012" y="2334311"/>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sp>
          <p:nvSpPr>
            <p:cNvPr id="15" name="椭圆 14"/>
            <p:cNvSpPr/>
            <p:nvPr/>
          </p:nvSpPr>
          <p:spPr>
            <a:xfrm>
              <a:off x="1177481" y="2274780"/>
              <a:ext cx="728632" cy="7286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grpSp>
      <p:sp>
        <p:nvSpPr>
          <p:cNvPr id="16" name="文本框 15"/>
          <p:cNvSpPr txBox="1"/>
          <p:nvPr/>
        </p:nvSpPr>
        <p:spPr>
          <a:xfrm>
            <a:off x="2198703" y="2329318"/>
            <a:ext cx="3094262" cy="475643"/>
          </a:xfrm>
          <a:prstGeom prst="rect">
            <a:avLst/>
          </a:prstGeom>
          <a:noFill/>
        </p:spPr>
        <p:txBody>
          <a:bodyPr wrap="square" rtlCol="0">
            <a:spAutoFit/>
          </a:bodyPr>
          <a:lstStyle/>
          <a:p>
            <a:pPr>
              <a:lnSpc>
                <a:spcPct val="120000"/>
              </a:lnSpc>
              <a:spcBef>
                <a:spcPts val="300"/>
              </a:spcBef>
              <a:spcAft>
                <a:spcPts val="300"/>
              </a:spcAft>
            </a:pPr>
            <a:r>
              <a:rPr lang="zh-CN" altLang="en-US" sz="2200" b="1" dirty="0" smtClean="0">
                <a:latin typeface="华文仿宋" pitchFamily="2" charset="-122"/>
                <a:ea typeface="华文仿宋" pitchFamily="2" charset="-122"/>
              </a:rPr>
              <a:t>拥有图情知识</a:t>
            </a:r>
            <a:endParaRPr lang="zh-CN" altLang="en-US" sz="2200" b="1" kern="100" dirty="0">
              <a:solidFill>
                <a:schemeClr val="tx1">
                  <a:lumMod val="85000"/>
                  <a:lumOff val="15000"/>
                </a:schemeClr>
              </a:solidFill>
              <a:latin typeface="华文仿宋" pitchFamily="2" charset="-122"/>
              <a:ea typeface="华文仿宋" pitchFamily="2" charset="-122"/>
            </a:endParaRPr>
          </a:p>
        </p:txBody>
      </p:sp>
      <p:grpSp>
        <p:nvGrpSpPr>
          <p:cNvPr id="19" name="组合 18"/>
          <p:cNvGrpSpPr/>
          <p:nvPr/>
        </p:nvGrpSpPr>
        <p:grpSpPr>
          <a:xfrm>
            <a:off x="1410829" y="4921637"/>
            <a:ext cx="261936" cy="342032"/>
            <a:chOff x="1728788" y="5364163"/>
            <a:chExt cx="576263" cy="752475"/>
          </a:xfrm>
        </p:grpSpPr>
        <p:sp>
          <p:nvSpPr>
            <p:cNvPr id="20" name="Freeform 128"/>
            <p:cNvSpPr>
              <a:spLocks noEditPoints="1"/>
            </p:cNvSpPr>
            <p:nvPr/>
          </p:nvSpPr>
          <p:spPr bwMode="auto">
            <a:xfrm>
              <a:off x="1728788" y="5364163"/>
              <a:ext cx="576263" cy="7524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21" name="Freeform 129"/>
            <p:cNvSpPr>
              <a:spLocks/>
            </p:cNvSpPr>
            <p:nvPr/>
          </p:nvSpPr>
          <p:spPr bwMode="auto">
            <a:xfrm>
              <a:off x="1982788" y="5878513"/>
              <a:ext cx="68263" cy="169863"/>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grpSp>
      <p:sp>
        <p:nvSpPr>
          <p:cNvPr id="22" name="任意多边形: 形状 21"/>
          <p:cNvSpPr>
            <a:spLocks/>
          </p:cNvSpPr>
          <p:nvPr/>
        </p:nvSpPr>
        <p:spPr bwMode="auto">
          <a:xfrm>
            <a:off x="1375338" y="3690767"/>
            <a:ext cx="332918" cy="350214"/>
          </a:xfrm>
          <a:custGeom>
            <a:avLst/>
            <a:gdLst>
              <a:gd name="connsiteX0" fmla="*/ 570814 w 659715"/>
              <a:gd name="connsiteY0" fmla="*/ 280915 h 693986"/>
              <a:gd name="connsiteX1" fmla="*/ 654952 w 659715"/>
              <a:gd name="connsiteY1" fmla="*/ 333303 h 693986"/>
              <a:gd name="connsiteX2" fmla="*/ 650190 w 659715"/>
              <a:gd name="connsiteY2" fmla="*/ 344415 h 693986"/>
              <a:gd name="connsiteX3" fmla="*/ 564464 w 659715"/>
              <a:gd name="connsiteY3" fmla="*/ 296790 h 693986"/>
              <a:gd name="connsiteX4" fmla="*/ 121256 w 659715"/>
              <a:gd name="connsiteY4" fmla="*/ 259220 h 693986"/>
              <a:gd name="connsiteX5" fmla="*/ 147759 w 659715"/>
              <a:gd name="connsiteY5" fmla="*/ 275095 h 693986"/>
              <a:gd name="connsiteX6" fmla="*/ 211366 w 659715"/>
              <a:gd name="connsiteY6" fmla="*/ 465595 h 693986"/>
              <a:gd name="connsiteX7" fmla="*/ 206066 w 659715"/>
              <a:gd name="connsiteY7" fmla="*/ 513220 h 693986"/>
              <a:gd name="connsiteX8" fmla="*/ 237870 w 659715"/>
              <a:gd name="connsiteY8" fmla="*/ 619053 h 693986"/>
              <a:gd name="connsiteX9" fmla="*/ 221968 w 659715"/>
              <a:gd name="connsiteY9" fmla="*/ 693137 h 693986"/>
              <a:gd name="connsiteX10" fmla="*/ 195465 w 659715"/>
              <a:gd name="connsiteY10" fmla="*/ 677262 h 693986"/>
              <a:gd name="connsiteX11" fmla="*/ 147759 w 659715"/>
              <a:gd name="connsiteY11" fmla="*/ 529095 h 693986"/>
              <a:gd name="connsiteX12" fmla="*/ 110654 w 659715"/>
              <a:gd name="connsiteY12" fmla="*/ 497345 h 693986"/>
              <a:gd name="connsiteX13" fmla="*/ 31145 w 659715"/>
              <a:gd name="connsiteY13" fmla="*/ 449720 h 693986"/>
              <a:gd name="connsiteX14" fmla="*/ 4641 w 659715"/>
              <a:gd name="connsiteY14" fmla="*/ 370345 h 693986"/>
              <a:gd name="connsiteX15" fmla="*/ 41746 w 659715"/>
              <a:gd name="connsiteY15" fmla="*/ 285678 h 693986"/>
              <a:gd name="connsiteX16" fmla="*/ 121256 w 659715"/>
              <a:gd name="connsiteY16" fmla="*/ 259220 h 693986"/>
              <a:gd name="connsiteX17" fmla="*/ 654953 w 659715"/>
              <a:gd name="connsiteY17" fmla="*/ 190428 h 693986"/>
              <a:gd name="connsiteX18" fmla="*/ 659715 w 659715"/>
              <a:gd name="connsiteY18" fmla="*/ 201541 h 693986"/>
              <a:gd name="connsiteX19" fmla="*/ 564465 w 659715"/>
              <a:gd name="connsiteY19" fmla="*/ 226941 h 693986"/>
              <a:gd name="connsiteX20" fmla="*/ 559702 w 659715"/>
              <a:gd name="connsiteY20" fmla="*/ 217416 h 693986"/>
              <a:gd name="connsiteX21" fmla="*/ 586690 w 659715"/>
              <a:gd name="connsiteY21" fmla="*/ 84065 h 693986"/>
              <a:gd name="connsiteX22" fmla="*/ 596215 w 659715"/>
              <a:gd name="connsiteY22" fmla="*/ 88827 h 693986"/>
              <a:gd name="connsiteX23" fmla="*/ 539064 w 659715"/>
              <a:gd name="connsiteY23" fmla="*/ 169790 h 693986"/>
              <a:gd name="connsiteX24" fmla="*/ 527952 w 659715"/>
              <a:gd name="connsiteY24" fmla="*/ 163440 h 693986"/>
              <a:gd name="connsiteX25" fmla="*/ 422903 w 659715"/>
              <a:gd name="connsiteY25" fmla="*/ 193 h 693986"/>
              <a:gd name="connsiteX26" fmla="*/ 427610 w 659715"/>
              <a:gd name="connsiteY26" fmla="*/ 10539 h 693986"/>
              <a:gd name="connsiteX27" fmla="*/ 485747 w 659715"/>
              <a:gd name="connsiteY27" fmla="*/ 180051 h 693986"/>
              <a:gd name="connsiteX28" fmla="*/ 538600 w 659715"/>
              <a:gd name="connsiteY28" fmla="*/ 227726 h 693986"/>
              <a:gd name="connsiteX29" fmla="*/ 522744 w 659715"/>
              <a:gd name="connsiteY29" fmla="*/ 296591 h 693986"/>
              <a:gd name="connsiteX30" fmla="*/ 580882 w 659715"/>
              <a:gd name="connsiteY30" fmla="*/ 466102 h 693986"/>
              <a:gd name="connsiteX31" fmla="*/ 570311 w 659715"/>
              <a:gd name="connsiteY31" fmla="*/ 471400 h 693986"/>
              <a:gd name="connsiteX32" fmla="*/ 247912 w 659715"/>
              <a:gd name="connsiteY32" fmla="*/ 439616 h 693986"/>
              <a:gd name="connsiteX33" fmla="*/ 221486 w 659715"/>
              <a:gd name="connsiteY33" fmla="*/ 423724 h 693986"/>
              <a:gd name="connsiteX34" fmla="*/ 168634 w 659715"/>
              <a:gd name="connsiteY34" fmla="*/ 264807 h 693986"/>
              <a:gd name="connsiteX35" fmla="*/ 179205 w 659715"/>
              <a:gd name="connsiteY35" fmla="*/ 238321 h 693986"/>
              <a:gd name="connsiteX36" fmla="*/ 411754 w 659715"/>
              <a:gd name="connsiteY36" fmla="*/ 15836 h 693986"/>
              <a:gd name="connsiteX37" fmla="*/ 422903 w 659715"/>
              <a:gd name="connsiteY37" fmla="*/ 193 h 69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9715" h="693986">
                <a:moveTo>
                  <a:pt x="570814" y="280915"/>
                </a:moveTo>
                <a:lnTo>
                  <a:pt x="654952" y="333303"/>
                </a:lnTo>
                <a:lnTo>
                  <a:pt x="650190" y="344415"/>
                </a:lnTo>
                <a:lnTo>
                  <a:pt x="564464" y="296790"/>
                </a:lnTo>
                <a:close/>
                <a:moveTo>
                  <a:pt x="121256" y="259220"/>
                </a:moveTo>
                <a:cubicBezTo>
                  <a:pt x="142458" y="253928"/>
                  <a:pt x="147759" y="275095"/>
                  <a:pt x="147759" y="275095"/>
                </a:cubicBezTo>
                <a:cubicBezTo>
                  <a:pt x="147759" y="275095"/>
                  <a:pt x="147759" y="275095"/>
                  <a:pt x="211366" y="465595"/>
                </a:cubicBezTo>
                <a:cubicBezTo>
                  <a:pt x="216667" y="476178"/>
                  <a:pt x="206066" y="513220"/>
                  <a:pt x="206066" y="513220"/>
                </a:cubicBezTo>
                <a:cubicBezTo>
                  <a:pt x="206066" y="560845"/>
                  <a:pt x="253772" y="587303"/>
                  <a:pt x="237870" y="619053"/>
                </a:cubicBezTo>
                <a:cubicBezTo>
                  <a:pt x="296177" y="677262"/>
                  <a:pt x="221968" y="693137"/>
                  <a:pt x="221968" y="693137"/>
                </a:cubicBezTo>
                <a:cubicBezTo>
                  <a:pt x="200765" y="698428"/>
                  <a:pt x="195465" y="677262"/>
                  <a:pt x="195465" y="677262"/>
                </a:cubicBezTo>
                <a:cubicBezTo>
                  <a:pt x="195465" y="677262"/>
                  <a:pt x="195465" y="677262"/>
                  <a:pt x="147759" y="529095"/>
                </a:cubicBezTo>
                <a:cubicBezTo>
                  <a:pt x="137158" y="492053"/>
                  <a:pt x="110654" y="497345"/>
                  <a:pt x="110654" y="497345"/>
                </a:cubicBezTo>
                <a:cubicBezTo>
                  <a:pt x="52347" y="518512"/>
                  <a:pt x="31145" y="449720"/>
                  <a:pt x="31145" y="449720"/>
                </a:cubicBezTo>
                <a:cubicBezTo>
                  <a:pt x="31145" y="449720"/>
                  <a:pt x="31145" y="449720"/>
                  <a:pt x="4641" y="370345"/>
                </a:cubicBezTo>
                <a:cubicBezTo>
                  <a:pt x="-16561" y="312137"/>
                  <a:pt x="41746" y="285678"/>
                  <a:pt x="41746" y="285678"/>
                </a:cubicBezTo>
                <a:cubicBezTo>
                  <a:pt x="41746" y="285678"/>
                  <a:pt x="41746" y="285678"/>
                  <a:pt x="121256" y="259220"/>
                </a:cubicBezTo>
                <a:close/>
                <a:moveTo>
                  <a:pt x="654953" y="190428"/>
                </a:moveTo>
                <a:lnTo>
                  <a:pt x="659715" y="201541"/>
                </a:lnTo>
                <a:lnTo>
                  <a:pt x="564465" y="226941"/>
                </a:lnTo>
                <a:lnTo>
                  <a:pt x="559702" y="217416"/>
                </a:lnTo>
                <a:close/>
                <a:moveTo>
                  <a:pt x="586690" y="84065"/>
                </a:moveTo>
                <a:lnTo>
                  <a:pt x="596215" y="88827"/>
                </a:lnTo>
                <a:lnTo>
                  <a:pt x="539064" y="169790"/>
                </a:lnTo>
                <a:lnTo>
                  <a:pt x="527952" y="163440"/>
                </a:lnTo>
                <a:close/>
                <a:moveTo>
                  <a:pt x="422903" y="193"/>
                </a:moveTo>
                <a:cubicBezTo>
                  <a:pt x="424637" y="938"/>
                  <a:pt x="426289" y="3917"/>
                  <a:pt x="427610" y="10539"/>
                </a:cubicBezTo>
                <a:cubicBezTo>
                  <a:pt x="427610" y="10539"/>
                  <a:pt x="427610" y="10539"/>
                  <a:pt x="485747" y="180051"/>
                </a:cubicBezTo>
                <a:cubicBezTo>
                  <a:pt x="512173" y="185348"/>
                  <a:pt x="533314" y="201240"/>
                  <a:pt x="538600" y="227726"/>
                </a:cubicBezTo>
                <a:cubicBezTo>
                  <a:pt x="549170" y="254213"/>
                  <a:pt x="543885" y="280699"/>
                  <a:pt x="522744" y="296591"/>
                </a:cubicBezTo>
                <a:lnTo>
                  <a:pt x="580882" y="466102"/>
                </a:lnTo>
                <a:cubicBezTo>
                  <a:pt x="591452" y="487291"/>
                  <a:pt x="570311" y="471400"/>
                  <a:pt x="570311" y="471400"/>
                </a:cubicBezTo>
                <a:cubicBezTo>
                  <a:pt x="570311" y="471400"/>
                  <a:pt x="454036" y="365455"/>
                  <a:pt x="247912" y="439616"/>
                </a:cubicBezTo>
                <a:cubicBezTo>
                  <a:pt x="247912" y="439616"/>
                  <a:pt x="226772" y="444913"/>
                  <a:pt x="221486" y="423724"/>
                </a:cubicBezTo>
                <a:cubicBezTo>
                  <a:pt x="221486" y="423724"/>
                  <a:pt x="221486" y="423724"/>
                  <a:pt x="168634" y="264807"/>
                </a:cubicBezTo>
                <a:cubicBezTo>
                  <a:pt x="168634" y="264807"/>
                  <a:pt x="158064" y="243618"/>
                  <a:pt x="179205" y="238321"/>
                </a:cubicBezTo>
                <a:cubicBezTo>
                  <a:pt x="179205" y="238321"/>
                  <a:pt x="369473" y="185348"/>
                  <a:pt x="411754" y="15836"/>
                </a:cubicBezTo>
                <a:cubicBezTo>
                  <a:pt x="411754" y="15836"/>
                  <a:pt x="417700" y="-2042"/>
                  <a:pt x="422903" y="1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lumMod val="85000"/>
                  <a:lumOff val="15000"/>
                </a:schemeClr>
              </a:solidFill>
            </a:endParaRPr>
          </a:p>
        </p:txBody>
      </p:sp>
      <p:grpSp>
        <p:nvGrpSpPr>
          <p:cNvPr id="23" name="组合 22"/>
          <p:cNvGrpSpPr/>
          <p:nvPr/>
        </p:nvGrpSpPr>
        <p:grpSpPr>
          <a:xfrm>
            <a:off x="1350233" y="2505043"/>
            <a:ext cx="383128" cy="268106"/>
            <a:chOff x="10869613" y="831851"/>
            <a:chExt cx="735013" cy="514350"/>
          </a:xfrm>
        </p:grpSpPr>
        <p:sp>
          <p:nvSpPr>
            <p:cNvPr id="24" name="Freeform 145"/>
            <p:cNvSpPr>
              <a:spLocks noEditPoints="1"/>
            </p:cNvSpPr>
            <p:nvPr/>
          </p:nvSpPr>
          <p:spPr bwMode="auto">
            <a:xfrm>
              <a:off x="10869613" y="831851"/>
              <a:ext cx="523875" cy="514350"/>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25" name="Freeform 146"/>
            <p:cNvSpPr>
              <a:spLocks noEditPoints="1"/>
            </p:cNvSpPr>
            <p:nvPr/>
          </p:nvSpPr>
          <p:spPr bwMode="auto">
            <a:xfrm>
              <a:off x="11361738" y="1085851"/>
              <a:ext cx="242888" cy="249238"/>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2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4" y="14"/>
                    <a:pt x="44" y="14"/>
                    <a:pt x="44" y="14"/>
                  </a:cubicBezTo>
                  <a:cubicBezTo>
                    <a:pt x="41" y="9"/>
                    <a:pt x="41" y="9"/>
                    <a:pt x="41" y="9"/>
                  </a:cubicBezTo>
                  <a:cubicBezTo>
                    <a:pt x="35" y="10"/>
                    <a:pt x="35" y="10"/>
                    <a:pt x="35" y="10"/>
                  </a:cubicBezTo>
                  <a:cubicBezTo>
                    <a:pt x="32" y="8"/>
                    <a:pt x="32" y="8"/>
                    <a:pt x="32" y="8"/>
                  </a:cubicBezTo>
                  <a:cubicBezTo>
                    <a:pt x="31" y="1"/>
                    <a:pt x="31" y="1"/>
                    <a:pt x="31" y="1"/>
                  </a:cubicBezTo>
                  <a:cubicBezTo>
                    <a:pt x="26" y="0"/>
                    <a:pt x="26" y="0"/>
                    <a:pt x="26" y="0"/>
                  </a:cubicBezTo>
                  <a:cubicBezTo>
                    <a:pt x="22" y="6"/>
                    <a:pt x="22" y="6"/>
                    <a:pt x="22" y="6"/>
                  </a:cubicBezTo>
                  <a:cubicBezTo>
                    <a:pt x="19" y="6"/>
                    <a:pt x="19" y="6"/>
                    <a:pt x="19" y="6"/>
                  </a:cubicBezTo>
                  <a:cubicBezTo>
                    <a:pt x="13" y="2"/>
                    <a:pt x="13" y="2"/>
                    <a:pt x="13" y="2"/>
                  </a:cubicBezTo>
                  <a:cubicBezTo>
                    <a:pt x="9" y="5"/>
                    <a:pt x="9" y="5"/>
                    <a:pt x="9" y="5"/>
                  </a:cubicBezTo>
                  <a:cubicBezTo>
                    <a:pt x="10" y="12"/>
                    <a:pt x="10" y="12"/>
                    <a:pt x="10" y="12"/>
                  </a:cubicBezTo>
                  <a:cubicBezTo>
                    <a:pt x="8" y="15"/>
                    <a:pt x="8" y="15"/>
                    <a:pt x="8" y="15"/>
                  </a:cubicBezTo>
                  <a:cubicBezTo>
                    <a:pt x="1" y="16"/>
                    <a:pt x="1" y="16"/>
                    <a:pt x="1" y="16"/>
                  </a:cubicBezTo>
                  <a:cubicBezTo>
                    <a:pt x="0" y="21"/>
                    <a:pt x="0" y="21"/>
                    <a:pt x="0" y="21"/>
                  </a:cubicBezTo>
                  <a:cubicBezTo>
                    <a:pt x="5" y="25"/>
                    <a:pt x="5" y="25"/>
                    <a:pt x="5" y="25"/>
                  </a:cubicBezTo>
                  <a:cubicBezTo>
                    <a:pt x="6" y="28"/>
                    <a:pt x="6" y="28"/>
                    <a:pt x="6" y="28"/>
                  </a:cubicBezTo>
                  <a:cubicBezTo>
                    <a:pt x="2" y="34"/>
                    <a:pt x="2" y="34"/>
                    <a:pt x="2" y="34"/>
                  </a:cubicBezTo>
                  <a:cubicBezTo>
                    <a:pt x="4" y="38"/>
                    <a:pt x="4" y="38"/>
                    <a:pt x="4" y="38"/>
                  </a:cubicBezTo>
                  <a:cubicBezTo>
                    <a:pt x="11" y="37"/>
                    <a:pt x="11" y="37"/>
                    <a:pt x="11" y="37"/>
                  </a:cubicBezTo>
                  <a:cubicBezTo>
                    <a:pt x="14" y="39"/>
                    <a:pt x="14" y="39"/>
                    <a:pt x="14" y="39"/>
                  </a:cubicBezTo>
                  <a:cubicBezTo>
                    <a:pt x="15" y="46"/>
                    <a:pt x="15" y="46"/>
                    <a:pt x="15" y="46"/>
                  </a:cubicBezTo>
                  <a:cubicBezTo>
                    <a:pt x="20" y="47"/>
                    <a:pt x="20" y="47"/>
                    <a:pt x="20" y="47"/>
                  </a:cubicBezTo>
                  <a:cubicBezTo>
                    <a:pt x="24" y="42"/>
                    <a:pt x="24" y="42"/>
                    <a:pt x="24" y="42"/>
                  </a:cubicBezTo>
                  <a:cubicBezTo>
                    <a:pt x="27" y="41"/>
                    <a:pt x="27" y="41"/>
                    <a:pt x="27" y="41"/>
                  </a:cubicBezTo>
                  <a:cubicBezTo>
                    <a:pt x="33" y="45"/>
                    <a:pt x="33" y="45"/>
                    <a:pt x="33" y="45"/>
                  </a:cubicBezTo>
                  <a:cubicBezTo>
                    <a:pt x="37" y="42"/>
                    <a:pt x="37" y="42"/>
                    <a:pt x="37" y="42"/>
                  </a:cubicBezTo>
                  <a:cubicBezTo>
                    <a:pt x="36" y="36"/>
                    <a:pt x="36" y="36"/>
                    <a:pt x="36" y="36"/>
                  </a:cubicBezTo>
                  <a:cubicBezTo>
                    <a:pt x="38" y="33"/>
                    <a:pt x="38" y="33"/>
                    <a:pt x="38" y="33"/>
                  </a:cubicBezTo>
                  <a:cubicBezTo>
                    <a:pt x="45" y="32"/>
                    <a:pt x="45" y="32"/>
                    <a:pt x="45" y="32"/>
                  </a:cubicBezTo>
                  <a:cubicBezTo>
                    <a:pt x="46" y="27"/>
                    <a:pt x="46" y="27"/>
                    <a:pt x="46" y="27"/>
                  </a:cubicBezTo>
                  <a:lnTo>
                    <a:pt x="40" y="23"/>
                  </a:ln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grpSp>
      <p:grpSp>
        <p:nvGrpSpPr>
          <p:cNvPr id="26" name="组合 25"/>
          <p:cNvGrpSpPr/>
          <p:nvPr/>
        </p:nvGrpSpPr>
        <p:grpSpPr>
          <a:xfrm>
            <a:off x="4289459" y="5794573"/>
            <a:ext cx="4179442" cy="2901465"/>
            <a:chOff x="4289459" y="5794573"/>
            <a:chExt cx="4179442" cy="2901465"/>
          </a:xfrm>
        </p:grpSpPr>
        <p:sp>
          <p:nvSpPr>
            <p:cNvPr id="27" name="Freeform 20113"/>
            <p:cNvSpPr>
              <a:spLocks noEditPoints="1"/>
            </p:cNvSpPr>
            <p:nvPr/>
          </p:nvSpPr>
          <p:spPr bwMode="auto">
            <a:xfrm>
              <a:off x="6932805" y="6155423"/>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0173"/>
            <p:cNvSpPr>
              <a:spLocks/>
            </p:cNvSpPr>
            <p:nvPr/>
          </p:nvSpPr>
          <p:spPr bwMode="auto">
            <a:xfrm>
              <a:off x="4442874" y="8092401"/>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175"/>
            <p:cNvSpPr>
              <a:spLocks noEditPoints="1"/>
            </p:cNvSpPr>
            <p:nvPr/>
          </p:nvSpPr>
          <p:spPr bwMode="auto">
            <a:xfrm>
              <a:off x="4328817" y="6333512"/>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176"/>
            <p:cNvSpPr>
              <a:spLocks noEditPoints="1"/>
            </p:cNvSpPr>
            <p:nvPr/>
          </p:nvSpPr>
          <p:spPr bwMode="auto">
            <a:xfrm>
              <a:off x="4352829" y="6060708"/>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177"/>
            <p:cNvSpPr>
              <a:spLocks noEditPoints="1"/>
            </p:cNvSpPr>
            <p:nvPr/>
          </p:nvSpPr>
          <p:spPr bwMode="auto">
            <a:xfrm>
              <a:off x="4813062" y="6072047"/>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181"/>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20182"/>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0183"/>
            <p:cNvSpPr>
              <a:spLocks noEditPoints="1"/>
            </p:cNvSpPr>
            <p:nvPr/>
          </p:nvSpPr>
          <p:spPr bwMode="auto">
            <a:xfrm>
              <a:off x="4584280" y="6410885"/>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184"/>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0185"/>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0186"/>
            <p:cNvSpPr>
              <a:spLocks noEditPoints="1"/>
            </p:cNvSpPr>
            <p:nvPr/>
          </p:nvSpPr>
          <p:spPr bwMode="auto">
            <a:xfrm>
              <a:off x="5090536" y="7482759"/>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0187"/>
            <p:cNvSpPr>
              <a:spLocks noEditPoints="1"/>
            </p:cNvSpPr>
            <p:nvPr/>
          </p:nvSpPr>
          <p:spPr bwMode="auto">
            <a:xfrm>
              <a:off x="5912954" y="5887287"/>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0188"/>
            <p:cNvSpPr>
              <a:spLocks/>
            </p:cNvSpPr>
            <p:nvPr/>
          </p:nvSpPr>
          <p:spPr bwMode="auto">
            <a:xfrm>
              <a:off x="6668004" y="6215453"/>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0189"/>
            <p:cNvSpPr>
              <a:spLocks noEditPoints="1"/>
            </p:cNvSpPr>
            <p:nvPr/>
          </p:nvSpPr>
          <p:spPr bwMode="auto">
            <a:xfrm>
              <a:off x="4912446" y="5904629"/>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190"/>
            <p:cNvSpPr>
              <a:spLocks noEditPoints="1"/>
            </p:cNvSpPr>
            <p:nvPr/>
          </p:nvSpPr>
          <p:spPr bwMode="auto">
            <a:xfrm>
              <a:off x="5556773" y="5907964"/>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0191"/>
            <p:cNvSpPr>
              <a:spLocks/>
            </p:cNvSpPr>
            <p:nvPr/>
          </p:nvSpPr>
          <p:spPr bwMode="auto">
            <a:xfrm>
              <a:off x="6668004" y="6242133"/>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0192"/>
            <p:cNvSpPr>
              <a:spLocks/>
            </p:cNvSpPr>
            <p:nvPr/>
          </p:nvSpPr>
          <p:spPr bwMode="auto">
            <a:xfrm>
              <a:off x="6253793" y="6242133"/>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193"/>
            <p:cNvSpPr>
              <a:spLocks/>
            </p:cNvSpPr>
            <p:nvPr/>
          </p:nvSpPr>
          <p:spPr bwMode="auto">
            <a:xfrm>
              <a:off x="6668004" y="6273482"/>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0194"/>
            <p:cNvSpPr>
              <a:spLocks noEditPoints="1"/>
            </p:cNvSpPr>
            <p:nvPr/>
          </p:nvSpPr>
          <p:spPr bwMode="auto">
            <a:xfrm>
              <a:off x="5398026" y="6358858"/>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0199"/>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20200"/>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20201"/>
            <p:cNvSpPr>
              <a:spLocks noEditPoints="1"/>
            </p:cNvSpPr>
            <p:nvPr/>
          </p:nvSpPr>
          <p:spPr bwMode="auto">
            <a:xfrm>
              <a:off x="4506907" y="7470087"/>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204"/>
            <p:cNvSpPr>
              <a:spLocks noEditPoints="1"/>
            </p:cNvSpPr>
            <p:nvPr/>
          </p:nvSpPr>
          <p:spPr bwMode="auto">
            <a:xfrm>
              <a:off x="6970824" y="6650339"/>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20205"/>
            <p:cNvSpPr>
              <a:spLocks/>
            </p:cNvSpPr>
            <p:nvPr/>
          </p:nvSpPr>
          <p:spPr bwMode="auto">
            <a:xfrm>
              <a:off x="6101049" y="7167267"/>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0208"/>
            <p:cNvSpPr>
              <a:spLocks/>
            </p:cNvSpPr>
            <p:nvPr/>
          </p:nvSpPr>
          <p:spPr bwMode="auto">
            <a:xfrm flipV="1">
              <a:off x="5435371" y="7487427"/>
              <a:ext cx="417540" cy="137401"/>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20209"/>
            <p:cNvSpPr>
              <a:spLocks/>
            </p:cNvSpPr>
            <p:nvPr/>
          </p:nvSpPr>
          <p:spPr bwMode="auto">
            <a:xfrm>
              <a:off x="6668004" y="7339354"/>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20210"/>
            <p:cNvSpPr>
              <a:spLocks noEditPoints="1"/>
            </p:cNvSpPr>
            <p:nvPr/>
          </p:nvSpPr>
          <p:spPr bwMode="auto">
            <a:xfrm>
              <a:off x="5982322" y="7154594"/>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20213"/>
            <p:cNvSpPr>
              <a:spLocks/>
            </p:cNvSpPr>
            <p:nvPr/>
          </p:nvSpPr>
          <p:spPr bwMode="auto">
            <a:xfrm>
              <a:off x="6513926" y="6809753"/>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0214"/>
            <p:cNvSpPr>
              <a:spLocks noEditPoints="1"/>
            </p:cNvSpPr>
            <p:nvPr/>
          </p:nvSpPr>
          <p:spPr bwMode="auto">
            <a:xfrm>
              <a:off x="6668004" y="6656342"/>
              <a:ext cx="780396" cy="737706"/>
            </a:xfrm>
            <a:custGeom>
              <a:avLst/>
              <a:gdLst>
                <a:gd name="T0" fmla="*/ 0 w 495"/>
                <a:gd name="T1" fmla="*/ 288 h 468"/>
                <a:gd name="T2" fmla="*/ 0 w 495"/>
                <a:gd name="T3" fmla="*/ 295 h 468"/>
                <a:gd name="T4" fmla="*/ 163 w 495"/>
                <a:gd name="T5" fmla="*/ 468 h 468"/>
                <a:gd name="T6" fmla="*/ 166 w 495"/>
                <a:gd name="T7" fmla="*/ 465 h 468"/>
                <a:gd name="T8" fmla="*/ 0 w 495"/>
                <a:gd name="T9" fmla="*/ 288 h 468"/>
                <a:gd name="T10" fmla="*/ 491 w 495"/>
                <a:gd name="T11" fmla="*/ 178 h 468"/>
                <a:gd name="T12" fmla="*/ 354 w 495"/>
                <a:gd name="T13" fmla="*/ 320 h 468"/>
                <a:gd name="T14" fmla="*/ 350 w 495"/>
                <a:gd name="T15" fmla="*/ 324 h 468"/>
                <a:gd name="T16" fmla="*/ 215 w 495"/>
                <a:gd name="T17" fmla="*/ 464 h 468"/>
                <a:gd name="T18" fmla="*/ 218 w 495"/>
                <a:gd name="T19" fmla="*/ 467 h 468"/>
                <a:gd name="T20" fmla="*/ 352 w 495"/>
                <a:gd name="T21" fmla="*/ 329 h 468"/>
                <a:gd name="T22" fmla="*/ 355 w 495"/>
                <a:gd name="T23" fmla="*/ 325 h 468"/>
                <a:gd name="T24" fmla="*/ 495 w 495"/>
                <a:gd name="T25" fmla="*/ 181 h 468"/>
                <a:gd name="T26" fmla="*/ 491 w 495"/>
                <a:gd name="T27" fmla="*/ 178 h 468"/>
                <a:gd name="T28" fmla="*/ 291 w 495"/>
                <a:gd name="T29" fmla="*/ 0 h 468"/>
                <a:gd name="T30" fmla="*/ 288 w 495"/>
                <a:gd name="T31" fmla="*/ 4 h 468"/>
                <a:gd name="T32" fmla="*/ 487 w 495"/>
                <a:gd name="T33" fmla="*/ 139 h 468"/>
                <a:gd name="T34" fmla="*/ 490 w 495"/>
                <a:gd name="T35" fmla="*/ 135 h 468"/>
                <a:gd name="T36" fmla="*/ 291 w 495"/>
                <a:gd name="T3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468">
                  <a:moveTo>
                    <a:pt x="0" y="288"/>
                  </a:moveTo>
                  <a:cubicBezTo>
                    <a:pt x="0" y="295"/>
                    <a:pt x="0" y="295"/>
                    <a:pt x="0" y="295"/>
                  </a:cubicBezTo>
                  <a:cubicBezTo>
                    <a:pt x="163" y="468"/>
                    <a:pt x="163" y="468"/>
                    <a:pt x="163" y="468"/>
                  </a:cubicBezTo>
                  <a:cubicBezTo>
                    <a:pt x="164" y="467"/>
                    <a:pt x="165" y="466"/>
                    <a:pt x="166" y="465"/>
                  </a:cubicBezTo>
                  <a:cubicBezTo>
                    <a:pt x="0" y="288"/>
                    <a:pt x="0" y="288"/>
                    <a:pt x="0" y="288"/>
                  </a:cubicBezTo>
                  <a:moveTo>
                    <a:pt x="491" y="178"/>
                  </a:moveTo>
                  <a:cubicBezTo>
                    <a:pt x="354" y="320"/>
                    <a:pt x="354" y="320"/>
                    <a:pt x="354" y="320"/>
                  </a:cubicBezTo>
                  <a:cubicBezTo>
                    <a:pt x="350" y="324"/>
                    <a:pt x="350" y="324"/>
                    <a:pt x="350" y="324"/>
                  </a:cubicBezTo>
                  <a:cubicBezTo>
                    <a:pt x="215" y="464"/>
                    <a:pt x="215" y="464"/>
                    <a:pt x="215" y="464"/>
                  </a:cubicBezTo>
                  <a:cubicBezTo>
                    <a:pt x="216" y="465"/>
                    <a:pt x="217" y="466"/>
                    <a:pt x="218" y="467"/>
                  </a:cubicBezTo>
                  <a:cubicBezTo>
                    <a:pt x="352" y="329"/>
                    <a:pt x="352" y="329"/>
                    <a:pt x="352" y="329"/>
                  </a:cubicBezTo>
                  <a:cubicBezTo>
                    <a:pt x="355" y="325"/>
                    <a:pt x="355" y="325"/>
                    <a:pt x="355" y="325"/>
                  </a:cubicBezTo>
                  <a:cubicBezTo>
                    <a:pt x="495" y="181"/>
                    <a:pt x="495" y="181"/>
                    <a:pt x="495" y="181"/>
                  </a:cubicBezTo>
                  <a:cubicBezTo>
                    <a:pt x="493" y="180"/>
                    <a:pt x="492" y="179"/>
                    <a:pt x="491" y="178"/>
                  </a:cubicBezTo>
                  <a:moveTo>
                    <a:pt x="291" y="0"/>
                  </a:moveTo>
                  <a:cubicBezTo>
                    <a:pt x="290" y="1"/>
                    <a:pt x="289" y="3"/>
                    <a:pt x="288" y="4"/>
                  </a:cubicBezTo>
                  <a:cubicBezTo>
                    <a:pt x="487" y="139"/>
                    <a:pt x="487" y="139"/>
                    <a:pt x="487" y="139"/>
                  </a:cubicBezTo>
                  <a:cubicBezTo>
                    <a:pt x="488" y="137"/>
                    <a:pt x="489" y="136"/>
                    <a:pt x="490" y="135"/>
                  </a:cubicBezTo>
                  <a:cubicBezTo>
                    <a:pt x="291" y="0"/>
                    <a:pt x="291" y="0"/>
                    <a:pt x="29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0215"/>
            <p:cNvSpPr>
              <a:spLocks/>
            </p:cNvSpPr>
            <p:nvPr/>
          </p:nvSpPr>
          <p:spPr bwMode="auto">
            <a:xfrm>
              <a:off x="6504588" y="6941820"/>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0217"/>
            <p:cNvSpPr>
              <a:spLocks noEditPoints="1"/>
            </p:cNvSpPr>
            <p:nvPr/>
          </p:nvSpPr>
          <p:spPr bwMode="auto">
            <a:xfrm>
              <a:off x="6488579" y="6893128"/>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0218"/>
            <p:cNvSpPr>
              <a:spLocks/>
            </p:cNvSpPr>
            <p:nvPr/>
          </p:nvSpPr>
          <p:spPr bwMode="auto">
            <a:xfrm>
              <a:off x="6907459" y="6178767"/>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20219"/>
            <p:cNvSpPr>
              <a:spLocks noEditPoints="1"/>
            </p:cNvSpPr>
            <p:nvPr/>
          </p:nvSpPr>
          <p:spPr bwMode="auto">
            <a:xfrm>
              <a:off x="5986992" y="5852603"/>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0223"/>
            <p:cNvSpPr>
              <a:spLocks/>
            </p:cNvSpPr>
            <p:nvPr/>
          </p:nvSpPr>
          <p:spPr bwMode="auto">
            <a:xfrm>
              <a:off x="6026345" y="5893957"/>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0224"/>
            <p:cNvSpPr>
              <a:spLocks/>
            </p:cNvSpPr>
            <p:nvPr/>
          </p:nvSpPr>
          <p:spPr bwMode="auto">
            <a:xfrm>
              <a:off x="6668004" y="6272148"/>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20225"/>
            <p:cNvSpPr>
              <a:spLocks noEditPoints="1"/>
            </p:cNvSpPr>
            <p:nvPr/>
          </p:nvSpPr>
          <p:spPr bwMode="auto">
            <a:xfrm>
              <a:off x="5708183" y="6338181"/>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0226"/>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0227"/>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20228"/>
            <p:cNvSpPr>
              <a:spLocks noEditPoints="1"/>
            </p:cNvSpPr>
            <p:nvPr/>
          </p:nvSpPr>
          <p:spPr bwMode="auto">
            <a:xfrm>
              <a:off x="5979654" y="6879121"/>
              <a:ext cx="536939" cy="898454"/>
            </a:xfrm>
            <a:custGeom>
              <a:avLst/>
              <a:gdLst>
                <a:gd name="T0" fmla="*/ 54 w 341"/>
                <a:gd name="T1" fmla="*/ 217 h 570"/>
                <a:gd name="T2" fmla="*/ 50 w 341"/>
                <a:gd name="T3" fmla="*/ 219 h 570"/>
                <a:gd name="T4" fmla="*/ 257 w 341"/>
                <a:gd name="T5" fmla="*/ 570 h 570"/>
                <a:gd name="T6" fmla="*/ 262 w 341"/>
                <a:gd name="T7" fmla="*/ 570 h 570"/>
                <a:gd name="T8" fmla="*/ 54 w 341"/>
                <a:gd name="T9" fmla="*/ 217 h 570"/>
                <a:gd name="T10" fmla="*/ 39 w 341"/>
                <a:gd name="T11" fmla="*/ 192 h 570"/>
                <a:gd name="T12" fmla="*/ 35 w 341"/>
                <a:gd name="T13" fmla="*/ 194 h 570"/>
                <a:gd name="T14" fmla="*/ 42 w 341"/>
                <a:gd name="T15" fmla="*/ 206 h 570"/>
                <a:gd name="T16" fmla="*/ 46 w 341"/>
                <a:gd name="T17" fmla="*/ 204 h 570"/>
                <a:gd name="T18" fmla="*/ 39 w 341"/>
                <a:gd name="T19" fmla="*/ 192 h 570"/>
                <a:gd name="T20" fmla="*/ 3 w 341"/>
                <a:gd name="T21" fmla="*/ 132 h 570"/>
                <a:gd name="T22" fmla="*/ 0 w 341"/>
                <a:gd name="T23" fmla="*/ 134 h 570"/>
                <a:gd name="T24" fmla="*/ 7 w 341"/>
                <a:gd name="T25" fmla="*/ 146 h 570"/>
                <a:gd name="T26" fmla="*/ 10 w 341"/>
                <a:gd name="T27" fmla="*/ 144 h 570"/>
                <a:gd name="T28" fmla="*/ 3 w 341"/>
                <a:gd name="T29" fmla="*/ 132 h 570"/>
                <a:gd name="T30" fmla="*/ 318 w 341"/>
                <a:gd name="T31" fmla="*/ 50 h 570"/>
                <a:gd name="T32" fmla="*/ 315 w 341"/>
                <a:gd name="T33" fmla="*/ 50 h 570"/>
                <a:gd name="T34" fmla="*/ 315 w 341"/>
                <a:gd name="T35" fmla="*/ 50 h 570"/>
                <a:gd name="T36" fmla="*/ 314 w 341"/>
                <a:gd name="T37" fmla="*/ 50 h 570"/>
                <a:gd name="T38" fmla="*/ 323 w 341"/>
                <a:gd name="T39" fmla="*/ 258 h 570"/>
                <a:gd name="T40" fmla="*/ 323 w 341"/>
                <a:gd name="T41" fmla="*/ 262 h 570"/>
                <a:gd name="T42" fmla="*/ 337 w 341"/>
                <a:gd name="T43" fmla="*/ 570 h 570"/>
                <a:gd name="T44" fmla="*/ 341 w 341"/>
                <a:gd name="T45" fmla="*/ 570 h 570"/>
                <a:gd name="T46" fmla="*/ 328 w 341"/>
                <a:gd name="T47" fmla="*/ 264 h 570"/>
                <a:gd name="T48" fmla="*/ 327 w 341"/>
                <a:gd name="T49" fmla="*/ 259 h 570"/>
                <a:gd name="T50" fmla="*/ 318 w 341"/>
                <a:gd name="T51" fmla="*/ 50 h 570"/>
                <a:gd name="T52" fmla="*/ 317 w 341"/>
                <a:gd name="T53" fmla="*/ 35 h 570"/>
                <a:gd name="T54" fmla="*/ 315 w 341"/>
                <a:gd name="T55" fmla="*/ 35 h 570"/>
                <a:gd name="T56" fmla="*/ 315 w 341"/>
                <a:gd name="T57" fmla="*/ 35 h 570"/>
                <a:gd name="T58" fmla="*/ 313 w 341"/>
                <a:gd name="T59" fmla="*/ 35 h 570"/>
                <a:gd name="T60" fmla="*/ 313 w 341"/>
                <a:gd name="T61" fmla="*/ 42 h 570"/>
                <a:gd name="T62" fmla="*/ 315 w 341"/>
                <a:gd name="T63" fmla="*/ 42 h 570"/>
                <a:gd name="T64" fmla="*/ 315 w 341"/>
                <a:gd name="T65" fmla="*/ 42 h 570"/>
                <a:gd name="T66" fmla="*/ 318 w 341"/>
                <a:gd name="T67" fmla="*/ 42 h 570"/>
                <a:gd name="T68" fmla="*/ 317 w 341"/>
                <a:gd name="T69" fmla="*/ 35 h 570"/>
                <a:gd name="T70" fmla="*/ 319 w 341"/>
                <a:gd name="T71" fmla="*/ 0 h 570"/>
                <a:gd name="T72" fmla="*/ 317 w 341"/>
                <a:gd name="T73" fmla="*/ 6 h 570"/>
                <a:gd name="T74" fmla="*/ 321 w 341"/>
                <a:gd name="T75" fmla="*/ 8 h 570"/>
                <a:gd name="T76" fmla="*/ 323 w 341"/>
                <a:gd name="T77" fmla="*/ 1 h 570"/>
                <a:gd name="T78" fmla="*/ 319 w 341"/>
                <a:gd name="T7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570">
                  <a:moveTo>
                    <a:pt x="54" y="217"/>
                  </a:moveTo>
                  <a:cubicBezTo>
                    <a:pt x="53" y="218"/>
                    <a:pt x="51" y="219"/>
                    <a:pt x="50" y="219"/>
                  </a:cubicBezTo>
                  <a:cubicBezTo>
                    <a:pt x="257" y="570"/>
                    <a:pt x="257" y="570"/>
                    <a:pt x="257" y="570"/>
                  </a:cubicBezTo>
                  <a:cubicBezTo>
                    <a:pt x="262" y="570"/>
                    <a:pt x="262" y="570"/>
                    <a:pt x="262" y="570"/>
                  </a:cubicBezTo>
                  <a:cubicBezTo>
                    <a:pt x="54" y="217"/>
                    <a:pt x="54" y="217"/>
                    <a:pt x="54" y="217"/>
                  </a:cubicBezTo>
                  <a:moveTo>
                    <a:pt x="39" y="192"/>
                  </a:moveTo>
                  <a:cubicBezTo>
                    <a:pt x="38" y="193"/>
                    <a:pt x="37" y="194"/>
                    <a:pt x="35" y="194"/>
                  </a:cubicBezTo>
                  <a:cubicBezTo>
                    <a:pt x="42" y="206"/>
                    <a:pt x="42" y="206"/>
                    <a:pt x="42" y="206"/>
                  </a:cubicBezTo>
                  <a:cubicBezTo>
                    <a:pt x="43" y="205"/>
                    <a:pt x="45" y="205"/>
                    <a:pt x="46" y="204"/>
                  </a:cubicBezTo>
                  <a:cubicBezTo>
                    <a:pt x="39" y="192"/>
                    <a:pt x="39" y="192"/>
                    <a:pt x="39" y="192"/>
                  </a:cubicBezTo>
                  <a:moveTo>
                    <a:pt x="3" y="132"/>
                  </a:moveTo>
                  <a:cubicBezTo>
                    <a:pt x="2" y="133"/>
                    <a:pt x="1" y="133"/>
                    <a:pt x="0" y="134"/>
                  </a:cubicBezTo>
                  <a:cubicBezTo>
                    <a:pt x="7" y="146"/>
                    <a:pt x="7" y="146"/>
                    <a:pt x="7" y="146"/>
                  </a:cubicBezTo>
                  <a:cubicBezTo>
                    <a:pt x="8" y="145"/>
                    <a:pt x="9" y="144"/>
                    <a:pt x="10" y="144"/>
                  </a:cubicBezTo>
                  <a:cubicBezTo>
                    <a:pt x="3" y="132"/>
                    <a:pt x="3" y="132"/>
                    <a:pt x="3" y="132"/>
                  </a:cubicBezTo>
                  <a:moveTo>
                    <a:pt x="318" y="50"/>
                  </a:moveTo>
                  <a:cubicBezTo>
                    <a:pt x="317" y="50"/>
                    <a:pt x="316" y="50"/>
                    <a:pt x="315" y="50"/>
                  </a:cubicBezTo>
                  <a:cubicBezTo>
                    <a:pt x="315" y="50"/>
                    <a:pt x="315" y="50"/>
                    <a:pt x="315" y="50"/>
                  </a:cubicBezTo>
                  <a:cubicBezTo>
                    <a:pt x="314" y="50"/>
                    <a:pt x="314" y="50"/>
                    <a:pt x="314" y="50"/>
                  </a:cubicBezTo>
                  <a:cubicBezTo>
                    <a:pt x="323" y="258"/>
                    <a:pt x="323" y="258"/>
                    <a:pt x="323" y="258"/>
                  </a:cubicBezTo>
                  <a:cubicBezTo>
                    <a:pt x="323" y="262"/>
                    <a:pt x="323" y="262"/>
                    <a:pt x="323" y="262"/>
                  </a:cubicBezTo>
                  <a:cubicBezTo>
                    <a:pt x="337" y="570"/>
                    <a:pt x="337" y="570"/>
                    <a:pt x="337" y="570"/>
                  </a:cubicBezTo>
                  <a:cubicBezTo>
                    <a:pt x="341" y="570"/>
                    <a:pt x="341" y="570"/>
                    <a:pt x="341" y="570"/>
                  </a:cubicBezTo>
                  <a:cubicBezTo>
                    <a:pt x="328" y="264"/>
                    <a:pt x="328" y="264"/>
                    <a:pt x="328" y="264"/>
                  </a:cubicBezTo>
                  <a:cubicBezTo>
                    <a:pt x="327" y="259"/>
                    <a:pt x="327" y="259"/>
                    <a:pt x="327" y="259"/>
                  </a:cubicBezTo>
                  <a:cubicBezTo>
                    <a:pt x="318" y="50"/>
                    <a:pt x="318" y="50"/>
                    <a:pt x="318" y="50"/>
                  </a:cubicBezTo>
                  <a:moveTo>
                    <a:pt x="317" y="35"/>
                  </a:moveTo>
                  <a:cubicBezTo>
                    <a:pt x="317" y="35"/>
                    <a:pt x="316" y="35"/>
                    <a:pt x="315" y="35"/>
                  </a:cubicBezTo>
                  <a:cubicBezTo>
                    <a:pt x="315" y="35"/>
                    <a:pt x="315" y="35"/>
                    <a:pt x="315" y="35"/>
                  </a:cubicBezTo>
                  <a:cubicBezTo>
                    <a:pt x="314" y="35"/>
                    <a:pt x="313" y="35"/>
                    <a:pt x="313" y="35"/>
                  </a:cubicBezTo>
                  <a:cubicBezTo>
                    <a:pt x="313" y="42"/>
                    <a:pt x="313" y="42"/>
                    <a:pt x="313" y="42"/>
                  </a:cubicBezTo>
                  <a:cubicBezTo>
                    <a:pt x="314" y="42"/>
                    <a:pt x="314" y="42"/>
                    <a:pt x="315" y="42"/>
                  </a:cubicBezTo>
                  <a:cubicBezTo>
                    <a:pt x="315" y="42"/>
                    <a:pt x="315" y="42"/>
                    <a:pt x="315" y="42"/>
                  </a:cubicBezTo>
                  <a:cubicBezTo>
                    <a:pt x="316" y="42"/>
                    <a:pt x="317" y="42"/>
                    <a:pt x="318" y="42"/>
                  </a:cubicBezTo>
                  <a:cubicBezTo>
                    <a:pt x="317" y="35"/>
                    <a:pt x="317" y="35"/>
                    <a:pt x="317" y="35"/>
                  </a:cubicBezTo>
                  <a:moveTo>
                    <a:pt x="319" y="0"/>
                  </a:moveTo>
                  <a:cubicBezTo>
                    <a:pt x="317" y="6"/>
                    <a:pt x="317" y="6"/>
                    <a:pt x="317" y="6"/>
                  </a:cubicBezTo>
                  <a:cubicBezTo>
                    <a:pt x="318" y="7"/>
                    <a:pt x="320" y="7"/>
                    <a:pt x="321" y="8"/>
                  </a:cubicBezTo>
                  <a:cubicBezTo>
                    <a:pt x="323" y="1"/>
                    <a:pt x="323" y="1"/>
                    <a:pt x="323" y="1"/>
                  </a:cubicBezTo>
                  <a:cubicBezTo>
                    <a:pt x="322" y="0"/>
                    <a:pt x="321" y="0"/>
                    <a:pt x="3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0252"/>
            <p:cNvSpPr>
              <a:spLocks/>
            </p:cNvSpPr>
            <p:nvPr/>
          </p:nvSpPr>
          <p:spPr bwMode="auto">
            <a:xfrm>
              <a:off x="4294132" y="6280152"/>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0253"/>
            <p:cNvSpPr>
              <a:spLocks/>
            </p:cNvSpPr>
            <p:nvPr/>
          </p:nvSpPr>
          <p:spPr bwMode="auto">
            <a:xfrm>
              <a:off x="4762370" y="6016685"/>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0254"/>
            <p:cNvSpPr>
              <a:spLocks/>
            </p:cNvSpPr>
            <p:nvPr/>
          </p:nvSpPr>
          <p:spPr bwMode="auto">
            <a:xfrm>
              <a:off x="5434044" y="6460910"/>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20256"/>
            <p:cNvSpPr>
              <a:spLocks/>
            </p:cNvSpPr>
            <p:nvPr/>
          </p:nvSpPr>
          <p:spPr bwMode="auto">
            <a:xfrm>
              <a:off x="4830405" y="6869116"/>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0257"/>
            <p:cNvSpPr>
              <a:spLocks/>
            </p:cNvSpPr>
            <p:nvPr/>
          </p:nvSpPr>
          <p:spPr bwMode="auto">
            <a:xfrm>
              <a:off x="5660826" y="6571633"/>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0258"/>
            <p:cNvSpPr>
              <a:spLocks/>
            </p:cNvSpPr>
            <p:nvPr/>
          </p:nvSpPr>
          <p:spPr bwMode="auto">
            <a:xfrm>
              <a:off x="6135734" y="6294159"/>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20259"/>
            <p:cNvSpPr>
              <a:spLocks/>
            </p:cNvSpPr>
            <p:nvPr/>
          </p:nvSpPr>
          <p:spPr bwMode="auto">
            <a:xfrm>
              <a:off x="6909460" y="7374038"/>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20260"/>
            <p:cNvSpPr>
              <a:spLocks/>
            </p:cNvSpPr>
            <p:nvPr/>
          </p:nvSpPr>
          <p:spPr bwMode="auto">
            <a:xfrm>
              <a:off x="6668004" y="6199445"/>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0262"/>
            <p:cNvSpPr>
              <a:spLocks/>
            </p:cNvSpPr>
            <p:nvPr/>
          </p:nvSpPr>
          <p:spPr bwMode="auto">
            <a:xfrm>
              <a:off x="7177596" y="6117403"/>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20263"/>
            <p:cNvSpPr>
              <a:spLocks/>
            </p:cNvSpPr>
            <p:nvPr/>
          </p:nvSpPr>
          <p:spPr bwMode="auto">
            <a:xfrm>
              <a:off x="7429724" y="6849106"/>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0293"/>
            <p:cNvSpPr>
              <a:spLocks noEditPoints="1"/>
            </p:cNvSpPr>
            <p:nvPr/>
          </p:nvSpPr>
          <p:spPr bwMode="auto">
            <a:xfrm>
              <a:off x="5870933" y="5794573"/>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0294"/>
            <p:cNvSpPr>
              <a:spLocks/>
            </p:cNvSpPr>
            <p:nvPr/>
          </p:nvSpPr>
          <p:spPr bwMode="auto">
            <a:xfrm>
              <a:off x="7021516" y="6572967"/>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20295"/>
            <p:cNvSpPr>
              <a:spLocks noEditPoints="1"/>
            </p:cNvSpPr>
            <p:nvPr/>
          </p:nvSpPr>
          <p:spPr bwMode="auto">
            <a:xfrm>
              <a:off x="6980162" y="6532279"/>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0296"/>
            <p:cNvSpPr>
              <a:spLocks/>
            </p:cNvSpPr>
            <p:nvPr/>
          </p:nvSpPr>
          <p:spPr bwMode="auto">
            <a:xfrm>
              <a:off x="7349016" y="7680860"/>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20297"/>
            <p:cNvSpPr>
              <a:spLocks noEditPoints="1"/>
            </p:cNvSpPr>
            <p:nvPr/>
          </p:nvSpPr>
          <p:spPr bwMode="auto">
            <a:xfrm>
              <a:off x="7308329" y="7640172"/>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20298"/>
            <p:cNvSpPr>
              <a:spLocks/>
            </p:cNvSpPr>
            <p:nvPr/>
          </p:nvSpPr>
          <p:spPr bwMode="auto">
            <a:xfrm>
              <a:off x="6920132" y="6168095"/>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20299"/>
            <p:cNvSpPr>
              <a:spLocks noEditPoints="1"/>
            </p:cNvSpPr>
            <p:nvPr/>
          </p:nvSpPr>
          <p:spPr bwMode="auto">
            <a:xfrm>
              <a:off x="6892118" y="6139414"/>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20306"/>
            <p:cNvSpPr>
              <a:spLocks/>
            </p:cNvSpPr>
            <p:nvPr/>
          </p:nvSpPr>
          <p:spPr bwMode="auto">
            <a:xfrm>
              <a:off x="6452561" y="6888459"/>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0307"/>
            <p:cNvSpPr>
              <a:spLocks noEditPoints="1"/>
            </p:cNvSpPr>
            <p:nvPr/>
          </p:nvSpPr>
          <p:spPr bwMode="auto">
            <a:xfrm>
              <a:off x="6428549" y="6864447"/>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0308"/>
            <p:cNvSpPr>
              <a:spLocks/>
            </p:cNvSpPr>
            <p:nvPr/>
          </p:nvSpPr>
          <p:spPr bwMode="auto">
            <a:xfrm>
              <a:off x="5969649" y="7101233"/>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20309"/>
            <p:cNvSpPr>
              <a:spLocks noEditPoints="1"/>
            </p:cNvSpPr>
            <p:nvPr/>
          </p:nvSpPr>
          <p:spPr bwMode="auto">
            <a:xfrm>
              <a:off x="5924293" y="7055210"/>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0310"/>
            <p:cNvSpPr>
              <a:spLocks/>
            </p:cNvSpPr>
            <p:nvPr/>
          </p:nvSpPr>
          <p:spPr bwMode="auto">
            <a:xfrm>
              <a:off x="4789050" y="6354190"/>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20312"/>
            <p:cNvSpPr>
              <a:spLocks noEditPoints="1"/>
            </p:cNvSpPr>
            <p:nvPr/>
          </p:nvSpPr>
          <p:spPr bwMode="auto">
            <a:xfrm>
              <a:off x="4748355" y="6312835"/>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0313"/>
            <p:cNvSpPr>
              <a:spLocks/>
            </p:cNvSpPr>
            <p:nvPr/>
          </p:nvSpPr>
          <p:spPr bwMode="auto">
            <a:xfrm>
              <a:off x="4494894" y="7487428"/>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20314"/>
            <p:cNvSpPr>
              <a:spLocks noEditPoints="1"/>
            </p:cNvSpPr>
            <p:nvPr/>
          </p:nvSpPr>
          <p:spPr bwMode="auto">
            <a:xfrm>
              <a:off x="4439532" y="7430732"/>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20315"/>
            <p:cNvSpPr>
              <a:spLocks/>
            </p:cNvSpPr>
            <p:nvPr/>
          </p:nvSpPr>
          <p:spPr bwMode="auto">
            <a:xfrm>
              <a:off x="5096531" y="6418888"/>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0316"/>
            <p:cNvSpPr>
              <a:spLocks noEditPoints="1"/>
            </p:cNvSpPr>
            <p:nvPr/>
          </p:nvSpPr>
          <p:spPr bwMode="auto">
            <a:xfrm>
              <a:off x="5074520" y="6394876"/>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0317"/>
            <p:cNvSpPr>
              <a:spLocks/>
            </p:cNvSpPr>
            <p:nvPr/>
          </p:nvSpPr>
          <p:spPr bwMode="auto">
            <a:xfrm>
              <a:off x="5359997" y="7432066"/>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20318"/>
            <p:cNvSpPr>
              <a:spLocks noEditPoints="1"/>
            </p:cNvSpPr>
            <p:nvPr/>
          </p:nvSpPr>
          <p:spPr bwMode="auto">
            <a:xfrm>
              <a:off x="5328648" y="7400717"/>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20423"/>
            <p:cNvSpPr>
              <a:spLocks/>
            </p:cNvSpPr>
            <p:nvPr/>
          </p:nvSpPr>
          <p:spPr bwMode="auto">
            <a:xfrm>
              <a:off x="5276622" y="6064042"/>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0541"/>
            <p:cNvSpPr>
              <a:spLocks/>
            </p:cNvSpPr>
            <p:nvPr/>
          </p:nvSpPr>
          <p:spPr bwMode="auto">
            <a:xfrm>
              <a:off x="6887440" y="5926641"/>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0648"/>
            <p:cNvSpPr>
              <a:spLocks/>
            </p:cNvSpPr>
            <p:nvPr/>
          </p:nvSpPr>
          <p:spPr bwMode="auto">
            <a:xfrm>
              <a:off x="5875595" y="6842437"/>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0655"/>
            <p:cNvSpPr>
              <a:spLocks/>
            </p:cNvSpPr>
            <p:nvPr/>
          </p:nvSpPr>
          <p:spPr bwMode="auto">
            <a:xfrm>
              <a:off x="5914948" y="7064549"/>
              <a:ext cx="964488" cy="961820"/>
            </a:xfrm>
            <a:custGeom>
              <a:avLst/>
              <a:gdLst>
                <a:gd name="T0" fmla="*/ 775 w 1446"/>
                <a:gd name="T1" fmla="*/ 293 h 1442"/>
                <a:gd name="T2" fmla="*/ 777 w 1446"/>
                <a:gd name="T3" fmla="*/ 293 h 1442"/>
                <a:gd name="T4" fmla="*/ 1446 w 1446"/>
                <a:gd name="T5" fmla="*/ 844 h 1442"/>
                <a:gd name="T6" fmla="*/ 1441 w 1446"/>
                <a:gd name="T7" fmla="*/ 849 h 1442"/>
                <a:gd name="T8" fmla="*/ 848 w 1446"/>
                <a:gd name="T9" fmla="*/ 1442 h 1442"/>
                <a:gd name="T10" fmla="*/ 841 w 1446"/>
                <a:gd name="T11" fmla="*/ 1433 h 1442"/>
                <a:gd name="T12" fmla="*/ 1429 w 1446"/>
                <a:gd name="T13" fmla="*/ 846 h 1442"/>
                <a:gd name="T14" fmla="*/ 770 w 1446"/>
                <a:gd name="T15" fmla="*/ 303 h 1442"/>
                <a:gd name="T16" fmla="*/ 0 w 1446"/>
                <a:gd name="T17" fmla="*/ 10 h 1442"/>
                <a:gd name="T18" fmla="*/ 4 w 1446"/>
                <a:gd name="T19" fmla="*/ 0 h 1442"/>
                <a:gd name="T20" fmla="*/ 775 w 1446"/>
                <a:gd name="T21" fmla="*/ 29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6" h="1442">
                  <a:moveTo>
                    <a:pt x="775" y="293"/>
                  </a:moveTo>
                  <a:lnTo>
                    <a:pt x="777" y="293"/>
                  </a:lnTo>
                  <a:lnTo>
                    <a:pt x="1446" y="844"/>
                  </a:lnTo>
                  <a:lnTo>
                    <a:pt x="1441" y="849"/>
                  </a:lnTo>
                  <a:lnTo>
                    <a:pt x="848" y="1442"/>
                  </a:lnTo>
                  <a:lnTo>
                    <a:pt x="841" y="1433"/>
                  </a:lnTo>
                  <a:lnTo>
                    <a:pt x="1429" y="846"/>
                  </a:lnTo>
                  <a:lnTo>
                    <a:pt x="770" y="303"/>
                  </a:lnTo>
                  <a:lnTo>
                    <a:pt x="0" y="10"/>
                  </a:lnTo>
                  <a:lnTo>
                    <a:pt x="4" y="0"/>
                  </a:lnTo>
                  <a:lnTo>
                    <a:pt x="775" y="2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0676"/>
            <p:cNvSpPr>
              <a:spLocks/>
            </p:cNvSpPr>
            <p:nvPr/>
          </p:nvSpPr>
          <p:spPr bwMode="auto">
            <a:xfrm>
              <a:off x="4289459" y="7933656"/>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0677"/>
            <p:cNvSpPr>
              <a:spLocks/>
            </p:cNvSpPr>
            <p:nvPr/>
          </p:nvSpPr>
          <p:spPr bwMode="auto">
            <a:xfrm>
              <a:off x="4863082" y="7918982"/>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20679"/>
            <p:cNvSpPr>
              <a:spLocks/>
            </p:cNvSpPr>
            <p:nvPr/>
          </p:nvSpPr>
          <p:spPr bwMode="auto">
            <a:xfrm>
              <a:off x="5438707" y="8095737"/>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20680"/>
            <p:cNvSpPr>
              <a:spLocks/>
            </p:cNvSpPr>
            <p:nvPr/>
          </p:nvSpPr>
          <p:spPr bwMode="auto">
            <a:xfrm>
              <a:off x="8316157" y="6631664"/>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20681"/>
            <p:cNvSpPr>
              <a:spLocks/>
            </p:cNvSpPr>
            <p:nvPr/>
          </p:nvSpPr>
          <p:spPr bwMode="auto">
            <a:xfrm>
              <a:off x="5969642" y="8278497"/>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20683"/>
            <p:cNvSpPr>
              <a:spLocks/>
            </p:cNvSpPr>
            <p:nvPr/>
          </p:nvSpPr>
          <p:spPr bwMode="auto">
            <a:xfrm>
              <a:off x="6377849" y="7209956"/>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20684"/>
            <p:cNvSpPr>
              <a:spLocks/>
            </p:cNvSpPr>
            <p:nvPr/>
          </p:nvSpPr>
          <p:spPr bwMode="auto">
            <a:xfrm>
              <a:off x="6343165" y="6784408"/>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0709"/>
            <p:cNvSpPr>
              <a:spLocks/>
            </p:cNvSpPr>
            <p:nvPr/>
          </p:nvSpPr>
          <p:spPr bwMode="auto">
            <a:xfrm>
              <a:off x="4901102" y="7359365"/>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20710"/>
            <p:cNvSpPr>
              <a:spLocks noEditPoints="1"/>
            </p:cNvSpPr>
            <p:nvPr/>
          </p:nvSpPr>
          <p:spPr bwMode="auto">
            <a:xfrm>
              <a:off x="4852410" y="7309340"/>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20716"/>
            <p:cNvSpPr>
              <a:spLocks/>
            </p:cNvSpPr>
            <p:nvPr/>
          </p:nvSpPr>
          <p:spPr bwMode="auto">
            <a:xfrm>
              <a:off x="5703504" y="8193117"/>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20717"/>
            <p:cNvSpPr>
              <a:spLocks noEditPoints="1"/>
            </p:cNvSpPr>
            <p:nvPr/>
          </p:nvSpPr>
          <p:spPr bwMode="auto">
            <a:xfrm>
              <a:off x="5668820" y="8158433"/>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20718"/>
            <p:cNvSpPr>
              <a:spLocks/>
            </p:cNvSpPr>
            <p:nvPr/>
          </p:nvSpPr>
          <p:spPr bwMode="auto">
            <a:xfrm>
              <a:off x="5880260" y="7033198"/>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0719"/>
            <p:cNvSpPr>
              <a:spLocks noEditPoints="1"/>
            </p:cNvSpPr>
            <p:nvPr/>
          </p:nvSpPr>
          <p:spPr bwMode="auto">
            <a:xfrm>
              <a:off x="5843575" y="6997180"/>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0720"/>
            <p:cNvSpPr>
              <a:spLocks/>
            </p:cNvSpPr>
            <p:nvPr/>
          </p:nvSpPr>
          <p:spPr bwMode="auto">
            <a:xfrm>
              <a:off x="6887435" y="6908468"/>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20721"/>
            <p:cNvSpPr>
              <a:spLocks noEditPoints="1"/>
            </p:cNvSpPr>
            <p:nvPr/>
          </p:nvSpPr>
          <p:spPr bwMode="auto">
            <a:xfrm>
              <a:off x="6850750" y="6871116"/>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20722"/>
            <p:cNvSpPr>
              <a:spLocks/>
            </p:cNvSpPr>
            <p:nvPr/>
          </p:nvSpPr>
          <p:spPr bwMode="auto">
            <a:xfrm>
              <a:off x="6431872" y="7977675"/>
              <a:ext cx="92714" cy="92714"/>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20723"/>
            <p:cNvSpPr>
              <a:spLocks noEditPoints="1"/>
            </p:cNvSpPr>
            <p:nvPr/>
          </p:nvSpPr>
          <p:spPr bwMode="auto">
            <a:xfrm>
              <a:off x="6383181" y="7928317"/>
              <a:ext cx="188762" cy="189429"/>
            </a:xfrm>
            <a:custGeom>
              <a:avLst/>
              <a:gdLst>
                <a:gd name="T0" fmla="*/ 36 w 120"/>
                <a:gd name="T1" fmla="*/ 107 h 120"/>
                <a:gd name="T2" fmla="*/ 14 w 120"/>
                <a:gd name="T3" fmla="*/ 36 h 120"/>
                <a:gd name="T4" fmla="*/ 84 w 120"/>
                <a:gd name="T5" fmla="*/ 13 h 120"/>
                <a:gd name="T6" fmla="*/ 107 w 120"/>
                <a:gd name="T7" fmla="*/ 84 h 120"/>
                <a:gd name="T8" fmla="*/ 36 w 120"/>
                <a:gd name="T9" fmla="*/ 107 h 120"/>
                <a:gd name="T10" fmla="*/ 78 w 120"/>
                <a:gd name="T11" fmla="*/ 26 h 120"/>
                <a:gd name="T12" fmla="*/ 26 w 120"/>
                <a:gd name="T13" fmla="*/ 43 h 120"/>
                <a:gd name="T14" fmla="*/ 43 w 120"/>
                <a:gd name="T15" fmla="*/ 94 h 120"/>
                <a:gd name="T16" fmla="*/ 94 w 120"/>
                <a:gd name="T17" fmla="*/ 78 h 120"/>
                <a:gd name="T18" fmla="*/ 78 w 120"/>
                <a:gd name="T19"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36" y="107"/>
                  </a:moveTo>
                  <a:cubicBezTo>
                    <a:pt x="10" y="94"/>
                    <a:pt x="0" y="62"/>
                    <a:pt x="14" y="36"/>
                  </a:cubicBezTo>
                  <a:cubicBezTo>
                    <a:pt x="27" y="10"/>
                    <a:pt x="58" y="0"/>
                    <a:pt x="84" y="13"/>
                  </a:cubicBezTo>
                  <a:cubicBezTo>
                    <a:pt x="110" y="27"/>
                    <a:pt x="120" y="58"/>
                    <a:pt x="107" y="84"/>
                  </a:cubicBezTo>
                  <a:cubicBezTo>
                    <a:pt x="94" y="110"/>
                    <a:pt x="62" y="120"/>
                    <a:pt x="36" y="107"/>
                  </a:cubicBezTo>
                  <a:close/>
                  <a:moveTo>
                    <a:pt x="78" y="26"/>
                  </a:moveTo>
                  <a:cubicBezTo>
                    <a:pt x="59" y="16"/>
                    <a:pt x="36" y="24"/>
                    <a:pt x="26" y="43"/>
                  </a:cubicBezTo>
                  <a:cubicBezTo>
                    <a:pt x="16" y="61"/>
                    <a:pt x="24" y="85"/>
                    <a:pt x="43" y="94"/>
                  </a:cubicBezTo>
                  <a:cubicBezTo>
                    <a:pt x="61" y="104"/>
                    <a:pt x="85" y="97"/>
                    <a:pt x="94" y="78"/>
                  </a:cubicBezTo>
                  <a:cubicBezTo>
                    <a:pt x="104" y="59"/>
                    <a:pt x="97" y="36"/>
                    <a:pt x="78"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20724"/>
            <p:cNvSpPr>
              <a:spLocks/>
            </p:cNvSpPr>
            <p:nvPr/>
          </p:nvSpPr>
          <p:spPr bwMode="auto">
            <a:xfrm>
              <a:off x="4890427" y="8639342"/>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17" name="直接连接符 116"/>
            <p:cNvCxnSpPr>
              <a:stCxn id="60" idx="2"/>
              <a:endCxn id="96" idx="0"/>
            </p:cNvCxnSpPr>
            <p:nvPr/>
          </p:nvCxnSpPr>
          <p:spPr>
            <a:xfrm flipV="1">
              <a:off x="6668004" y="5972466"/>
              <a:ext cx="232014" cy="135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74" idx="2"/>
              <a:endCxn id="96" idx="2"/>
            </p:cNvCxnSpPr>
            <p:nvPr/>
          </p:nvCxnSpPr>
          <p:spPr>
            <a:xfrm flipH="1" flipV="1">
              <a:off x="7008501" y="6013550"/>
              <a:ext cx="184860" cy="10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Freeform 20292"/>
            <p:cNvSpPr>
              <a:spLocks/>
            </p:cNvSpPr>
            <p:nvPr/>
          </p:nvSpPr>
          <p:spPr bwMode="auto">
            <a:xfrm>
              <a:off x="5911620" y="5835260"/>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20" name="组合 119"/>
          <p:cNvGrpSpPr/>
          <p:nvPr/>
        </p:nvGrpSpPr>
        <p:grpSpPr>
          <a:xfrm>
            <a:off x="4289459" y="-1270835"/>
            <a:ext cx="3627178" cy="2955492"/>
            <a:chOff x="4289459" y="-1270835"/>
            <a:chExt cx="3627178" cy="2955492"/>
          </a:xfrm>
        </p:grpSpPr>
        <p:sp>
          <p:nvSpPr>
            <p:cNvPr id="121" name="Freeform 20113"/>
            <p:cNvSpPr>
              <a:spLocks noEditPoints="1"/>
            </p:cNvSpPr>
            <p:nvPr/>
          </p:nvSpPr>
          <p:spPr bwMode="auto">
            <a:xfrm>
              <a:off x="6932805" y="-855958"/>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20173"/>
            <p:cNvSpPr>
              <a:spLocks/>
            </p:cNvSpPr>
            <p:nvPr/>
          </p:nvSpPr>
          <p:spPr bwMode="auto">
            <a:xfrm>
              <a:off x="4442874" y="1081020"/>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0175"/>
            <p:cNvSpPr>
              <a:spLocks noEditPoints="1"/>
            </p:cNvSpPr>
            <p:nvPr/>
          </p:nvSpPr>
          <p:spPr bwMode="auto">
            <a:xfrm>
              <a:off x="4328817" y="-677869"/>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0176"/>
            <p:cNvSpPr>
              <a:spLocks noEditPoints="1"/>
            </p:cNvSpPr>
            <p:nvPr/>
          </p:nvSpPr>
          <p:spPr bwMode="auto">
            <a:xfrm>
              <a:off x="4352829" y="-950673"/>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0177"/>
            <p:cNvSpPr>
              <a:spLocks noEditPoints="1"/>
            </p:cNvSpPr>
            <p:nvPr/>
          </p:nvSpPr>
          <p:spPr bwMode="auto">
            <a:xfrm>
              <a:off x="4813062" y="-939334"/>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0178"/>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20179"/>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20180"/>
            <p:cNvSpPr>
              <a:spLocks noEditPoints="1"/>
            </p:cNvSpPr>
            <p:nvPr/>
          </p:nvSpPr>
          <p:spPr bwMode="auto">
            <a:xfrm>
              <a:off x="4622299" y="-42881"/>
              <a:ext cx="302820" cy="809075"/>
            </a:xfrm>
            <a:custGeom>
              <a:avLst/>
              <a:gdLst>
                <a:gd name="T0" fmla="*/ 3 w 192"/>
                <a:gd name="T1" fmla="*/ 413 h 513"/>
                <a:gd name="T2" fmla="*/ 0 w 192"/>
                <a:gd name="T3" fmla="*/ 416 h 513"/>
                <a:gd name="T4" fmla="*/ 89 w 192"/>
                <a:gd name="T5" fmla="*/ 513 h 513"/>
                <a:gd name="T6" fmla="*/ 95 w 192"/>
                <a:gd name="T7" fmla="*/ 513 h 513"/>
                <a:gd name="T8" fmla="*/ 3 w 192"/>
                <a:gd name="T9" fmla="*/ 413 h 513"/>
                <a:gd name="T10" fmla="*/ 167 w 192"/>
                <a:gd name="T11" fmla="*/ 0 h 513"/>
                <a:gd name="T12" fmla="*/ 164 w 192"/>
                <a:gd name="T13" fmla="*/ 0 h 513"/>
                <a:gd name="T14" fmla="*/ 163 w 192"/>
                <a:gd name="T15" fmla="*/ 0 h 513"/>
                <a:gd name="T16" fmla="*/ 163 w 192"/>
                <a:gd name="T17" fmla="*/ 0 h 513"/>
                <a:gd name="T18" fmla="*/ 188 w 192"/>
                <a:gd name="T19" fmla="*/ 513 h 513"/>
                <a:gd name="T20" fmla="*/ 192 w 192"/>
                <a:gd name="T21" fmla="*/ 513 h 513"/>
                <a:gd name="T22" fmla="*/ 167 w 192"/>
                <a:gd name="T2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13">
                  <a:moveTo>
                    <a:pt x="3" y="413"/>
                  </a:moveTo>
                  <a:cubicBezTo>
                    <a:pt x="2" y="414"/>
                    <a:pt x="1" y="415"/>
                    <a:pt x="0" y="416"/>
                  </a:cubicBezTo>
                  <a:cubicBezTo>
                    <a:pt x="89" y="513"/>
                    <a:pt x="89" y="513"/>
                    <a:pt x="89" y="513"/>
                  </a:cubicBezTo>
                  <a:cubicBezTo>
                    <a:pt x="95" y="513"/>
                    <a:pt x="95" y="513"/>
                    <a:pt x="95" y="513"/>
                  </a:cubicBezTo>
                  <a:cubicBezTo>
                    <a:pt x="3" y="413"/>
                    <a:pt x="3" y="413"/>
                    <a:pt x="3" y="413"/>
                  </a:cubicBezTo>
                  <a:moveTo>
                    <a:pt x="167" y="0"/>
                  </a:moveTo>
                  <a:cubicBezTo>
                    <a:pt x="166" y="0"/>
                    <a:pt x="165" y="0"/>
                    <a:pt x="164" y="0"/>
                  </a:cubicBezTo>
                  <a:cubicBezTo>
                    <a:pt x="164" y="0"/>
                    <a:pt x="163" y="0"/>
                    <a:pt x="163" y="0"/>
                  </a:cubicBezTo>
                  <a:cubicBezTo>
                    <a:pt x="163" y="0"/>
                    <a:pt x="163" y="0"/>
                    <a:pt x="163" y="0"/>
                  </a:cubicBezTo>
                  <a:cubicBezTo>
                    <a:pt x="188" y="513"/>
                    <a:pt x="188" y="513"/>
                    <a:pt x="188" y="513"/>
                  </a:cubicBezTo>
                  <a:cubicBezTo>
                    <a:pt x="192" y="513"/>
                    <a:pt x="192" y="513"/>
                    <a:pt x="192" y="513"/>
                  </a:cubicBezTo>
                  <a:cubicBezTo>
                    <a:pt x="167" y="0"/>
                    <a:pt x="167" y="0"/>
                    <a:pt x="16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20181"/>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20182"/>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20183"/>
            <p:cNvSpPr>
              <a:spLocks noEditPoints="1"/>
            </p:cNvSpPr>
            <p:nvPr/>
          </p:nvSpPr>
          <p:spPr bwMode="auto">
            <a:xfrm>
              <a:off x="4584280" y="-600496"/>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0184"/>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20185"/>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20186"/>
            <p:cNvSpPr>
              <a:spLocks noEditPoints="1"/>
            </p:cNvSpPr>
            <p:nvPr/>
          </p:nvSpPr>
          <p:spPr bwMode="auto">
            <a:xfrm>
              <a:off x="5090536" y="471378"/>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20187"/>
            <p:cNvSpPr>
              <a:spLocks noEditPoints="1"/>
            </p:cNvSpPr>
            <p:nvPr/>
          </p:nvSpPr>
          <p:spPr bwMode="auto">
            <a:xfrm>
              <a:off x="5912954" y="-1124094"/>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0188"/>
            <p:cNvSpPr>
              <a:spLocks/>
            </p:cNvSpPr>
            <p:nvPr/>
          </p:nvSpPr>
          <p:spPr bwMode="auto">
            <a:xfrm>
              <a:off x="6668004" y="-795928"/>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20189"/>
            <p:cNvSpPr>
              <a:spLocks noEditPoints="1"/>
            </p:cNvSpPr>
            <p:nvPr/>
          </p:nvSpPr>
          <p:spPr bwMode="auto">
            <a:xfrm>
              <a:off x="4912446" y="-1106752"/>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0190"/>
            <p:cNvSpPr>
              <a:spLocks noEditPoints="1"/>
            </p:cNvSpPr>
            <p:nvPr/>
          </p:nvSpPr>
          <p:spPr bwMode="auto">
            <a:xfrm>
              <a:off x="5556773" y="-1103417"/>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0191"/>
            <p:cNvSpPr>
              <a:spLocks/>
            </p:cNvSpPr>
            <p:nvPr/>
          </p:nvSpPr>
          <p:spPr bwMode="auto">
            <a:xfrm>
              <a:off x="6668004" y="-769248"/>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20192"/>
            <p:cNvSpPr>
              <a:spLocks/>
            </p:cNvSpPr>
            <p:nvPr/>
          </p:nvSpPr>
          <p:spPr bwMode="auto">
            <a:xfrm>
              <a:off x="6253793" y="-769248"/>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0193"/>
            <p:cNvSpPr>
              <a:spLocks/>
            </p:cNvSpPr>
            <p:nvPr/>
          </p:nvSpPr>
          <p:spPr bwMode="auto">
            <a:xfrm>
              <a:off x="6668004" y="-737899"/>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20194"/>
            <p:cNvSpPr>
              <a:spLocks noEditPoints="1"/>
            </p:cNvSpPr>
            <p:nvPr/>
          </p:nvSpPr>
          <p:spPr bwMode="auto">
            <a:xfrm>
              <a:off x="5398026" y="-652523"/>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0196"/>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20197"/>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0198"/>
            <p:cNvSpPr>
              <a:spLocks noEditPoints="1"/>
            </p:cNvSpPr>
            <p:nvPr/>
          </p:nvSpPr>
          <p:spPr bwMode="auto">
            <a:xfrm>
              <a:off x="4500904" y="633460"/>
              <a:ext cx="1550787" cy="132734"/>
            </a:xfrm>
            <a:custGeom>
              <a:avLst/>
              <a:gdLst>
                <a:gd name="T0" fmla="*/ 15 w 984"/>
                <a:gd name="T1" fmla="*/ 3 h 84"/>
                <a:gd name="T2" fmla="*/ 0 w 984"/>
                <a:gd name="T3" fmla="*/ 84 h 84"/>
                <a:gd name="T4" fmla="*/ 4 w 984"/>
                <a:gd name="T5" fmla="*/ 84 h 84"/>
                <a:gd name="T6" fmla="*/ 20 w 984"/>
                <a:gd name="T7" fmla="*/ 4 h 84"/>
                <a:gd name="T8" fmla="*/ 15 w 984"/>
                <a:gd name="T9" fmla="*/ 3 h 84"/>
                <a:gd name="T10" fmla="*/ 811 w 984"/>
                <a:gd name="T11" fmla="*/ 0 h 84"/>
                <a:gd name="T12" fmla="*/ 809 w 984"/>
                <a:gd name="T13" fmla="*/ 4 h 84"/>
                <a:gd name="T14" fmla="*/ 974 w 984"/>
                <a:gd name="T15" fmla="*/ 84 h 84"/>
                <a:gd name="T16" fmla="*/ 984 w 984"/>
                <a:gd name="T17" fmla="*/ 84 h 84"/>
                <a:gd name="T18" fmla="*/ 811 w 984"/>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4" h="84">
                  <a:moveTo>
                    <a:pt x="15" y="3"/>
                  </a:moveTo>
                  <a:cubicBezTo>
                    <a:pt x="0" y="84"/>
                    <a:pt x="0" y="84"/>
                    <a:pt x="0" y="84"/>
                  </a:cubicBezTo>
                  <a:cubicBezTo>
                    <a:pt x="4" y="84"/>
                    <a:pt x="4" y="84"/>
                    <a:pt x="4" y="84"/>
                  </a:cubicBezTo>
                  <a:cubicBezTo>
                    <a:pt x="20" y="4"/>
                    <a:pt x="20" y="4"/>
                    <a:pt x="20" y="4"/>
                  </a:cubicBezTo>
                  <a:cubicBezTo>
                    <a:pt x="18" y="3"/>
                    <a:pt x="17" y="3"/>
                    <a:pt x="15" y="3"/>
                  </a:cubicBezTo>
                  <a:moveTo>
                    <a:pt x="811" y="0"/>
                  </a:moveTo>
                  <a:cubicBezTo>
                    <a:pt x="809" y="4"/>
                    <a:pt x="809" y="4"/>
                    <a:pt x="809" y="4"/>
                  </a:cubicBezTo>
                  <a:cubicBezTo>
                    <a:pt x="974" y="84"/>
                    <a:pt x="974" y="84"/>
                    <a:pt x="974" y="84"/>
                  </a:cubicBezTo>
                  <a:cubicBezTo>
                    <a:pt x="984" y="84"/>
                    <a:pt x="984" y="84"/>
                    <a:pt x="984" y="84"/>
                  </a:cubicBezTo>
                  <a:cubicBezTo>
                    <a:pt x="811" y="0"/>
                    <a:pt x="811" y="0"/>
                    <a:pt x="81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0199"/>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20200"/>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20201"/>
            <p:cNvSpPr>
              <a:spLocks noEditPoints="1"/>
            </p:cNvSpPr>
            <p:nvPr/>
          </p:nvSpPr>
          <p:spPr bwMode="auto">
            <a:xfrm>
              <a:off x="4506907" y="458706"/>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20204"/>
            <p:cNvSpPr>
              <a:spLocks noEditPoints="1"/>
            </p:cNvSpPr>
            <p:nvPr/>
          </p:nvSpPr>
          <p:spPr bwMode="auto">
            <a:xfrm>
              <a:off x="6970824" y="-361042"/>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20205"/>
            <p:cNvSpPr>
              <a:spLocks/>
            </p:cNvSpPr>
            <p:nvPr/>
          </p:nvSpPr>
          <p:spPr bwMode="auto">
            <a:xfrm>
              <a:off x="6101049" y="155886"/>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20206"/>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20207"/>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20208"/>
            <p:cNvSpPr>
              <a:spLocks/>
            </p:cNvSpPr>
            <p:nvPr/>
          </p:nvSpPr>
          <p:spPr bwMode="auto">
            <a:xfrm>
              <a:off x="5708183" y="213915"/>
              <a:ext cx="271471" cy="552279"/>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20209"/>
            <p:cNvSpPr>
              <a:spLocks/>
            </p:cNvSpPr>
            <p:nvPr/>
          </p:nvSpPr>
          <p:spPr bwMode="auto">
            <a:xfrm>
              <a:off x="6668004" y="327973"/>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20210"/>
            <p:cNvSpPr>
              <a:spLocks noEditPoints="1"/>
            </p:cNvSpPr>
            <p:nvPr/>
          </p:nvSpPr>
          <p:spPr bwMode="auto">
            <a:xfrm>
              <a:off x="5982322" y="143213"/>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20213"/>
            <p:cNvSpPr>
              <a:spLocks/>
            </p:cNvSpPr>
            <p:nvPr/>
          </p:nvSpPr>
          <p:spPr bwMode="auto">
            <a:xfrm>
              <a:off x="6513926" y="-201628"/>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20215"/>
            <p:cNvSpPr>
              <a:spLocks/>
            </p:cNvSpPr>
            <p:nvPr/>
          </p:nvSpPr>
          <p:spPr bwMode="auto">
            <a:xfrm>
              <a:off x="6504588" y="-69561"/>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20216"/>
            <p:cNvSpPr>
              <a:spLocks noEditPoints="1"/>
            </p:cNvSpPr>
            <p:nvPr/>
          </p:nvSpPr>
          <p:spPr bwMode="auto">
            <a:xfrm>
              <a:off x="6515260" y="454036"/>
              <a:ext cx="808410" cy="548277"/>
            </a:xfrm>
            <a:custGeom>
              <a:avLst/>
              <a:gdLst>
                <a:gd name="T0" fmla="*/ 3 w 513"/>
                <a:gd name="T1" fmla="*/ 344 h 348"/>
                <a:gd name="T2" fmla="*/ 1 w 513"/>
                <a:gd name="T3" fmla="*/ 346 h 348"/>
                <a:gd name="T4" fmla="*/ 0 w 513"/>
                <a:gd name="T5" fmla="*/ 348 h 348"/>
                <a:gd name="T6" fmla="*/ 5 w 513"/>
                <a:gd name="T7" fmla="*/ 346 h 348"/>
                <a:gd name="T8" fmla="*/ 4 w 513"/>
                <a:gd name="T9" fmla="*/ 345 h 348"/>
                <a:gd name="T10" fmla="*/ 3 w 513"/>
                <a:gd name="T11" fmla="*/ 344 h 348"/>
                <a:gd name="T12" fmla="*/ 262 w 513"/>
                <a:gd name="T13" fmla="*/ 8 h 348"/>
                <a:gd name="T14" fmla="*/ 7 w 513"/>
                <a:gd name="T15" fmla="*/ 338 h 348"/>
                <a:gd name="T16" fmla="*/ 8 w 513"/>
                <a:gd name="T17" fmla="*/ 342 h 348"/>
                <a:gd name="T18" fmla="*/ 19 w 513"/>
                <a:gd name="T19" fmla="*/ 342 h 348"/>
                <a:gd name="T20" fmla="*/ 506 w 513"/>
                <a:gd name="T21" fmla="*/ 180 h 348"/>
                <a:gd name="T22" fmla="*/ 505 w 513"/>
                <a:gd name="T23" fmla="*/ 176 h 348"/>
                <a:gd name="T24" fmla="*/ 12 w 513"/>
                <a:gd name="T25" fmla="*/ 340 h 348"/>
                <a:gd name="T26" fmla="*/ 266 w 513"/>
                <a:gd name="T27" fmla="*/ 11 h 348"/>
                <a:gd name="T28" fmla="*/ 262 w 513"/>
                <a:gd name="T29" fmla="*/ 8 h 348"/>
                <a:gd name="T30" fmla="*/ 320 w 513"/>
                <a:gd name="T31" fmla="*/ 0 h 348"/>
                <a:gd name="T32" fmla="*/ 318 w 513"/>
                <a:gd name="T33" fmla="*/ 4 h 348"/>
                <a:gd name="T34" fmla="*/ 511 w 513"/>
                <a:gd name="T35" fmla="*/ 135 h 348"/>
                <a:gd name="T36" fmla="*/ 513 w 513"/>
                <a:gd name="T37" fmla="*/ 132 h 348"/>
                <a:gd name="T38" fmla="*/ 320 w 513"/>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348">
                  <a:moveTo>
                    <a:pt x="3" y="344"/>
                  </a:moveTo>
                  <a:cubicBezTo>
                    <a:pt x="1" y="346"/>
                    <a:pt x="1" y="346"/>
                    <a:pt x="1" y="346"/>
                  </a:cubicBezTo>
                  <a:cubicBezTo>
                    <a:pt x="0" y="348"/>
                    <a:pt x="0" y="348"/>
                    <a:pt x="0" y="348"/>
                  </a:cubicBezTo>
                  <a:cubicBezTo>
                    <a:pt x="5" y="346"/>
                    <a:pt x="5" y="346"/>
                    <a:pt x="5" y="346"/>
                  </a:cubicBezTo>
                  <a:cubicBezTo>
                    <a:pt x="4" y="345"/>
                    <a:pt x="4" y="345"/>
                    <a:pt x="4" y="345"/>
                  </a:cubicBezTo>
                  <a:cubicBezTo>
                    <a:pt x="3" y="344"/>
                    <a:pt x="3" y="344"/>
                    <a:pt x="3" y="344"/>
                  </a:cubicBezTo>
                  <a:moveTo>
                    <a:pt x="262" y="8"/>
                  </a:moveTo>
                  <a:cubicBezTo>
                    <a:pt x="7" y="338"/>
                    <a:pt x="7" y="338"/>
                    <a:pt x="7" y="338"/>
                  </a:cubicBezTo>
                  <a:cubicBezTo>
                    <a:pt x="8" y="342"/>
                    <a:pt x="8" y="342"/>
                    <a:pt x="8" y="342"/>
                  </a:cubicBezTo>
                  <a:cubicBezTo>
                    <a:pt x="19" y="342"/>
                    <a:pt x="19" y="342"/>
                    <a:pt x="19" y="342"/>
                  </a:cubicBezTo>
                  <a:cubicBezTo>
                    <a:pt x="506" y="180"/>
                    <a:pt x="506" y="180"/>
                    <a:pt x="506" y="180"/>
                  </a:cubicBezTo>
                  <a:cubicBezTo>
                    <a:pt x="506" y="179"/>
                    <a:pt x="505" y="177"/>
                    <a:pt x="505" y="176"/>
                  </a:cubicBezTo>
                  <a:cubicBezTo>
                    <a:pt x="12" y="340"/>
                    <a:pt x="12" y="340"/>
                    <a:pt x="12" y="340"/>
                  </a:cubicBezTo>
                  <a:cubicBezTo>
                    <a:pt x="266" y="11"/>
                    <a:pt x="266" y="11"/>
                    <a:pt x="266" y="11"/>
                  </a:cubicBezTo>
                  <a:cubicBezTo>
                    <a:pt x="265" y="10"/>
                    <a:pt x="263" y="9"/>
                    <a:pt x="262" y="8"/>
                  </a:cubicBezTo>
                  <a:moveTo>
                    <a:pt x="320" y="0"/>
                  </a:moveTo>
                  <a:cubicBezTo>
                    <a:pt x="319" y="2"/>
                    <a:pt x="318" y="3"/>
                    <a:pt x="318" y="4"/>
                  </a:cubicBezTo>
                  <a:cubicBezTo>
                    <a:pt x="511" y="135"/>
                    <a:pt x="511" y="135"/>
                    <a:pt x="511" y="135"/>
                  </a:cubicBezTo>
                  <a:cubicBezTo>
                    <a:pt x="511" y="134"/>
                    <a:pt x="512" y="133"/>
                    <a:pt x="513" y="132"/>
                  </a:cubicBezTo>
                  <a:cubicBezTo>
                    <a:pt x="320" y="0"/>
                    <a:pt x="320" y="0"/>
                    <a:pt x="32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20217"/>
            <p:cNvSpPr>
              <a:spLocks noEditPoints="1"/>
            </p:cNvSpPr>
            <p:nvPr/>
          </p:nvSpPr>
          <p:spPr bwMode="auto">
            <a:xfrm>
              <a:off x="6488579" y="-118253"/>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20218"/>
            <p:cNvSpPr>
              <a:spLocks/>
            </p:cNvSpPr>
            <p:nvPr/>
          </p:nvSpPr>
          <p:spPr bwMode="auto">
            <a:xfrm>
              <a:off x="6907459" y="-832614"/>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20219"/>
            <p:cNvSpPr>
              <a:spLocks noEditPoints="1"/>
            </p:cNvSpPr>
            <p:nvPr/>
          </p:nvSpPr>
          <p:spPr bwMode="auto">
            <a:xfrm>
              <a:off x="5986992" y="-1158778"/>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20223"/>
            <p:cNvSpPr>
              <a:spLocks/>
            </p:cNvSpPr>
            <p:nvPr/>
          </p:nvSpPr>
          <p:spPr bwMode="auto">
            <a:xfrm>
              <a:off x="6026345" y="-1117424"/>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20224"/>
            <p:cNvSpPr>
              <a:spLocks/>
            </p:cNvSpPr>
            <p:nvPr/>
          </p:nvSpPr>
          <p:spPr bwMode="auto">
            <a:xfrm>
              <a:off x="6668004" y="-739233"/>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20225"/>
            <p:cNvSpPr>
              <a:spLocks noEditPoints="1"/>
            </p:cNvSpPr>
            <p:nvPr/>
          </p:nvSpPr>
          <p:spPr bwMode="auto">
            <a:xfrm>
              <a:off x="5708183" y="-673200"/>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20231"/>
            <p:cNvSpPr>
              <a:spLocks noEditPoints="1"/>
            </p:cNvSpPr>
            <p:nvPr/>
          </p:nvSpPr>
          <p:spPr bwMode="auto">
            <a:xfrm>
              <a:off x="7470411" y="-1270835"/>
              <a:ext cx="446226" cy="1121233"/>
            </a:xfrm>
            <a:custGeom>
              <a:avLst/>
              <a:gdLst>
                <a:gd name="T0" fmla="*/ 13 w 283"/>
                <a:gd name="T1" fmla="*/ 23 h 711"/>
                <a:gd name="T2" fmla="*/ 9 w 283"/>
                <a:gd name="T3" fmla="*/ 24 h 711"/>
                <a:gd name="T4" fmla="*/ 276 w 283"/>
                <a:gd name="T5" fmla="*/ 701 h 711"/>
                <a:gd name="T6" fmla="*/ 279 w 283"/>
                <a:gd name="T7" fmla="*/ 711 h 711"/>
                <a:gd name="T8" fmla="*/ 283 w 283"/>
                <a:gd name="T9" fmla="*/ 709 h 711"/>
                <a:gd name="T10" fmla="*/ 283 w 283"/>
                <a:gd name="T11" fmla="*/ 709 h 711"/>
                <a:gd name="T12" fmla="*/ 13 w 283"/>
                <a:gd name="T13" fmla="*/ 23 h 711"/>
                <a:gd name="T14" fmla="*/ 4 w 283"/>
                <a:gd name="T15" fmla="*/ 0 h 711"/>
                <a:gd name="T16" fmla="*/ 0 w 283"/>
                <a:gd name="T17" fmla="*/ 1 h 711"/>
                <a:gd name="T18" fmla="*/ 5 w 283"/>
                <a:gd name="T19" fmla="*/ 12 h 711"/>
                <a:gd name="T20" fmla="*/ 9 w 283"/>
                <a:gd name="T21" fmla="*/ 11 h 711"/>
                <a:gd name="T22" fmla="*/ 4 w 283"/>
                <a:gd name="T23"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711">
                  <a:moveTo>
                    <a:pt x="13" y="23"/>
                  </a:moveTo>
                  <a:cubicBezTo>
                    <a:pt x="12" y="23"/>
                    <a:pt x="11" y="24"/>
                    <a:pt x="9" y="24"/>
                  </a:cubicBezTo>
                  <a:cubicBezTo>
                    <a:pt x="276" y="701"/>
                    <a:pt x="276" y="701"/>
                    <a:pt x="276" y="701"/>
                  </a:cubicBezTo>
                  <a:cubicBezTo>
                    <a:pt x="279" y="711"/>
                    <a:pt x="279" y="711"/>
                    <a:pt x="279" y="711"/>
                  </a:cubicBezTo>
                  <a:cubicBezTo>
                    <a:pt x="283" y="709"/>
                    <a:pt x="283" y="709"/>
                    <a:pt x="283" y="709"/>
                  </a:cubicBezTo>
                  <a:cubicBezTo>
                    <a:pt x="283" y="709"/>
                    <a:pt x="283" y="709"/>
                    <a:pt x="283" y="709"/>
                  </a:cubicBezTo>
                  <a:cubicBezTo>
                    <a:pt x="13" y="23"/>
                    <a:pt x="13" y="23"/>
                    <a:pt x="13" y="23"/>
                  </a:cubicBezTo>
                  <a:moveTo>
                    <a:pt x="4" y="0"/>
                  </a:moveTo>
                  <a:cubicBezTo>
                    <a:pt x="3" y="0"/>
                    <a:pt x="2" y="1"/>
                    <a:pt x="0" y="1"/>
                  </a:cubicBezTo>
                  <a:cubicBezTo>
                    <a:pt x="5" y="12"/>
                    <a:pt x="5" y="12"/>
                    <a:pt x="5" y="12"/>
                  </a:cubicBezTo>
                  <a:cubicBezTo>
                    <a:pt x="6" y="12"/>
                    <a:pt x="7" y="11"/>
                    <a:pt x="9" y="11"/>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20252"/>
            <p:cNvSpPr>
              <a:spLocks/>
            </p:cNvSpPr>
            <p:nvPr/>
          </p:nvSpPr>
          <p:spPr bwMode="auto">
            <a:xfrm>
              <a:off x="4294132" y="-731229"/>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20253"/>
            <p:cNvSpPr>
              <a:spLocks/>
            </p:cNvSpPr>
            <p:nvPr/>
          </p:nvSpPr>
          <p:spPr bwMode="auto">
            <a:xfrm>
              <a:off x="4762370" y="-994696"/>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20254"/>
            <p:cNvSpPr>
              <a:spLocks/>
            </p:cNvSpPr>
            <p:nvPr/>
          </p:nvSpPr>
          <p:spPr bwMode="auto">
            <a:xfrm>
              <a:off x="5434044" y="-550471"/>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20256"/>
            <p:cNvSpPr>
              <a:spLocks/>
            </p:cNvSpPr>
            <p:nvPr/>
          </p:nvSpPr>
          <p:spPr bwMode="auto">
            <a:xfrm>
              <a:off x="4830405" y="-142265"/>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0257"/>
            <p:cNvSpPr>
              <a:spLocks/>
            </p:cNvSpPr>
            <p:nvPr/>
          </p:nvSpPr>
          <p:spPr bwMode="auto">
            <a:xfrm>
              <a:off x="5660826" y="-439748"/>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20258"/>
            <p:cNvSpPr>
              <a:spLocks/>
            </p:cNvSpPr>
            <p:nvPr/>
          </p:nvSpPr>
          <p:spPr bwMode="auto">
            <a:xfrm>
              <a:off x="6135734" y="-717222"/>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20259"/>
            <p:cNvSpPr>
              <a:spLocks/>
            </p:cNvSpPr>
            <p:nvPr/>
          </p:nvSpPr>
          <p:spPr bwMode="auto">
            <a:xfrm>
              <a:off x="6909460" y="362657"/>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3" name="Freeform 20260"/>
            <p:cNvSpPr>
              <a:spLocks/>
            </p:cNvSpPr>
            <p:nvPr/>
          </p:nvSpPr>
          <p:spPr bwMode="auto">
            <a:xfrm>
              <a:off x="6668004" y="-811936"/>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4" name="Freeform 20262"/>
            <p:cNvSpPr>
              <a:spLocks/>
            </p:cNvSpPr>
            <p:nvPr/>
          </p:nvSpPr>
          <p:spPr bwMode="auto">
            <a:xfrm>
              <a:off x="7177596" y="-893978"/>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20263"/>
            <p:cNvSpPr>
              <a:spLocks/>
            </p:cNvSpPr>
            <p:nvPr/>
          </p:nvSpPr>
          <p:spPr bwMode="auto">
            <a:xfrm>
              <a:off x="7429724" y="-162275"/>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6" name="Freeform 20292"/>
            <p:cNvSpPr>
              <a:spLocks/>
            </p:cNvSpPr>
            <p:nvPr/>
          </p:nvSpPr>
          <p:spPr bwMode="auto">
            <a:xfrm>
              <a:off x="5911620" y="-1176121"/>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20293"/>
            <p:cNvSpPr>
              <a:spLocks noEditPoints="1"/>
            </p:cNvSpPr>
            <p:nvPr/>
          </p:nvSpPr>
          <p:spPr bwMode="auto">
            <a:xfrm>
              <a:off x="5870933" y="-1216808"/>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20294"/>
            <p:cNvSpPr>
              <a:spLocks/>
            </p:cNvSpPr>
            <p:nvPr/>
          </p:nvSpPr>
          <p:spPr bwMode="auto">
            <a:xfrm>
              <a:off x="7021516" y="-438414"/>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20295"/>
            <p:cNvSpPr>
              <a:spLocks noEditPoints="1"/>
            </p:cNvSpPr>
            <p:nvPr/>
          </p:nvSpPr>
          <p:spPr bwMode="auto">
            <a:xfrm>
              <a:off x="6980162" y="-479102"/>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20296"/>
            <p:cNvSpPr>
              <a:spLocks/>
            </p:cNvSpPr>
            <p:nvPr/>
          </p:nvSpPr>
          <p:spPr bwMode="auto">
            <a:xfrm>
              <a:off x="7349016" y="669479"/>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20297"/>
            <p:cNvSpPr>
              <a:spLocks noEditPoints="1"/>
            </p:cNvSpPr>
            <p:nvPr/>
          </p:nvSpPr>
          <p:spPr bwMode="auto">
            <a:xfrm>
              <a:off x="7308329" y="628791"/>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20298"/>
            <p:cNvSpPr>
              <a:spLocks/>
            </p:cNvSpPr>
            <p:nvPr/>
          </p:nvSpPr>
          <p:spPr bwMode="auto">
            <a:xfrm>
              <a:off x="6920132" y="-843286"/>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20299"/>
            <p:cNvSpPr>
              <a:spLocks noEditPoints="1"/>
            </p:cNvSpPr>
            <p:nvPr/>
          </p:nvSpPr>
          <p:spPr bwMode="auto">
            <a:xfrm>
              <a:off x="6892118" y="-871967"/>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20306"/>
            <p:cNvSpPr>
              <a:spLocks/>
            </p:cNvSpPr>
            <p:nvPr/>
          </p:nvSpPr>
          <p:spPr bwMode="auto">
            <a:xfrm>
              <a:off x="6452561" y="-122922"/>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20307"/>
            <p:cNvSpPr>
              <a:spLocks noEditPoints="1"/>
            </p:cNvSpPr>
            <p:nvPr/>
          </p:nvSpPr>
          <p:spPr bwMode="auto">
            <a:xfrm>
              <a:off x="6428549" y="-146934"/>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20308"/>
            <p:cNvSpPr>
              <a:spLocks/>
            </p:cNvSpPr>
            <p:nvPr/>
          </p:nvSpPr>
          <p:spPr bwMode="auto">
            <a:xfrm>
              <a:off x="5969649" y="89852"/>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20309"/>
            <p:cNvSpPr>
              <a:spLocks noEditPoints="1"/>
            </p:cNvSpPr>
            <p:nvPr/>
          </p:nvSpPr>
          <p:spPr bwMode="auto">
            <a:xfrm>
              <a:off x="5924293" y="43829"/>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20310"/>
            <p:cNvSpPr>
              <a:spLocks/>
            </p:cNvSpPr>
            <p:nvPr/>
          </p:nvSpPr>
          <p:spPr bwMode="auto">
            <a:xfrm>
              <a:off x="4789050" y="-657191"/>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20312"/>
            <p:cNvSpPr>
              <a:spLocks noEditPoints="1"/>
            </p:cNvSpPr>
            <p:nvPr/>
          </p:nvSpPr>
          <p:spPr bwMode="auto">
            <a:xfrm>
              <a:off x="4748355" y="-698546"/>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20313"/>
            <p:cNvSpPr>
              <a:spLocks/>
            </p:cNvSpPr>
            <p:nvPr/>
          </p:nvSpPr>
          <p:spPr bwMode="auto">
            <a:xfrm>
              <a:off x="4494894" y="476047"/>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20314"/>
            <p:cNvSpPr>
              <a:spLocks noEditPoints="1"/>
            </p:cNvSpPr>
            <p:nvPr/>
          </p:nvSpPr>
          <p:spPr bwMode="auto">
            <a:xfrm>
              <a:off x="4439532" y="419351"/>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20315"/>
            <p:cNvSpPr>
              <a:spLocks/>
            </p:cNvSpPr>
            <p:nvPr/>
          </p:nvSpPr>
          <p:spPr bwMode="auto">
            <a:xfrm>
              <a:off x="5096531" y="-592493"/>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20316"/>
            <p:cNvSpPr>
              <a:spLocks noEditPoints="1"/>
            </p:cNvSpPr>
            <p:nvPr/>
          </p:nvSpPr>
          <p:spPr bwMode="auto">
            <a:xfrm>
              <a:off x="5074520" y="-616505"/>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20317"/>
            <p:cNvSpPr>
              <a:spLocks/>
            </p:cNvSpPr>
            <p:nvPr/>
          </p:nvSpPr>
          <p:spPr bwMode="auto">
            <a:xfrm>
              <a:off x="5359997" y="420685"/>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20318"/>
            <p:cNvSpPr>
              <a:spLocks noEditPoints="1"/>
            </p:cNvSpPr>
            <p:nvPr/>
          </p:nvSpPr>
          <p:spPr bwMode="auto">
            <a:xfrm>
              <a:off x="5328648" y="389336"/>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20423"/>
            <p:cNvSpPr>
              <a:spLocks/>
            </p:cNvSpPr>
            <p:nvPr/>
          </p:nvSpPr>
          <p:spPr bwMode="auto">
            <a:xfrm>
              <a:off x="5276622" y="-947339"/>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20541"/>
            <p:cNvSpPr>
              <a:spLocks/>
            </p:cNvSpPr>
            <p:nvPr/>
          </p:nvSpPr>
          <p:spPr bwMode="auto">
            <a:xfrm>
              <a:off x="6887440" y="-1084740"/>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20648"/>
            <p:cNvSpPr>
              <a:spLocks/>
            </p:cNvSpPr>
            <p:nvPr/>
          </p:nvSpPr>
          <p:spPr bwMode="auto">
            <a:xfrm>
              <a:off x="5875595" y="-168944"/>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20654"/>
            <p:cNvSpPr>
              <a:spLocks noEditPoints="1"/>
            </p:cNvSpPr>
            <p:nvPr/>
          </p:nvSpPr>
          <p:spPr bwMode="auto">
            <a:xfrm>
              <a:off x="5484730" y="-172279"/>
              <a:ext cx="1446732" cy="1485418"/>
            </a:xfrm>
            <a:custGeom>
              <a:avLst/>
              <a:gdLst>
                <a:gd name="T0" fmla="*/ 2169 w 2169"/>
                <a:gd name="T1" fmla="*/ 154 h 2227"/>
                <a:gd name="T2" fmla="*/ 1422 w 2169"/>
                <a:gd name="T3" fmla="*/ 639 h 2227"/>
                <a:gd name="T4" fmla="*/ 1493 w 2169"/>
                <a:gd name="T5" fmla="*/ 1773 h 2227"/>
                <a:gd name="T6" fmla="*/ 1498 w 2169"/>
                <a:gd name="T7" fmla="*/ 1775 h 2227"/>
                <a:gd name="T8" fmla="*/ 791 w 2169"/>
                <a:gd name="T9" fmla="*/ 2227 h 2227"/>
                <a:gd name="T10" fmla="*/ 0 w 2169"/>
                <a:gd name="T11" fmla="*/ 1960 h 2227"/>
                <a:gd name="T12" fmla="*/ 2 w 2169"/>
                <a:gd name="T13" fmla="*/ 1950 h 2227"/>
                <a:gd name="T14" fmla="*/ 789 w 2169"/>
                <a:gd name="T15" fmla="*/ 2215 h 2227"/>
                <a:gd name="T16" fmla="*/ 1479 w 2169"/>
                <a:gd name="T17" fmla="*/ 1775 h 2227"/>
                <a:gd name="T18" fmla="*/ 581 w 2169"/>
                <a:gd name="T19" fmla="*/ 1173 h 2227"/>
                <a:gd name="T20" fmla="*/ 1413 w 2169"/>
                <a:gd name="T21" fmla="*/ 634 h 2227"/>
                <a:gd name="T22" fmla="*/ 1373 w 2169"/>
                <a:gd name="T23" fmla="*/ 0 h 2227"/>
                <a:gd name="T24" fmla="*/ 1380 w 2169"/>
                <a:gd name="T25" fmla="*/ 3 h 2227"/>
                <a:gd name="T26" fmla="*/ 2169 w 2169"/>
                <a:gd name="T27" fmla="*/ 154 h 2227"/>
                <a:gd name="T28" fmla="*/ 1422 w 2169"/>
                <a:gd name="T29" fmla="*/ 627 h 2227"/>
                <a:gd name="T30" fmla="*/ 2141 w 2169"/>
                <a:gd name="T31" fmla="*/ 159 h 2227"/>
                <a:gd name="T32" fmla="*/ 1384 w 2169"/>
                <a:gd name="T33" fmla="*/ 15 h 2227"/>
                <a:gd name="T34" fmla="*/ 1422 w 2169"/>
                <a:gd name="T35" fmla="*/ 627 h 2227"/>
                <a:gd name="T36" fmla="*/ 1484 w 2169"/>
                <a:gd name="T37" fmla="*/ 1766 h 2227"/>
                <a:gd name="T38" fmla="*/ 1413 w 2169"/>
                <a:gd name="T39" fmla="*/ 646 h 2227"/>
                <a:gd name="T40" fmla="*/ 600 w 2169"/>
                <a:gd name="T41" fmla="*/ 1173 h 2227"/>
                <a:gd name="T42" fmla="*/ 1484 w 2169"/>
                <a:gd name="T43" fmla="*/ 176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9" h="2227">
                  <a:moveTo>
                    <a:pt x="2169" y="154"/>
                  </a:moveTo>
                  <a:lnTo>
                    <a:pt x="1422" y="639"/>
                  </a:lnTo>
                  <a:lnTo>
                    <a:pt x="1493" y="1773"/>
                  </a:lnTo>
                  <a:lnTo>
                    <a:pt x="1498" y="1775"/>
                  </a:lnTo>
                  <a:lnTo>
                    <a:pt x="791" y="2227"/>
                  </a:lnTo>
                  <a:lnTo>
                    <a:pt x="0" y="1960"/>
                  </a:lnTo>
                  <a:lnTo>
                    <a:pt x="2" y="1950"/>
                  </a:lnTo>
                  <a:lnTo>
                    <a:pt x="789" y="2215"/>
                  </a:lnTo>
                  <a:lnTo>
                    <a:pt x="1479" y="1775"/>
                  </a:lnTo>
                  <a:lnTo>
                    <a:pt x="581" y="1173"/>
                  </a:lnTo>
                  <a:lnTo>
                    <a:pt x="1413" y="634"/>
                  </a:lnTo>
                  <a:lnTo>
                    <a:pt x="1373" y="0"/>
                  </a:lnTo>
                  <a:lnTo>
                    <a:pt x="1380" y="3"/>
                  </a:lnTo>
                  <a:lnTo>
                    <a:pt x="2169" y="154"/>
                  </a:lnTo>
                  <a:close/>
                  <a:moveTo>
                    <a:pt x="1422" y="627"/>
                  </a:moveTo>
                  <a:lnTo>
                    <a:pt x="2141" y="159"/>
                  </a:lnTo>
                  <a:lnTo>
                    <a:pt x="1384" y="15"/>
                  </a:lnTo>
                  <a:lnTo>
                    <a:pt x="1422" y="627"/>
                  </a:lnTo>
                  <a:close/>
                  <a:moveTo>
                    <a:pt x="1484" y="1766"/>
                  </a:moveTo>
                  <a:lnTo>
                    <a:pt x="1413" y="646"/>
                  </a:lnTo>
                  <a:lnTo>
                    <a:pt x="600" y="1173"/>
                  </a:lnTo>
                  <a:lnTo>
                    <a:pt x="1484" y="17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20656"/>
            <p:cNvSpPr>
              <a:spLocks/>
            </p:cNvSpPr>
            <p:nvPr/>
          </p:nvSpPr>
          <p:spPr bwMode="auto">
            <a:xfrm>
              <a:off x="6870098" y="-638515"/>
              <a:ext cx="620981" cy="1255969"/>
            </a:xfrm>
            <a:custGeom>
              <a:avLst/>
              <a:gdLst>
                <a:gd name="T0" fmla="*/ 921 w 931"/>
                <a:gd name="T1" fmla="*/ 0 h 1883"/>
                <a:gd name="T2" fmla="*/ 931 w 931"/>
                <a:gd name="T3" fmla="*/ 9 h 1883"/>
                <a:gd name="T4" fmla="*/ 85 w 931"/>
                <a:gd name="T5" fmla="*/ 858 h 1883"/>
                <a:gd name="T6" fmla="*/ 12 w 931"/>
                <a:gd name="T7" fmla="*/ 1883 h 1883"/>
                <a:gd name="T8" fmla="*/ 0 w 931"/>
                <a:gd name="T9" fmla="*/ 1881 h 1883"/>
                <a:gd name="T10" fmla="*/ 73 w 931"/>
                <a:gd name="T11" fmla="*/ 853 h 1883"/>
                <a:gd name="T12" fmla="*/ 75 w 931"/>
                <a:gd name="T13" fmla="*/ 853 h 1883"/>
                <a:gd name="T14" fmla="*/ 921 w 931"/>
                <a:gd name="T15" fmla="*/ 0 h 1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883">
                  <a:moveTo>
                    <a:pt x="921" y="0"/>
                  </a:moveTo>
                  <a:lnTo>
                    <a:pt x="931" y="9"/>
                  </a:lnTo>
                  <a:lnTo>
                    <a:pt x="85" y="858"/>
                  </a:lnTo>
                  <a:lnTo>
                    <a:pt x="12" y="1883"/>
                  </a:lnTo>
                  <a:lnTo>
                    <a:pt x="0" y="1881"/>
                  </a:lnTo>
                  <a:lnTo>
                    <a:pt x="73" y="853"/>
                  </a:lnTo>
                  <a:lnTo>
                    <a:pt x="75" y="853"/>
                  </a:lnTo>
                  <a:lnTo>
                    <a:pt x="92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1" name="Freeform 20676"/>
            <p:cNvSpPr>
              <a:spLocks/>
            </p:cNvSpPr>
            <p:nvPr/>
          </p:nvSpPr>
          <p:spPr bwMode="auto">
            <a:xfrm>
              <a:off x="4289459" y="922275"/>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20677"/>
            <p:cNvSpPr>
              <a:spLocks/>
            </p:cNvSpPr>
            <p:nvPr/>
          </p:nvSpPr>
          <p:spPr bwMode="auto">
            <a:xfrm>
              <a:off x="4863082" y="907601"/>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3" name="Freeform 20679"/>
            <p:cNvSpPr>
              <a:spLocks/>
            </p:cNvSpPr>
            <p:nvPr/>
          </p:nvSpPr>
          <p:spPr bwMode="auto">
            <a:xfrm>
              <a:off x="5438707" y="1084356"/>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4" name="Freeform 20680"/>
            <p:cNvSpPr>
              <a:spLocks/>
            </p:cNvSpPr>
            <p:nvPr/>
          </p:nvSpPr>
          <p:spPr bwMode="auto">
            <a:xfrm>
              <a:off x="5801557" y="534078"/>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5" name="Freeform 20681"/>
            <p:cNvSpPr>
              <a:spLocks/>
            </p:cNvSpPr>
            <p:nvPr/>
          </p:nvSpPr>
          <p:spPr bwMode="auto">
            <a:xfrm>
              <a:off x="5969642" y="1267116"/>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6" name="Freeform 20683"/>
            <p:cNvSpPr>
              <a:spLocks/>
            </p:cNvSpPr>
            <p:nvPr/>
          </p:nvSpPr>
          <p:spPr bwMode="auto">
            <a:xfrm>
              <a:off x="6377849" y="198575"/>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7" name="Freeform 20684"/>
            <p:cNvSpPr>
              <a:spLocks/>
            </p:cNvSpPr>
            <p:nvPr/>
          </p:nvSpPr>
          <p:spPr bwMode="auto">
            <a:xfrm>
              <a:off x="6343165" y="-226973"/>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20709"/>
            <p:cNvSpPr>
              <a:spLocks/>
            </p:cNvSpPr>
            <p:nvPr/>
          </p:nvSpPr>
          <p:spPr bwMode="auto">
            <a:xfrm>
              <a:off x="4901102" y="347984"/>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9" name="Freeform 20710"/>
            <p:cNvSpPr>
              <a:spLocks noEditPoints="1"/>
            </p:cNvSpPr>
            <p:nvPr/>
          </p:nvSpPr>
          <p:spPr bwMode="auto">
            <a:xfrm>
              <a:off x="4852410" y="297959"/>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20716"/>
            <p:cNvSpPr>
              <a:spLocks/>
            </p:cNvSpPr>
            <p:nvPr/>
          </p:nvSpPr>
          <p:spPr bwMode="auto">
            <a:xfrm>
              <a:off x="5703504" y="1181736"/>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1" name="Freeform 20717"/>
            <p:cNvSpPr>
              <a:spLocks noEditPoints="1"/>
            </p:cNvSpPr>
            <p:nvPr/>
          </p:nvSpPr>
          <p:spPr bwMode="auto">
            <a:xfrm>
              <a:off x="5668820" y="1147052"/>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2" name="Freeform 20718"/>
            <p:cNvSpPr>
              <a:spLocks/>
            </p:cNvSpPr>
            <p:nvPr/>
          </p:nvSpPr>
          <p:spPr bwMode="auto">
            <a:xfrm>
              <a:off x="5880260" y="21817"/>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20719"/>
            <p:cNvSpPr>
              <a:spLocks noEditPoints="1"/>
            </p:cNvSpPr>
            <p:nvPr/>
          </p:nvSpPr>
          <p:spPr bwMode="auto">
            <a:xfrm>
              <a:off x="5843575" y="-14201"/>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20720"/>
            <p:cNvSpPr>
              <a:spLocks/>
            </p:cNvSpPr>
            <p:nvPr/>
          </p:nvSpPr>
          <p:spPr bwMode="auto">
            <a:xfrm>
              <a:off x="6887435" y="-102913"/>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5" name="Freeform 20721"/>
            <p:cNvSpPr>
              <a:spLocks noEditPoints="1"/>
            </p:cNvSpPr>
            <p:nvPr/>
          </p:nvSpPr>
          <p:spPr bwMode="auto">
            <a:xfrm>
              <a:off x="6850750" y="-140265"/>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6" name="Freeform 20724"/>
            <p:cNvSpPr>
              <a:spLocks/>
            </p:cNvSpPr>
            <p:nvPr/>
          </p:nvSpPr>
          <p:spPr bwMode="auto">
            <a:xfrm>
              <a:off x="4890427" y="1627961"/>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20722"/>
            <p:cNvSpPr>
              <a:spLocks/>
            </p:cNvSpPr>
            <p:nvPr/>
          </p:nvSpPr>
          <p:spPr bwMode="auto">
            <a:xfrm>
              <a:off x="6409873" y="919938"/>
              <a:ext cx="156078" cy="156078"/>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18" name="文本框 217"/>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smtClean="0">
                <a:solidFill>
                  <a:schemeClr val="tx1"/>
                </a:solidFill>
                <a:latin typeface="+mn-lt"/>
              </a:rPr>
              <a:t>03</a:t>
            </a:r>
            <a:endParaRPr lang="zh-CN" altLang="en-US" sz="5400" dirty="0">
              <a:solidFill>
                <a:schemeClr val="tx1"/>
              </a:solidFill>
              <a:latin typeface="+mn-lt"/>
            </a:endParaRPr>
          </a:p>
        </p:txBody>
      </p:sp>
      <p:cxnSp>
        <p:nvCxnSpPr>
          <p:cNvPr id="219" name="直接连接符 218"/>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221" name="图片 220" descr="6.jpeg"/>
          <p:cNvPicPr>
            <a:picLocks noChangeAspect="1"/>
          </p:cNvPicPr>
          <p:nvPr/>
        </p:nvPicPr>
        <p:blipFill>
          <a:blip r:embed="rId3"/>
          <a:stretch>
            <a:fillRect/>
          </a:stretch>
        </p:blipFill>
        <p:spPr>
          <a:xfrm>
            <a:off x="6901544" y="2122425"/>
            <a:ext cx="4550228" cy="3124490"/>
          </a:xfrm>
          <a:prstGeom prst="rect">
            <a:avLst/>
          </a:prstGeom>
        </p:spPr>
      </p:pic>
      <p:sp>
        <p:nvSpPr>
          <p:cNvPr id="222" name="TextBox 221"/>
          <p:cNvSpPr txBox="1"/>
          <p:nvPr/>
        </p:nvSpPr>
        <p:spPr>
          <a:xfrm>
            <a:off x="1273629" y="881743"/>
            <a:ext cx="2721428" cy="461665"/>
          </a:xfrm>
          <a:prstGeom prst="rect">
            <a:avLst/>
          </a:prstGeom>
          <a:noFill/>
        </p:spPr>
        <p:txBody>
          <a:bodyPr wrap="square" rtlCol="0">
            <a:spAutoFit/>
          </a:bodyPr>
          <a:lstStyle/>
          <a:p>
            <a:r>
              <a:rPr lang="zh-CN" altLang="en-US" sz="2400" b="1" dirty="0" smtClean="0">
                <a:latin typeface="华文仿宋" pitchFamily="2" charset="-122"/>
                <a:ea typeface="华文仿宋" pitchFamily="2" charset="-122"/>
              </a:rPr>
              <a:t>学科馆员队伍建设</a:t>
            </a:r>
            <a:endParaRPr lang="zh-CN" altLang="en-US" sz="2400" b="1" dirty="0">
              <a:latin typeface="华文仿宋" pitchFamily="2" charset="-122"/>
              <a:ea typeface="华文仿宋" pitchFamily="2" charset="-122"/>
            </a:endParaRPr>
          </a:p>
        </p:txBody>
      </p:sp>
      <p:sp>
        <p:nvSpPr>
          <p:cNvPr id="220" name="TextBox 219"/>
          <p:cNvSpPr txBox="1"/>
          <p:nvPr/>
        </p:nvSpPr>
        <p:spPr>
          <a:xfrm>
            <a:off x="11321143" y="6254820"/>
            <a:ext cx="718457"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P14</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40698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p:cTn id="7" dur="1000" fill="hold"/>
                                        <p:tgtEl>
                                          <p:spTgt spid="219"/>
                                        </p:tgtEl>
                                        <p:attrNameLst>
                                          <p:attrName>ppt_w</p:attrName>
                                        </p:attrNameLst>
                                      </p:cBhvr>
                                      <p:tavLst>
                                        <p:tav tm="0">
                                          <p:val>
                                            <p:fltVal val="0"/>
                                          </p:val>
                                        </p:tav>
                                        <p:tav tm="100000">
                                          <p:val>
                                            <p:strVal val="#ppt_w"/>
                                          </p:val>
                                        </p:tav>
                                      </p:tavLst>
                                    </p:anim>
                                    <p:anim calcmode="lin" valueType="num">
                                      <p:cBhvr>
                                        <p:cTn id="8" dur="1000" fill="hold"/>
                                        <p:tgtEl>
                                          <p:spTgt spid="219"/>
                                        </p:tgtEl>
                                        <p:attrNameLst>
                                          <p:attrName>ppt_h</p:attrName>
                                        </p:attrNameLst>
                                      </p:cBhvr>
                                      <p:tavLst>
                                        <p:tav tm="0">
                                          <p:val>
                                            <p:fltVal val="0"/>
                                          </p:val>
                                        </p:tav>
                                        <p:tav tm="100000">
                                          <p:val>
                                            <p:strVal val="#ppt_h"/>
                                          </p:val>
                                        </p:tav>
                                      </p:tavLst>
                                    </p:anim>
                                    <p:anim calcmode="lin" valueType="num">
                                      <p:cBhvr>
                                        <p:cTn id="9" dur="1000" fill="hold"/>
                                        <p:tgtEl>
                                          <p:spTgt spid="219"/>
                                        </p:tgtEl>
                                        <p:attrNameLst>
                                          <p:attrName>style.rotation</p:attrName>
                                        </p:attrNameLst>
                                      </p:cBhvr>
                                      <p:tavLst>
                                        <p:tav tm="0">
                                          <p:val>
                                            <p:fltVal val="90"/>
                                          </p:val>
                                        </p:tav>
                                        <p:tav tm="100000">
                                          <p:val>
                                            <p:fltVal val="0"/>
                                          </p:val>
                                        </p:tav>
                                      </p:tavLst>
                                    </p:anim>
                                    <p:animEffect transition="in" filter="fade">
                                      <p:cBhvr>
                                        <p:cTn id="10" dur="1000"/>
                                        <p:tgtEl>
                                          <p:spTgt spid="219"/>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18"/>
                                        </p:tgtEl>
                                        <p:attrNameLst>
                                          <p:attrName>style.visibility</p:attrName>
                                        </p:attrNameLst>
                                      </p:cBhvr>
                                      <p:to>
                                        <p:strVal val="visible"/>
                                      </p:to>
                                    </p:set>
                                    <p:animEffect transition="in" filter="fade">
                                      <p:cBhvr>
                                        <p:cTn id="13" dur="500"/>
                                        <p:tgtEl>
                                          <p:spTgt spid="218"/>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218"/>
                                        </p:tgtEl>
                                        <p:attrNameLst>
                                          <p:attrName>ppt_x</p:attrName>
                                          <p:attrName>ppt_y</p:attrName>
                                        </p:attrNameLst>
                                      </p:cBhvr>
                                      <p:rCtr x="1680" y="2199"/>
                                    </p:animMotion>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22"/>
                                        </p:tgtEl>
                                        <p:attrNameLst>
                                          <p:attrName>style.visibility</p:attrName>
                                        </p:attrNameLst>
                                      </p:cBhvr>
                                      <p:to>
                                        <p:strVal val="visible"/>
                                      </p:to>
                                    </p:set>
                                    <p:animEffect transition="in" filter="fade">
                                      <p:cBhvr>
                                        <p:cTn id="19" dur="1000"/>
                                        <p:tgtEl>
                                          <p:spTgt spid="222"/>
                                        </p:tgtEl>
                                      </p:cBhvr>
                                    </p:animEffect>
                                    <p:anim calcmode="lin" valueType="num">
                                      <p:cBhvr>
                                        <p:cTn id="20" dur="1000" fill="hold"/>
                                        <p:tgtEl>
                                          <p:spTgt spid="222"/>
                                        </p:tgtEl>
                                        <p:attrNameLst>
                                          <p:attrName>ppt_x</p:attrName>
                                        </p:attrNameLst>
                                      </p:cBhvr>
                                      <p:tavLst>
                                        <p:tav tm="0">
                                          <p:val>
                                            <p:strVal val="#ppt_x"/>
                                          </p:val>
                                        </p:tav>
                                        <p:tav tm="100000">
                                          <p:val>
                                            <p:strVal val="#ppt_x"/>
                                          </p:val>
                                        </p:tav>
                                      </p:tavLst>
                                    </p:anim>
                                    <p:anim calcmode="lin" valueType="num">
                                      <p:cBhvr>
                                        <p:cTn id="21" dur="1000" fill="hold"/>
                                        <p:tgtEl>
                                          <p:spTgt spid="22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750"/>
                                        <p:tgtEl>
                                          <p:spTgt spid="16"/>
                                        </p:tgtEl>
                                      </p:cBhvr>
                                    </p:animEffect>
                                  </p:childTnLst>
                                </p:cTn>
                              </p:par>
                            </p:childTnLst>
                          </p:cTn>
                        </p:par>
                        <p:par>
                          <p:cTn id="35" fill="hold">
                            <p:stCondLst>
                              <p:cond delay="3250"/>
                            </p:stCondLst>
                            <p:childTnLst>
                              <p:par>
                                <p:cTn id="36" presetID="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750"/>
                                        <p:tgtEl>
                                          <p:spTgt spid="11"/>
                                        </p:tgtEl>
                                      </p:cBhvr>
                                    </p:animEffect>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0-#ppt_w/2"/>
                                          </p:val>
                                        </p:tav>
                                        <p:tav tm="100000">
                                          <p:val>
                                            <p:strVal val="#ppt_x"/>
                                          </p:val>
                                        </p:tav>
                                      </p:tavLst>
                                    </p:anim>
                                    <p:anim calcmode="lin" valueType="num">
                                      <p:cBhvr additive="base">
                                        <p:cTn id="52" dur="500" fill="hold"/>
                                        <p:tgtEl>
                                          <p:spTgt spid="3"/>
                                        </p:tgtEl>
                                        <p:attrNameLst>
                                          <p:attrName>ppt_y</p:attrName>
                                        </p:attrNameLst>
                                      </p:cBhvr>
                                      <p:tavLst>
                                        <p:tav tm="0">
                                          <p:val>
                                            <p:strVal val="#ppt_y"/>
                                          </p:val>
                                        </p:tav>
                                        <p:tav tm="100000">
                                          <p:val>
                                            <p:strVal val="#ppt_y"/>
                                          </p:val>
                                        </p:tav>
                                      </p:tavLst>
                                    </p:anim>
                                  </p:childTnLst>
                                </p:cTn>
                              </p:par>
                              <p:par>
                                <p:cTn id="53" presetID="53" presetClass="entr" presetSubtype="16" fill="hold" nodeType="with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750"/>
                                        <p:tgtEl>
                                          <p:spTgt spid="6"/>
                                        </p:tgtEl>
                                      </p:cBhvr>
                                    </p:animEffect>
                                  </p:childTnLst>
                                </p:cTn>
                              </p:par>
                              <p:par>
                                <p:cTn id="61" presetID="10" presetClass="entr" presetSubtype="0" fill="hold" nodeType="withEffect">
                                  <p:stCondLst>
                                    <p:cond delay="50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1000"/>
                                        <p:tgtEl>
                                          <p:spTgt spid="120"/>
                                        </p:tgtEl>
                                      </p:cBhvr>
                                    </p:animEffect>
                                  </p:childTnLst>
                                </p:cTn>
                              </p:par>
                              <p:par>
                                <p:cTn id="64" presetID="63" presetClass="path" presetSubtype="0" decel="30000" fill="hold" nodeType="withEffect">
                                  <p:stCondLst>
                                    <p:cond delay="500"/>
                                  </p:stCondLst>
                                  <p:childTnLst>
                                    <p:animMotion origin="layout" path="M -0.16341 -0.22315 L -8.33333E-7 -2.59259E-6 " pathEditMode="relative" rAng="0" ptsTypes="AA">
                                      <p:cBhvr>
                                        <p:cTn id="65" dur="1000" fill="hold"/>
                                        <p:tgtEl>
                                          <p:spTgt spid="120"/>
                                        </p:tgtEl>
                                        <p:attrNameLst>
                                          <p:attrName>ppt_x</p:attrName>
                                          <p:attrName>ppt_y</p:attrName>
                                        </p:attrNameLst>
                                      </p:cBhvr>
                                      <p:rCtr x="8164" y="11157"/>
                                    </p:animMotion>
                                  </p:childTnLst>
                                </p:cTn>
                              </p:par>
                              <p:par>
                                <p:cTn id="66" presetID="6" presetClass="emph" presetSubtype="0" decel="30000" fill="hold" nodeType="withEffect">
                                  <p:stCondLst>
                                    <p:cond delay="500"/>
                                  </p:stCondLst>
                                  <p:childTnLst>
                                    <p:animScale>
                                      <p:cBhvr>
                                        <p:cTn id="67" dur="1000" fill="hold"/>
                                        <p:tgtEl>
                                          <p:spTgt spid="120"/>
                                        </p:tgtEl>
                                      </p:cBhvr>
                                      <p:by x="150000" y="150000"/>
                                      <p:from x="146726" y="119179"/>
                                      <p:to x="100000" y="100000"/>
                                    </p:animScale>
                                  </p:childTnLst>
                                </p:cTn>
                              </p:par>
                              <p:par>
                                <p:cTn id="68" presetID="10" presetClass="entr" presetSubtype="0" fill="hold" nodeType="withEffect">
                                  <p:stCondLst>
                                    <p:cond delay="50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childTnLst>
                                </p:cTn>
                              </p:par>
                              <p:par>
                                <p:cTn id="71" presetID="63" presetClass="path" presetSubtype="0" decel="30000" fill="hold" nodeType="withEffect">
                                  <p:stCondLst>
                                    <p:cond delay="500"/>
                                  </p:stCondLst>
                                  <p:childTnLst>
                                    <p:animMotion origin="layout" path="M 0.23997 0.22338 L 2.91667E-6 -1.48148E-6 " pathEditMode="relative" rAng="0" ptsTypes="AA">
                                      <p:cBhvr>
                                        <p:cTn id="72" dur="1000" fill="hold"/>
                                        <p:tgtEl>
                                          <p:spTgt spid="26"/>
                                        </p:tgtEl>
                                        <p:attrNameLst>
                                          <p:attrName>ppt_x</p:attrName>
                                          <p:attrName>ppt_y</p:attrName>
                                        </p:attrNameLst>
                                      </p:cBhvr>
                                      <p:rCtr x="-12005" y="-11181"/>
                                    </p:animMotion>
                                  </p:childTnLst>
                                </p:cTn>
                              </p:par>
                              <p:par>
                                <p:cTn id="73" presetID="6" presetClass="emph" presetSubtype="0" decel="30000" fill="hold" nodeType="withEffect">
                                  <p:stCondLst>
                                    <p:cond delay="500"/>
                                  </p:stCondLst>
                                  <p:childTnLst>
                                    <p:animScale>
                                      <p:cBhvr>
                                        <p:cTn id="74" dur="1000" fill="hold"/>
                                        <p:tgtEl>
                                          <p:spTgt spid="26"/>
                                        </p:tgtEl>
                                      </p:cBhvr>
                                      <p:by x="150000" y="150000"/>
                                      <p:from x="146726" y="119179"/>
                                      <p:to x="100000" y="100000"/>
                                    </p:animScale>
                                  </p:childTnLst>
                                </p:cTn>
                              </p:par>
                            </p:childTnLst>
                          </p:cTn>
                        </p:par>
                        <p:par>
                          <p:cTn id="75" fill="hold">
                            <p:stCondLst>
                              <p:cond delay="6000"/>
                            </p:stCondLst>
                            <p:childTnLst>
                              <p:par>
                                <p:cTn id="76" presetID="42" presetClass="entr" presetSubtype="0" fill="hold" nodeType="after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fade">
                                      <p:cBhvr>
                                        <p:cTn id="78" dur="1000"/>
                                        <p:tgtEl>
                                          <p:spTgt spid="221"/>
                                        </p:tgtEl>
                                      </p:cBhvr>
                                    </p:animEffect>
                                    <p:anim calcmode="lin" valueType="num">
                                      <p:cBhvr>
                                        <p:cTn id="79" dur="1000" fill="hold"/>
                                        <p:tgtEl>
                                          <p:spTgt spid="221"/>
                                        </p:tgtEl>
                                        <p:attrNameLst>
                                          <p:attrName>ppt_x</p:attrName>
                                        </p:attrNameLst>
                                      </p:cBhvr>
                                      <p:tavLst>
                                        <p:tav tm="0">
                                          <p:val>
                                            <p:strVal val="#ppt_x"/>
                                          </p:val>
                                        </p:tav>
                                        <p:tav tm="100000">
                                          <p:val>
                                            <p:strVal val="#ppt_x"/>
                                          </p:val>
                                        </p:tav>
                                      </p:tavLst>
                                    </p:anim>
                                    <p:anim calcmode="lin" valueType="num">
                                      <p:cBhvr>
                                        <p:cTn id="80"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p:bldP spid="22" grpId="0" animBg="1"/>
      <p:bldP spid="218" grpId="0"/>
      <p:bldP spid="218" grpId="1"/>
      <p:bldP spid="2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89459" y="5794573"/>
            <a:ext cx="4179442" cy="2901465"/>
            <a:chOff x="4289459" y="5794573"/>
            <a:chExt cx="4179442" cy="2901465"/>
          </a:xfrm>
        </p:grpSpPr>
        <p:sp>
          <p:nvSpPr>
            <p:cNvPr id="3" name="Freeform 20113"/>
            <p:cNvSpPr>
              <a:spLocks noEditPoints="1"/>
            </p:cNvSpPr>
            <p:nvPr/>
          </p:nvSpPr>
          <p:spPr bwMode="auto">
            <a:xfrm>
              <a:off x="6932805" y="6155423"/>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Freeform 20173"/>
            <p:cNvSpPr>
              <a:spLocks/>
            </p:cNvSpPr>
            <p:nvPr/>
          </p:nvSpPr>
          <p:spPr bwMode="auto">
            <a:xfrm>
              <a:off x="4442874" y="8092401"/>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20175"/>
            <p:cNvSpPr>
              <a:spLocks noEditPoints="1"/>
            </p:cNvSpPr>
            <p:nvPr/>
          </p:nvSpPr>
          <p:spPr bwMode="auto">
            <a:xfrm>
              <a:off x="4328817" y="6333512"/>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20176"/>
            <p:cNvSpPr>
              <a:spLocks noEditPoints="1"/>
            </p:cNvSpPr>
            <p:nvPr/>
          </p:nvSpPr>
          <p:spPr bwMode="auto">
            <a:xfrm>
              <a:off x="4352829" y="6060708"/>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177"/>
            <p:cNvSpPr>
              <a:spLocks noEditPoints="1"/>
            </p:cNvSpPr>
            <p:nvPr/>
          </p:nvSpPr>
          <p:spPr bwMode="auto">
            <a:xfrm>
              <a:off x="4813062" y="6072047"/>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181"/>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0182"/>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20183"/>
            <p:cNvSpPr>
              <a:spLocks noEditPoints="1"/>
            </p:cNvSpPr>
            <p:nvPr/>
          </p:nvSpPr>
          <p:spPr bwMode="auto">
            <a:xfrm>
              <a:off x="4584280" y="6410885"/>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0184"/>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0185"/>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20186"/>
            <p:cNvSpPr>
              <a:spLocks noEditPoints="1"/>
            </p:cNvSpPr>
            <p:nvPr/>
          </p:nvSpPr>
          <p:spPr bwMode="auto">
            <a:xfrm>
              <a:off x="5090536" y="7482759"/>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0187"/>
            <p:cNvSpPr>
              <a:spLocks noEditPoints="1"/>
            </p:cNvSpPr>
            <p:nvPr/>
          </p:nvSpPr>
          <p:spPr bwMode="auto">
            <a:xfrm>
              <a:off x="5912954" y="5887287"/>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0188"/>
            <p:cNvSpPr>
              <a:spLocks/>
            </p:cNvSpPr>
            <p:nvPr/>
          </p:nvSpPr>
          <p:spPr bwMode="auto">
            <a:xfrm>
              <a:off x="6668004" y="6215453"/>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0189"/>
            <p:cNvSpPr>
              <a:spLocks noEditPoints="1"/>
            </p:cNvSpPr>
            <p:nvPr/>
          </p:nvSpPr>
          <p:spPr bwMode="auto">
            <a:xfrm>
              <a:off x="4912446" y="5904629"/>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0190"/>
            <p:cNvSpPr>
              <a:spLocks noEditPoints="1"/>
            </p:cNvSpPr>
            <p:nvPr/>
          </p:nvSpPr>
          <p:spPr bwMode="auto">
            <a:xfrm>
              <a:off x="5556773" y="5907964"/>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191"/>
            <p:cNvSpPr>
              <a:spLocks/>
            </p:cNvSpPr>
            <p:nvPr/>
          </p:nvSpPr>
          <p:spPr bwMode="auto">
            <a:xfrm>
              <a:off x="6668004" y="6242133"/>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0192"/>
            <p:cNvSpPr>
              <a:spLocks/>
            </p:cNvSpPr>
            <p:nvPr/>
          </p:nvSpPr>
          <p:spPr bwMode="auto">
            <a:xfrm>
              <a:off x="6253793" y="6242133"/>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193"/>
            <p:cNvSpPr>
              <a:spLocks/>
            </p:cNvSpPr>
            <p:nvPr/>
          </p:nvSpPr>
          <p:spPr bwMode="auto">
            <a:xfrm>
              <a:off x="6668004" y="6273482"/>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0194"/>
            <p:cNvSpPr>
              <a:spLocks noEditPoints="1"/>
            </p:cNvSpPr>
            <p:nvPr/>
          </p:nvSpPr>
          <p:spPr bwMode="auto">
            <a:xfrm>
              <a:off x="5398026" y="6358858"/>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199"/>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200"/>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0201"/>
            <p:cNvSpPr>
              <a:spLocks noEditPoints="1"/>
            </p:cNvSpPr>
            <p:nvPr/>
          </p:nvSpPr>
          <p:spPr bwMode="auto">
            <a:xfrm>
              <a:off x="4506907" y="7470087"/>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204"/>
            <p:cNvSpPr>
              <a:spLocks noEditPoints="1"/>
            </p:cNvSpPr>
            <p:nvPr/>
          </p:nvSpPr>
          <p:spPr bwMode="auto">
            <a:xfrm>
              <a:off x="6970824" y="6650339"/>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0205"/>
            <p:cNvSpPr>
              <a:spLocks/>
            </p:cNvSpPr>
            <p:nvPr/>
          </p:nvSpPr>
          <p:spPr bwMode="auto">
            <a:xfrm>
              <a:off x="6101049" y="7167267"/>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0208"/>
            <p:cNvSpPr>
              <a:spLocks/>
            </p:cNvSpPr>
            <p:nvPr/>
          </p:nvSpPr>
          <p:spPr bwMode="auto">
            <a:xfrm flipV="1">
              <a:off x="5435371" y="7487427"/>
              <a:ext cx="417540" cy="137401"/>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0209"/>
            <p:cNvSpPr>
              <a:spLocks/>
            </p:cNvSpPr>
            <p:nvPr/>
          </p:nvSpPr>
          <p:spPr bwMode="auto">
            <a:xfrm>
              <a:off x="6668004" y="7339354"/>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0210"/>
            <p:cNvSpPr>
              <a:spLocks noEditPoints="1"/>
            </p:cNvSpPr>
            <p:nvPr/>
          </p:nvSpPr>
          <p:spPr bwMode="auto">
            <a:xfrm>
              <a:off x="5982322" y="7154594"/>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0213"/>
            <p:cNvSpPr>
              <a:spLocks/>
            </p:cNvSpPr>
            <p:nvPr/>
          </p:nvSpPr>
          <p:spPr bwMode="auto">
            <a:xfrm>
              <a:off x="6513926" y="6809753"/>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214"/>
            <p:cNvSpPr>
              <a:spLocks noEditPoints="1"/>
            </p:cNvSpPr>
            <p:nvPr/>
          </p:nvSpPr>
          <p:spPr bwMode="auto">
            <a:xfrm>
              <a:off x="6668004" y="6656342"/>
              <a:ext cx="780396" cy="737706"/>
            </a:xfrm>
            <a:custGeom>
              <a:avLst/>
              <a:gdLst>
                <a:gd name="T0" fmla="*/ 0 w 495"/>
                <a:gd name="T1" fmla="*/ 288 h 468"/>
                <a:gd name="T2" fmla="*/ 0 w 495"/>
                <a:gd name="T3" fmla="*/ 295 h 468"/>
                <a:gd name="T4" fmla="*/ 163 w 495"/>
                <a:gd name="T5" fmla="*/ 468 h 468"/>
                <a:gd name="T6" fmla="*/ 166 w 495"/>
                <a:gd name="T7" fmla="*/ 465 h 468"/>
                <a:gd name="T8" fmla="*/ 0 w 495"/>
                <a:gd name="T9" fmla="*/ 288 h 468"/>
                <a:gd name="T10" fmla="*/ 491 w 495"/>
                <a:gd name="T11" fmla="*/ 178 h 468"/>
                <a:gd name="T12" fmla="*/ 354 w 495"/>
                <a:gd name="T13" fmla="*/ 320 h 468"/>
                <a:gd name="T14" fmla="*/ 350 w 495"/>
                <a:gd name="T15" fmla="*/ 324 h 468"/>
                <a:gd name="T16" fmla="*/ 215 w 495"/>
                <a:gd name="T17" fmla="*/ 464 h 468"/>
                <a:gd name="T18" fmla="*/ 218 w 495"/>
                <a:gd name="T19" fmla="*/ 467 h 468"/>
                <a:gd name="T20" fmla="*/ 352 w 495"/>
                <a:gd name="T21" fmla="*/ 329 h 468"/>
                <a:gd name="T22" fmla="*/ 355 w 495"/>
                <a:gd name="T23" fmla="*/ 325 h 468"/>
                <a:gd name="T24" fmla="*/ 495 w 495"/>
                <a:gd name="T25" fmla="*/ 181 h 468"/>
                <a:gd name="T26" fmla="*/ 491 w 495"/>
                <a:gd name="T27" fmla="*/ 178 h 468"/>
                <a:gd name="T28" fmla="*/ 291 w 495"/>
                <a:gd name="T29" fmla="*/ 0 h 468"/>
                <a:gd name="T30" fmla="*/ 288 w 495"/>
                <a:gd name="T31" fmla="*/ 4 h 468"/>
                <a:gd name="T32" fmla="*/ 487 w 495"/>
                <a:gd name="T33" fmla="*/ 139 h 468"/>
                <a:gd name="T34" fmla="*/ 490 w 495"/>
                <a:gd name="T35" fmla="*/ 135 h 468"/>
                <a:gd name="T36" fmla="*/ 291 w 495"/>
                <a:gd name="T3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468">
                  <a:moveTo>
                    <a:pt x="0" y="288"/>
                  </a:moveTo>
                  <a:cubicBezTo>
                    <a:pt x="0" y="295"/>
                    <a:pt x="0" y="295"/>
                    <a:pt x="0" y="295"/>
                  </a:cubicBezTo>
                  <a:cubicBezTo>
                    <a:pt x="163" y="468"/>
                    <a:pt x="163" y="468"/>
                    <a:pt x="163" y="468"/>
                  </a:cubicBezTo>
                  <a:cubicBezTo>
                    <a:pt x="164" y="467"/>
                    <a:pt x="165" y="466"/>
                    <a:pt x="166" y="465"/>
                  </a:cubicBezTo>
                  <a:cubicBezTo>
                    <a:pt x="0" y="288"/>
                    <a:pt x="0" y="288"/>
                    <a:pt x="0" y="288"/>
                  </a:cubicBezTo>
                  <a:moveTo>
                    <a:pt x="491" y="178"/>
                  </a:moveTo>
                  <a:cubicBezTo>
                    <a:pt x="354" y="320"/>
                    <a:pt x="354" y="320"/>
                    <a:pt x="354" y="320"/>
                  </a:cubicBezTo>
                  <a:cubicBezTo>
                    <a:pt x="350" y="324"/>
                    <a:pt x="350" y="324"/>
                    <a:pt x="350" y="324"/>
                  </a:cubicBezTo>
                  <a:cubicBezTo>
                    <a:pt x="215" y="464"/>
                    <a:pt x="215" y="464"/>
                    <a:pt x="215" y="464"/>
                  </a:cubicBezTo>
                  <a:cubicBezTo>
                    <a:pt x="216" y="465"/>
                    <a:pt x="217" y="466"/>
                    <a:pt x="218" y="467"/>
                  </a:cubicBezTo>
                  <a:cubicBezTo>
                    <a:pt x="352" y="329"/>
                    <a:pt x="352" y="329"/>
                    <a:pt x="352" y="329"/>
                  </a:cubicBezTo>
                  <a:cubicBezTo>
                    <a:pt x="355" y="325"/>
                    <a:pt x="355" y="325"/>
                    <a:pt x="355" y="325"/>
                  </a:cubicBezTo>
                  <a:cubicBezTo>
                    <a:pt x="495" y="181"/>
                    <a:pt x="495" y="181"/>
                    <a:pt x="495" y="181"/>
                  </a:cubicBezTo>
                  <a:cubicBezTo>
                    <a:pt x="493" y="180"/>
                    <a:pt x="492" y="179"/>
                    <a:pt x="491" y="178"/>
                  </a:cubicBezTo>
                  <a:moveTo>
                    <a:pt x="291" y="0"/>
                  </a:moveTo>
                  <a:cubicBezTo>
                    <a:pt x="290" y="1"/>
                    <a:pt x="289" y="3"/>
                    <a:pt x="288" y="4"/>
                  </a:cubicBezTo>
                  <a:cubicBezTo>
                    <a:pt x="487" y="139"/>
                    <a:pt x="487" y="139"/>
                    <a:pt x="487" y="139"/>
                  </a:cubicBezTo>
                  <a:cubicBezTo>
                    <a:pt x="488" y="137"/>
                    <a:pt x="489" y="136"/>
                    <a:pt x="490" y="135"/>
                  </a:cubicBezTo>
                  <a:cubicBezTo>
                    <a:pt x="291" y="0"/>
                    <a:pt x="291" y="0"/>
                    <a:pt x="29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0215"/>
            <p:cNvSpPr>
              <a:spLocks/>
            </p:cNvSpPr>
            <p:nvPr/>
          </p:nvSpPr>
          <p:spPr bwMode="auto">
            <a:xfrm>
              <a:off x="6504588" y="6941820"/>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0217"/>
            <p:cNvSpPr>
              <a:spLocks noEditPoints="1"/>
            </p:cNvSpPr>
            <p:nvPr/>
          </p:nvSpPr>
          <p:spPr bwMode="auto">
            <a:xfrm>
              <a:off x="6488579" y="6893128"/>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218"/>
            <p:cNvSpPr>
              <a:spLocks/>
            </p:cNvSpPr>
            <p:nvPr/>
          </p:nvSpPr>
          <p:spPr bwMode="auto">
            <a:xfrm>
              <a:off x="6907459" y="6178767"/>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20219"/>
            <p:cNvSpPr>
              <a:spLocks noEditPoints="1"/>
            </p:cNvSpPr>
            <p:nvPr/>
          </p:nvSpPr>
          <p:spPr bwMode="auto">
            <a:xfrm>
              <a:off x="5986992" y="5852603"/>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223"/>
            <p:cNvSpPr>
              <a:spLocks/>
            </p:cNvSpPr>
            <p:nvPr/>
          </p:nvSpPr>
          <p:spPr bwMode="auto">
            <a:xfrm>
              <a:off x="6026345" y="5893957"/>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0224"/>
            <p:cNvSpPr>
              <a:spLocks/>
            </p:cNvSpPr>
            <p:nvPr/>
          </p:nvSpPr>
          <p:spPr bwMode="auto">
            <a:xfrm>
              <a:off x="6668004" y="6272148"/>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0225"/>
            <p:cNvSpPr>
              <a:spLocks noEditPoints="1"/>
            </p:cNvSpPr>
            <p:nvPr/>
          </p:nvSpPr>
          <p:spPr bwMode="auto">
            <a:xfrm>
              <a:off x="5708183" y="6338181"/>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0226"/>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0227"/>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20228"/>
            <p:cNvSpPr>
              <a:spLocks noEditPoints="1"/>
            </p:cNvSpPr>
            <p:nvPr/>
          </p:nvSpPr>
          <p:spPr bwMode="auto">
            <a:xfrm>
              <a:off x="5979654" y="6879121"/>
              <a:ext cx="536939" cy="898454"/>
            </a:xfrm>
            <a:custGeom>
              <a:avLst/>
              <a:gdLst>
                <a:gd name="T0" fmla="*/ 54 w 341"/>
                <a:gd name="T1" fmla="*/ 217 h 570"/>
                <a:gd name="T2" fmla="*/ 50 w 341"/>
                <a:gd name="T3" fmla="*/ 219 h 570"/>
                <a:gd name="T4" fmla="*/ 257 w 341"/>
                <a:gd name="T5" fmla="*/ 570 h 570"/>
                <a:gd name="T6" fmla="*/ 262 w 341"/>
                <a:gd name="T7" fmla="*/ 570 h 570"/>
                <a:gd name="T8" fmla="*/ 54 w 341"/>
                <a:gd name="T9" fmla="*/ 217 h 570"/>
                <a:gd name="T10" fmla="*/ 39 w 341"/>
                <a:gd name="T11" fmla="*/ 192 h 570"/>
                <a:gd name="T12" fmla="*/ 35 w 341"/>
                <a:gd name="T13" fmla="*/ 194 h 570"/>
                <a:gd name="T14" fmla="*/ 42 w 341"/>
                <a:gd name="T15" fmla="*/ 206 h 570"/>
                <a:gd name="T16" fmla="*/ 46 w 341"/>
                <a:gd name="T17" fmla="*/ 204 h 570"/>
                <a:gd name="T18" fmla="*/ 39 w 341"/>
                <a:gd name="T19" fmla="*/ 192 h 570"/>
                <a:gd name="T20" fmla="*/ 3 w 341"/>
                <a:gd name="T21" fmla="*/ 132 h 570"/>
                <a:gd name="T22" fmla="*/ 0 w 341"/>
                <a:gd name="T23" fmla="*/ 134 h 570"/>
                <a:gd name="T24" fmla="*/ 7 w 341"/>
                <a:gd name="T25" fmla="*/ 146 h 570"/>
                <a:gd name="T26" fmla="*/ 10 w 341"/>
                <a:gd name="T27" fmla="*/ 144 h 570"/>
                <a:gd name="T28" fmla="*/ 3 w 341"/>
                <a:gd name="T29" fmla="*/ 132 h 570"/>
                <a:gd name="T30" fmla="*/ 318 w 341"/>
                <a:gd name="T31" fmla="*/ 50 h 570"/>
                <a:gd name="T32" fmla="*/ 315 w 341"/>
                <a:gd name="T33" fmla="*/ 50 h 570"/>
                <a:gd name="T34" fmla="*/ 315 w 341"/>
                <a:gd name="T35" fmla="*/ 50 h 570"/>
                <a:gd name="T36" fmla="*/ 314 w 341"/>
                <a:gd name="T37" fmla="*/ 50 h 570"/>
                <a:gd name="T38" fmla="*/ 323 w 341"/>
                <a:gd name="T39" fmla="*/ 258 h 570"/>
                <a:gd name="T40" fmla="*/ 323 w 341"/>
                <a:gd name="T41" fmla="*/ 262 h 570"/>
                <a:gd name="T42" fmla="*/ 337 w 341"/>
                <a:gd name="T43" fmla="*/ 570 h 570"/>
                <a:gd name="T44" fmla="*/ 341 w 341"/>
                <a:gd name="T45" fmla="*/ 570 h 570"/>
                <a:gd name="T46" fmla="*/ 328 w 341"/>
                <a:gd name="T47" fmla="*/ 264 h 570"/>
                <a:gd name="T48" fmla="*/ 327 w 341"/>
                <a:gd name="T49" fmla="*/ 259 h 570"/>
                <a:gd name="T50" fmla="*/ 318 w 341"/>
                <a:gd name="T51" fmla="*/ 50 h 570"/>
                <a:gd name="T52" fmla="*/ 317 w 341"/>
                <a:gd name="T53" fmla="*/ 35 h 570"/>
                <a:gd name="T54" fmla="*/ 315 w 341"/>
                <a:gd name="T55" fmla="*/ 35 h 570"/>
                <a:gd name="T56" fmla="*/ 315 w 341"/>
                <a:gd name="T57" fmla="*/ 35 h 570"/>
                <a:gd name="T58" fmla="*/ 313 w 341"/>
                <a:gd name="T59" fmla="*/ 35 h 570"/>
                <a:gd name="T60" fmla="*/ 313 w 341"/>
                <a:gd name="T61" fmla="*/ 42 h 570"/>
                <a:gd name="T62" fmla="*/ 315 w 341"/>
                <a:gd name="T63" fmla="*/ 42 h 570"/>
                <a:gd name="T64" fmla="*/ 315 w 341"/>
                <a:gd name="T65" fmla="*/ 42 h 570"/>
                <a:gd name="T66" fmla="*/ 318 w 341"/>
                <a:gd name="T67" fmla="*/ 42 h 570"/>
                <a:gd name="T68" fmla="*/ 317 w 341"/>
                <a:gd name="T69" fmla="*/ 35 h 570"/>
                <a:gd name="T70" fmla="*/ 319 w 341"/>
                <a:gd name="T71" fmla="*/ 0 h 570"/>
                <a:gd name="T72" fmla="*/ 317 w 341"/>
                <a:gd name="T73" fmla="*/ 6 h 570"/>
                <a:gd name="T74" fmla="*/ 321 w 341"/>
                <a:gd name="T75" fmla="*/ 8 h 570"/>
                <a:gd name="T76" fmla="*/ 323 w 341"/>
                <a:gd name="T77" fmla="*/ 1 h 570"/>
                <a:gd name="T78" fmla="*/ 319 w 341"/>
                <a:gd name="T7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570">
                  <a:moveTo>
                    <a:pt x="54" y="217"/>
                  </a:moveTo>
                  <a:cubicBezTo>
                    <a:pt x="53" y="218"/>
                    <a:pt x="51" y="219"/>
                    <a:pt x="50" y="219"/>
                  </a:cubicBezTo>
                  <a:cubicBezTo>
                    <a:pt x="257" y="570"/>
                    <a:pt x="257" y="570"/>
                    <a:pt x="257" y="570"/>
                  </a:cubicBezTo>
                  <a:cubicBezTo>
                    <a:pt x="262" y="570"/>
                    <a:pt x="262" y="570"/>
                    <a:pt x="262" y="570"/>
                  </a:cubicBezTo>
                  <a:cubicBezTo>
                    <a:pt x="54" y="217"/>
                    <a:pt x="54" y="217"/>
                    <a:pt x="54" y="217"/>
                  </a:cubicBezTo>
                  <a:moveTo>
                    <a:pt x="39" y="192"/>
                  </a:moveTo>
                  <a:cubicBezTo>
                    <a:pt x="38" y="193"/>
                    <a:pt x="37" y="194"/>
                    <a:pt x="35" y="194"/>
                  </a:cubicBezTo>
                  <a:cubicBezTo>
                    <a:pt x="42" y="206"/>
                    <a:pt x="42" y="206"/>
                    <a:pt x="42" y="206"/>
                  </a:cubicBezTo>
                  <a:cubicBezTo>
                    <a:pt x="43" y="205"/>
                    <a:pt x="45" y="205"/>
                    <a:pt x="46" y="204"/>
                  </a:cubicBezTo>
                  <a:cubicBezTo>
                    <a:pt x="39" y="192"/>
                    <a:pt x="39" y="192"/>
                    <a:pt x="39" y="192"/>
                  </a:cubicBezTo>
                  <a:moveTo>
                    <a:pt x="3" y="132"/>
                  </a:moveTo>
                  <a:cubicBezTo>
                    <a:pt x="2" y="133"/>
                    <a:pt x="1" y="133"/>
                    <a:pt x="0" y="134"/>
                  </a:cubicBezTo>
                  <a:cubicBezTo>
                    <a:pt x="7" y="146"/>
                    <a:pt x="7" y="146"/>
                    <a:pt x="7" y="146"/>
                  </a:cubicBezTo>
                  <a:cubicBezTo>
                    <a:pt x="8" y="145"/>
                    <a:pt x="9" y="144"/>
                    <a:pt x="10" y="144"/>
                  </a:cubicBezTo>
                  <a:cubicBezTo>
                    <a:pt x="3" y="132"/>
                    <a:pt x="3" y="132"/>
                    <a:pt x="3" y="132"/>
                  </a:cubicBezTo>
                  <a:moveTo>
                    <a:pt x="318" y="50"/>
                  </a:moveTo>
                  <a:cubicBezTo>
                    <a:pt x="317" y="50"/>
                    <a:pt x="316" y="50"/>
                    <a:pt x="315" y="50"/>
                  </a:cubicBezTo>
                  <a:cubicBezTo>
                    <a:pt x="315" y="50"/>
                    <a:pt x="315" y="50"/>
                    <a:pt x="315" y="50"/>
                  </a:cubicBezTo>
                  <a:cubicBezTo>
                    <a:pt x="314" y="50"/>
                    <a:pt x="314" y="50"/>
                    <a:pt x="314" y="50"/>
                  </a:cubicBezTo>
                  <a:cubicBezTo>
                    <a:pt x="323" y="258"/>
                    <a:pt x="323" y="258"/>
                    <a:pt x="323" y="258"/>
                  </a:cubicBezTo>
                  <a:cubicBezTo>
                    <a:pt x="323" y="262"/>
                    <a:pt x="323" y="262"/>
                    <a:pt x="323" y="262"/>
                  </a:cubicBezTo>
                  <a:cubicBezTo>
                    <a:pt x="337" y="570"/>
                    <a:pt x="337" y="570"/>
                    <a:pt x="337" y="570"/>
                  </a:cubicBezTo>
                  <a:cubicBezTo>
                    <a:pt x="341" y="570"/>
                    <a:pt x="341" y="570"/>
                    <a:pt x="341" y="570"/>
                  </a:cubicBezTo>
                  <a:cubicBezTo>
                    <a:pt x="328" y="264"/>
                    <a:pt x="328" y="264"/>
                    <a:pt x="328" y="264"/>
                  </a:cubicBezTo>
                  <a:cubicBezTo>
                    <a:pt x="327" y="259"/>
                    <a:pt x="327" y="259"/>
                    <a:pt x="327" y="259"/>
                  </a:cubicBezTo>
                  <a:cubicBezTo>
                    <a:pt x="318" y="50"/>
                    <a:pt x="318" y="50"/>
                    <a:pt x="318" y="50"/>
                  </a:cubicBezTo>
                  <a:moveTo>
                    <a:pt x="317" y="35"/>
                  </a:moveTo>
                  <a:cubicBezTo>
                    <a:pt x="317" y="35"/>
                    <a:pt x="316" y="35"/>
                    <a:pt x="315" y="35"/>
                  </a:cubicBezTo>
                  <a:cubicBezTo>
                    <a:pt x="315" y="35"/>
                    <a:pt x="315" y="35"/>
                    <a:pt x="315" y="35"/>
                  </a:cubicBezTo>
                  <a:cubicBezTo>
                    <a:pt x="314" y="35"/>
                    <a:pt x="313" y="35"/>
                    <a:pt x="313" y="35"/>
                  </a:cubicBezTo>
                  <a:cubicBezTo>
                    <a:pt x="313" y="42"/>
                    <a:pt x="313" y="42"/>
                    <a:pt x="313" y="42"/>
                  </a:cubicBezTo>
                  <a:cubicBezTo>
                    <a:pt x="314" y="42"/>
                    <a:pt x="314" y="42"/>
                    <a:pt x="315" y="42"/>
                  </a:cubicBezTo>
                  <a:cubicBezTo>
                    <a:pt x="315" y="42"/>
                    <a:pt x="315" y="42"/>
                    <a:pt x="315" y="42"/>
                  </a:cubicBezTo>
                  <a:cubicBezTo>
                    <a:pt x="316" y="42"/>
                    <a:pt x="317" y="42"/>
                    <a:pt x="318" y="42"/>
                  </a:cubicBezTo>
                  <a:cubicBezTo>
                    <a:pt x="317" y="35"/>
                    <a:pt x="317" y="35"/>
                    <a:pt x="317" y="35"/>
                  </a:cubicBezTo>
                  <a:moveTo>
                    <a:pt x="319" y="0"/>
                  </a:moveTo>
                  <a:cubicBezTo>
                    <a:pt x="317" y="6"/>
                    <a:pt x="317" y="6"/>
                    <a:pt x="317" y="6"/>
                  </a:cubicBezTo>
                  <a:cubicBezTo>
                    <a:pt x="318" y="7"/>
                    <a:pt x="320" y="7"/>
                    <a:pt x="321" y="8"/>
                  </a:cubicBezTo>
                  <a:cubicBezTo>
                    <a:pt x="323" y="1"/>
                    <a:pt x="323" y="1"/>
                    <a:pt x="323" y="1"/>
                  </a:cubicBezTo>
                  <a:cubicBezTo>
                    <a:pt x="322" y="0"/>
                    <a:pt x="321" y="0"/>
                    <a:pt x="3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0252"/>
            <p:cNvSpPr>
              <a:spLocks/>
            </p:cNvSpPr>
            <p:nvPr/>
          </p:nvSpPr>
          <p:spPr bwMode="auto">
            <a:xfrm>
              <a:off x="4294132" y="6280152"/>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0253"/>
            <p:cNvSpPr>
              <a:spLocks/>
            </p:cNvSpPr>
            <p:nvPr/>
          </p:nvSpPr>
          <p:spPr bwMode="auto">
            <a:xfrm>
              <a:off x="4762370" y="6016685"/>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254"/>
            <p:cNvSpPr>
              <a:spLocks/>
            </p:cNvSpPr>
            <p:nvPr/>
          </p:nvSpPr>
          <p:spPr bwMode="auto">
            <a:xfrm>
              <a:off x="5434044" y="6460910"/>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0256"/>
            <p:cNvSpPr>
              <a:spLocks/>
            </p:cNvSpPr>
            <p:nvPr/>
          </p:nvSpPr>
          <p:spPr bwMode="auto">
            <a:xfrm>
              <a:off x="4830405" y="6869116"/>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0257"/>
            <p:cNvSpPr>
              <a:spLocks/>
            </p:cNvSpPr>
            <p:nvPr/>
          </p:nvSpPr>
          <p:spPr bwMode="auto">
            <a:xfrm>
              <a:off x="5660826" y="6571633"/>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0258"/>
            <p:cNvSpPr>
              <a:spLocks/>
            </p:cNvSpPr>
            <p:nvPr/>
          </p:nvSpPr>
          <p:spPr bwMode="auto">
            <a:xfrm>
              <a:off x="6135734" y="6294159"/>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20259"/>
            <p:cNvSpPr>
              <a:spLocks/>
            </p:cNvSpPr>
            <p:nvPr/>
          </p:nvSpPr>
          <p:spPr bwMode="auto">
            <a:xfrm>
              <a:off x="6909460" y="7374038"/>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20260"/>
            <p:cNvSpPr>
              <a:spLocks/>
            </p:cNvSpPr>
            <p:nvPr/>
          </p:nvSpPr>
          <p:spPr bwMode="auto">
            <a:xfrm>
              <a:off x="6668004" y="6199445"/>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20262"/>
            <p:cNvSpPr>
              <a:spLocks/>
            </p:cNvSpPr>
            <p:nvPr/>
          </p:nvSpPr>
          <p:spPr bwMode="auto">
            <a:xfrm>
              <a:off x="7177596" y="6117403"/>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0263"/>
            <p:cNvSpPr>
              <a:spLocks/>
            </p:cNvSpPr>
            <p:nvPr/>
          </p:nvSpPr>
          <p:spPr bwMode="auto">
            <a:xfrm>
              <a:off x="7429724" y="6849106"/>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20293"/>
            <p:cNvSpPr>
              <a:spLocks noEditPoints="1"/>
            </p:cNvSpPr>
            <p:nvPr/>
          </p:nvSpPr>
          <p:spPr bwMode="auto">
            <a:xfrm>
              <a:off x="5870933" y="5794573"/>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0294"/>
            <p:cNvSpPr>
              <a:spLocks/>
            </p:cNvSpPr>
            <p:nvPr/>
          </p:nvSpPr>
          <p:spPr bwMode="auto">
            <a:xfrm>
              <a:off x="7021516" y="6572967"/>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20295"/>
            <p:cNvSpPr>
              <a:spLocks noEditPoints="1"/>
            </p:cNvSpPr>
            <p:nvPr/>
          </p:nvSpPr>
          <p:spPr bwMode="auto">
            <a:xfrm>
              <a:off x="6980162" y="6532279"/>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20296"/>
            <p:cNvSpPr>
              <a:spLocks/>
            </p:cNvSpPr>
            <p:nvPr/>
          </p:nvSpPr>
          <p:spPr bwMode="auto">
            <a:xfrm>
              <a:off x="7349016" y="7680860"/>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0297"/>
            <p:cNvSpPr>
              <a:spLocks noEditPoints="1"/>
            </p:cNvSpPr>
            <p:nvPr/>
          </p:nvSpPr>
          <p:spPr bwMode="auto">
            <a:xfrm>
              <a:off x="7308329" y="7640172"/>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0298"/>
            <p:cNvSpPr>
              <a:spLocks/>
            </p:cNvSpPr>
            <p:nvPr/>
          </p:nvSpPr>
          <p:spPr bwMode="auto">
            <a:xfrm>
              <a:off x="6920132" y="6168095"/>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20299"/>
            <p:cNvSpPr>
              <a:spLocks noEditPoints="1"/>
            </p:cNvSpPr>
            <p:nvPr/>
          </p:nvSpPr>
          <p:spPr bwMode="auto">
            <a:xfrm>
              <a:off x="6892118" y="6139414"/>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20306"/>
            <p:cNvSpPr>
              <a:spLocks/>
            </p:cNvSpPr>
            <p:nvPr/>
          </p:nvSpPr>
          <p:spPr bwMode="auto">
            <a:xfrm>
              <a:off x="6452561" y="6888459"/>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0307"/>
            <p:cNvSpPr>
              <a:spLocks noEditPoints="1"/>
            </p:cNvSpPr>
            <p:nvPr/>
          </p:nvSpPr>
          <p:spPr bwMode="auto">
            <a:xfrm>
              <a:off x="6428549" y="6864447"/>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0308"/>
            <p:cNvSpPr>
              <a:spLocks/>
            </p:cNvSpPr>
            <p:nvPr/>
          </p:nvSpPr>
          <p:spPr bwMode="auto">
            <a:xfrm>
              <a:off x="5969649" y="7101233"/>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20309"/>
            <p:cNvSpPr>
              <a:spLocks noEditPoints="1"/>
            </p:cNvSpPr>
            <p:nvPr/>
          </p:nvSpPr>
          <p:spPr bwMode="auto">
            <a:xfrm>
              <a:off x="5924293" y="7055210"/>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0310"/>
            <p:cNvSpPr>
              <a:spLocks/>
            </p:cNvSpPr>
            <p:nvPr/>
          </p:nvSpPr>
          <p:spPr bwMode="auto">
            <a:xfrm>
              <a:off x="4789050" y="6354190"/>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0312"/>
            <p:cNvSpPr>
              <a:spLocks noEditPoints="1"/>
            </p:cNvSpPr>
            <p:nvPr/>
          </p:nvSpPr>
          <p:spPr bwMode="auto">
            <a:xfrm>
              <a:off x="4748355" y="6312835"/>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0313"/>
            <p:cNvSpPr>
              <a:spLocks/>
            </p:cNvSpPr>
            <p:nvPr/>
          </p:nvSpPr>
          <p:spPr bwMode="auto">
            <a:xfrm>
              <a:off x="4494894" y="7487428"/>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20314"/>
            <p:cNvSpPr>
              <a:spLocks noEditPoints="1"/>
            </p:cNvSpPr>
            <p:nvPr/>
          </p:nvSpPr>
          <p:spPr bwMode="auto">
            <a:xfrm>
              <a:off x="4439532" y="7430732"/>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20315"/>
            <p:cNvSpPr>
              <a:spLocks/>
            </p:cNvSpPr>
            <p:nvPr/>
          </p:nvSpPr>
          <p:spPr bwMode="auto">
            <a:xfrm>
              <a:off x="5096531" y="6418888"/>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0316"/>
            <p:cNvSpPr>
              <a:spLocks noEditPoints="1"/>
            </p:cNvSpPr>
            <p:nvPr/>
          </p:nvSpPr>
          <p:spPr bwMode="auto">
            <a:xfrm>
              <a:off x="5074520" y="6394876"/>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0317"/>
            <p:cNvSpPr>
              <a:spLocks/>
            </p:cNvSpPr>
            <p:nvPr/>
          </p:nvSpPr>
          <p:spPr bwMode="auto">
            <a:xfrm>
              <a:off x="5359997" y="7432066"/>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20318"/>
            <p:cNvSpPr>
              <a:spLocks noEditPoints="1"/>
            </p:cNvSpPr>
            <p:nvPr/>
          </p:nvSpPr>
          <p:spPr bwMode="auto">
            <a:xfrm>
              <a:off x="5328648" y="7400717"/>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20423"/>
            <p:cNvSpPr>
              <a:spLocks/>
            </p:cNvSpPr>
            <p:nvPr/>
          </p:nvSpPr>
          <p:spPr bwMode="auto">
            <a:xfrm>
              <a:off x="5276622" y="6064042"/>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541"/>
            <p:cNvSpPr>
              <a:spLocks/>
            </p:cNvSpPr>
            <p:nvPr/>
          </p:nvSpPr>
          <p:spPr bwMode="auto">
            <a:xfrm>
              <a:off x="6887440" y="5926641"/>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0648"/>
            <p:cNvSpPr>
              <a:spLocks/>
            </p:cNvSpPr>
            <p:nvPr/>
          </p:nvSpPr>
          <p:spPr bwMode="auto">
            <a:xfrm>
              <a:off x="5875595" y="6842437"/>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0655"/>
            <p:cNvSpPr>
              <a:spLocks/>
            </p:cNvSpPr>
            <p:nvPr/>
          </p:nvSpPr>
          <p:spPr bwMode="auto">
            <a:xfrm>
              <a:off x="5914948" y="7064549"/>
              <a:ext cx="964488" cy="961820"/>
            </a:xfrm>
            <a:custGeom>
              <a:avLst/>
              <a:gdLst>
                <a:gd name="T0" fmla="*/ 775 w 1446"/>
                <a:gd name="T1" fmla="*/ 293 h 1442"/>
                <a:gd name="T2" fmla="*/ 777 w 1446"/>
                <a:gd name="T3" fmla="*/ 293 h 1442"/>
                <a:gd name="T4" fmla="*/ 1446 w 1446"/>
                <a:gd name="T5" fmla="*/ 844 h 1442"/>
                <a:gd name="T6" fmla="*/ 1441 w 1446"/>
                <a:gd name="T7" fmla="*/ 849 h 1442"/>
                <a:gd name="T8" fmla="*/ 848 w 1446"/>
                <a:gd name="T9" fmla="*/ 1442 h 1442"/>
                <a:gd name="T10" fmla="*/ 841 w 1446"/>
                <a:gd name="T11" fmla="*/ 1433 h 1442"/>
                <a:gd name="T12" fmla="*/ 1429 w 1446"/>
                <a:gd name="T13" fmla="*/ 846 h 1442"/>
                <a:gd name="T14" fmla="*/ 770 w 1446"/>
                <a:gd name="T15" fmla="*/ 303 h 1442"/>
                <a:gd name="T16" fmla="*/ 0 w 1446"/>
                <a:gd name="T17" fmla="*/ 10 h 1442"/>
                <a:gd name="T18" fmla="*/ 4 w 1446"/>
                <a:gd name="T19" fmla="*/ 0 h 1442"/>
                <a:gd name="T20" fmla="*/ 775 w 1446"/>
                <a:gd name="T21" fmla="*/ 29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6" h="1442">
                  <a:moveTo>
                    <a:pt x="775" y="293"/>
                  </a:moveTo>
                  <a:lnTo>
                    <a:pt x="777" y="293"/>
                  </a:lnTo>
                  <a:lnTo>
                    <a:pt x="1446" y="844"/>
                  </a:lnTo>
                  <a:lnTo>
                    <a:pt x="1441" y="849"/>
                  </a:lnTo>
                  <a:lnTo>
                    <a:pt x="848" y="1442"/>
                  </a:lnTo>
                  <a:lnTo>
                    <a:pt x="841" y="1433"/>
                  </a:lnTo>
                  <a:lnTo>
                    <a:pt x="1429" y="846"/>
                  </a:lnTo>
                  <a:lnTo>
                    <a:pt x="770" y="303"/>
                  </a:lnTo>
                  <a:lnTo>
                    <a:pt x="0" y="10"/>
                  </a:lnTo>
                  <a:lnTo>
                    <a:pt x="4" y="0"/>
                  </a:lnTo>
                  <a:lnTo>
                    <a:pt x="775" y="2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0676"/>
            <p:cNvSpPr>
              <a:spLocks/>
            </p:cNvSpPr>
            <p:nvPr/>
          </p:nvSpPr>
          <p:spPr bwMode="auto">
            <a:xfrm>
              <a:off x="4289459" y="7933656"/>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0677"/>
            <p:cNvSpPr>
              <a:spLocks/>
            </p:cNvSpPr>
            <p:nvPr/>
          </p:nvSpPr>
          <p:spPr bwMode="auto">
            <a:xfrm>
              <a:off x="4863082" y="7918982"/>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20679"/>
            <p:cNvSpPr>
              <a:spLocks/>
            </p:cNvSpPr>
            <p:nvPr/>
          </p:nvSpPr>
          <p:spPr bwMode="auto">
            <a:xfrm>
              <a:off x="5438707" y="8095737"/>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20680"/>
            <p:cNvSpPr>
              <a:spLocks/>
            </p:cNvSpPr>
            <p:nvPr/>
          </p:nvSpPr>
          <p:spPr bwMode="auto">
            <a:xfrm>
              <a:off x="8316157" y="6631664"/>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0681"/>
            <p:cNvSpPr>
              <a:spLocks/>
            </p:cNvSpPr>
            <p:nvPr/>
          </p:nvSpPr>
          <p:spPr bwMode="auto">
            <a:xfrm>
              <a:off x="5969642" y="8278497"/>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20683"/>
            <p:cNvSpPr>
              <a:spLocks/>
            </p:cNvSpPr>
            <p:nvPr/>
          </p:nvSpPr>
          <p:spPr bwMode="auto">
            <a:xfrm>
              <a:off x="6377849" y="7209956"/>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20684"/>
            <p:cNvSpPr>
              <a:spLocks/>
            </p:cNvSpPr>
            <p:nvPr/>
          </p:nvSpPr>
          <p:spPr bwMode="auto">
            <a:xfrm>
              <a:off x="6343165" y="6784408"/>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0709"/>
            <p:cNvSpPr>
              <a:spLocks/>
            </p:cNvSpPr>
            <p:nvPr/>
          </p:nvSpPr>
          <p:spPr bwMode="auto">
            <a:xfrm>
              <a:off x="4901102" y="7359365"/>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20710"/>
            <p:cNvSpPr>
              <a:spLocks noEditPoints="1"/>
            </p:cNvSpPr>
            <p:nvPr/>
          </p:nvSpPr>
          <p:spPr bwMode="auto">
            <a:xfrm>
              <a:off x="4852410" y="7309340"/>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20716"/>
            <p:cNvSpPr>
              <a:spLocks/>
            </p:cNvSpPr>
            <p:nvPr/>
          </p:nvSpPr>
          <p:spPr bwMode="auto">
            <a:xfrm>
              <a:off x="5703504" y="8193117"/>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20717"/>
            <p:cNvSpPr>
              <a:spLocks noEditPoints="1"/>
            </p:cNvSpPr>
            <p:nvPr/>
          </p:nvSpPr>
          <p:spPr bwMode="auto">
            <a:xfrm>
              <a:off x="5668820" y="8158433"/>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20718"/>
            <p:cNvSpPr>
              <a:spLocks/>
            </p:cNvSpPr>
            <p:nvPr/>
          </p:nvSpPr>
          <p:spPr bwMode="auto">
            <a:xfrm>
              <a:off x="5880260" y="7033198"/>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0719"/>
            <p:cNvSpPr>
              <a:spLocks noEditPoints="1"/>
            </p:cNvSpPr>
            <p:nvPr/>
          </p:nvSpPr>
          <p:spPr bwMode="auto">
            <a:xfrm>
              <a:off x="5843575" y="6997180"/>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0720"/>
            <p:cNvSpPr>
              <a:spLocks/>
            </p:cNvSpPr>
            <p:nvPr/>
          </p:nvSpPr>
          <p:spPr bwMode="auto">
            <a:xfrm>
              <a:off x="6887435" y="6908468"/>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20721"/>
            <p:cNvSpPr>
              <a:spLocks noEditPoints="1"/>
            </p:cNvSpPr>
            <p:nvPr/>
          </p:nvSpPr>
          <p:spPr bwMode="auto">
            <a:xfrm>
              <a:off x="6850750" y="6871116"/>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20722"/>
            <p:cNvSpPr>
              <a:spLocks/>
            </p:cNvSpPr>
            <p:nvPr/>
          </p:nvSpPr>
          <p:spPr bwMode="auto">
            <a:xfrm>
              <a:off x="6431872" y="7977675"/>
              <a:ext cx="92714" cy="92714"/>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20723"/>
            <p:cNvSpPr>
              <a:spLocks noEditPoints="1"/>
            </p:cNvSpPr>
            <p:nvPr/>
          </p:nvSpPr>
          <p:spPr bwMode="auto">
            <a:xfrm>
              <a:off x="6383181" y="7928317"/>
              <a:ext cx="188762" cy="189429"/>
            </a:xfrm>
            <a:custGeom>
              <a:avLst/>
              <a:gdLst>
                <a:gd name="T0" fmla="*/ 36 w 120"/>
                <a:gd name="T1" fmla="*/ 107 h 120"/>
                <a:gd name="T2" fmla="*/ 14 w 120"/>
                <a:gd name="T3" fmla="*/ 36 h 120"/>
                <a:gd name="T4" fmla="*/ 84 w 120"/>
                <a:gd name="T5" fmla="*/ 13 h 120"/>
                <a:gd name="T6" fmla="*/ 107 w 120"/>
                <a:gd name="T7" fmla="*/ 84 h 120"/>
                <a:gd name="T8" fmla="*/ 36 w 120"/>
                <a:gd name="T9" fmla="*/ 107 h 120"/>
                <a:gd name="T10" fmla="*/ 78 w 120"/>
                <a:gd name="T11" fmla="*/ 26 h 120"/>
                <a:gd name="T12" fmla="*/ 26 w 120"/>
                <a:gd name="T13" fmla="*/ 43 h 120"/>
                <a:gd name="T14" fmla="*/ 43 w 120"/>
                <a:gd name="T15" fmla="*/ 94 h 120"/>
                <a:gd name="T16" fmla="*/ 94 w 120"/>
                <a:gd name="T17" fmla="*/ 78 h 120"/>
                <a:gd name="T18" fmla="*/ 78 w 120"/>
                <a:gd name="T19"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36" y="107"/>
                  </a:moveTo>
                  <a:cubicBezTo>
                    <a:pt x="10" y="94"/>
                    <a:pt x="0" y="62"/>
                    <a:pt x="14" y="36"/>
                  </a:cubicBezTo>
                  <a:cubicBezTo>
                    <a:pt x="27" y="10"/>
                    <a:pt x="58" y="0"/>
                    <a:pt x="84" y="13"/>
                  </a:cubicBezTo>
                  <a:cubicBezTo>
                    <a:pt x="110" y="27"/>
                    <a:pt x="120" y="58"/>
                    <a:pt x="107" y="84"/>
                  </a:cubicBezTo>
                  <a:cubicBezTo>
                    <a:pt x="94" y="110"/>
                    <a:pt x="62" y="120"/>
                    <a:pt x="36" y="107"/>
                  </a:cubicBezTo>
                  <a:close/>
                  <a:moveTo>
                    <a:pt x="78" y="26"/>
                  </a:moveTo>
                  <a:cubicBezTo>
                    <a:pt x="59" y="16"/>
                    <a:pt x="36" y="24"/>
                    <a:pt x="26" y="43"/>
                  </a:cubicBezTo>
                  <a:cubicBezTo>
                    <a:pt x="16" y="61"/>
                    <a:pt x="24" y="85"/>
                    <a:pt x="43" y="94"/>
                  </a:cubicBezTo>
                  <a:cubicBezTo>
                    <a:pt x="61" y="104"/>
                    <a:pt x="85" y="97"/>
                    <a:pt x="94" y="78"/>
                  </a:cubicBezTo>
                  <a:cubicBezTo>
                    <a:pt x="104" y="59"/>
                    <a:pt x="97" y="36"/>
                    <a:pt x="78"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20724"/>
            <p:cNvSpPr>
              <a:spLocks/>
            </p:cNvSpPr>
            <p:nvPr/>
          </p:nvSpPr>
          <p:spPr bwMode="auto">
            <a:xfrm>
              <a:off x="4890427" y="8639342"/>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93" name="直接连接符 92"/>
            <p:cNvCxnSpPr>
              <a:stCxn id="36" idx="2"/>
              <a:endCxn id="72" idx="0"/>
            </p:cNvCxnSpPr>
            <p:nvPr/>
          </p:nvCxnSpPr>
          <p:spPr>
            <a:xfrm flipV="1">
              <a:off x="6668004" y="5972466"/>
              <a:ext cx="232014" cy="135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50" idx="2"/>
              <a:endCxn id="72" idx="2"/>
            </p:cNvCxnSpPr>
            <p:nvPr/>
          </p:nvCxnSpPr>
          <p:spPr>
            <a:xfrm flipH="1" flipV="1">
              <a:off x="7008501" y="6013550"/>
              <a:ext cx="184860" cy="10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Freeform 20292"/>
            <p:cNvSpPr>
              <a:spLocks/>
            </p:cNvSpPr>
            <p:nvPr/>
          </p:nvSpPr>
          <p:spPr bwMode="auto">
            <a:xfrm>
              <a:off x="5911620" y="5835260"/>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96" name="组合 95"/>
          <p:cNvGrpSpPr/>
          <p:nvPr/>
        </p:nvGrpSpPr>
        <p:grpSpPr>
          <a:xfrm>
            <a:off x="4289459" y="-1270835"/>
            <a:ext cx="3627178" cy="2955492"/>
            <a:chOff x="4289459" y="-1270835"/>
            <a:chExt cx="3627178" cy="2955492"/>
          </a:xfrm>
        </p:grpSpPr>
        <p:sp>
          <p:nvSpPr>
            <p:cNvPr id="97" name="Freeform 20113"/>
            <p:cNvSpPr>
              <a:spLocks noEditPoints="1"/>
            </p:cNvSpPr>
            <p:nvPr/>
          </p:nvSpPr>
          <p:spPr bwMode="auto">
            <a:xfrm>
              <a:off x="6932805" y="-855958"/>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20173"/>
            <p:cNvSpPr>
              <a:spLocks/>
            </p:cNvSpPr>
            <p:nvPr/>
          </p:nvSpPr>
          <p:spPr bwMode="auto">
            <a:xfrm>
              <a:off x="4442874" y="1081020"/>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0175"/>
            <p:cNvSpPr>
              <a:spLocks noEditPoints="1"/>
            </p:cNvSpPr>
            <p:nvPr/>
          </p:nvSpPr>
          <p:spPr bwMode="auto">
            <a:xfrm>
              <a:off x="4328817" y="-677869"/>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0176"/>
            <p:cNvSpPr>
              <a:spLocks noEditPoints="1"/>
            </p:cNvSpPr>
            <p:nvPr/>
          </p:nvSpPr>
          <p:spPr bwMode="auto">
            <a:xfrm>
              <a:off x="4352829" y="-950673"/>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0177"/>
            <p:cNvSpPr>
              <a:spLocks noEditPoints="1"/>
            </p:cNvSpPr>
            <p:nvPr/>
          </p:nvSpPr>
          <p:spPr bwMode="auto">
            <a:xfrm>
              <a:off x="4813062" y="-939334"/>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0178"/>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20179"/>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20180"/>
            <p:cNvSpPr>
              <a:spLocks noEditPoints="1"/>
            </p:cNvSpPr>
            <p:nvPr/>
          </p:nvSpPr>
          <p:spPr bwMode="auto">
            <a:xfrm>
              <a:off x="4622299" y="-42881"/>
              <a:ext cx="302820" cy="809075"/>
            </a:xfrm>
            <a:custGeom>
              <a:avLst/>
              <a:gdLst>
                <a:gd name="T0" fmla="*/ 3 w 192"/>
                <a:gd name="T1" fmla="*/ 413 h 513"/>
                <a:gd name="T2" fmla="*/ 0 w 192"/>
                <a:gd name="T3" fmla="*/ 416 h 513"/>
                <a:gd name="T4" fmla="*/ 89 w 192"/>
                <a:gd name="T5" fmla="*/ 513 h 513"/>
                <a:gd name="T6" fmla="*/ 95 w 192"/>
                <a:gd name="T7" fmla="*/ 513 h 513"/>
                <a:gd name="T8" fmla="*/ 3 w 192"/>
                <a:gd name="T9" fmla="*/ 413 h 513"/>
                <a:gd name="T10" fmla="*/ 167 w 192"/>
                <a:gd name="T11" fmla="*/ 0 h 513"/>
                <a:gd name="T12" fmla="*/ 164 w 192"/>
                <a:gd name="T13" fmla="*/ 0 h 513"/>
                <a:gd name="T14" fmla="*/ 163 w 192"/>
                <a:gd name="T15" fmla="*/ 0 h 513"/>
                <a:gd name="T16" fmla="*/ 163 w 192"/>
                <a:gd name="T17" fmla="*/ 0 h 513"/>
                <a:gd name="T18" fmla="*/ 188 w 192"/>
                <a:gd name="T19" fmla="*/ 513 h 513"/>
                <a:gd name="T20" fmla="*/ 192 w 192"/>
                <a:gd name="T21" fmla="*/ 513 h 513"/>
                <a:gd name="T22" fmla="*/ 167 w 192"/>
                <a:gd name="T2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13">
                  <a:moveTo>
                    <a:pt x="3" y="413"/>
                  </a:moveTo>
                  <a:cubicBezTo>
                    <a:pt x="2" y="414"/>
                    <a:pt x="1" y="415"/>
                    <a:pt x="0" y="416"/>
                  </a:cubicBezTo>
                  <a:cubicBezTo>
                    <a:pt x="89" y="513"/>
                    <a:pt x="89" y="513"/>
                    <a:pt x="89" y="513"/>
                  </a:cubicBezTo>
                  <a:cubicBezTo>
                    <a:pt x="95" y="513"/>
                    <a:pt x="95" y="513"/>
                    <a:pt x="95" y="513"/>
                  </a:cubicBezTo>
                  <a:cubicBezTo>
                    <a:pt x="3" y="413"/>
                    <a:pt x="3" y="413"/>
                    <a:pt x="3" y="413"/>
                  </a:cubicBezTo>
                  <a:moveTo>
                    <a:pt x="167" y="0"/>
                  </a:moveTo>
                  <a:cubicBezTo>
                    <a:pt x="166" y="0"/>
                    <a:pt x="165" y="0"/>
                    <a:pt x="164" y="0"/>
                  </a:cubicBezTo>
                  <a:cubicBezTo>
                    <a:pt x="164" y="0"/>
                    <a:pt x="163" y="0"/>
                    <a:pt x="163" y="0"/>
                  </a:cubicBezTo>
                  <a:cubicBezTo>
                    <a:pt x="163" y="0"/>
                    <a:pt x="163" y="0"/>
                    <a:pt x="163" y="0"/>
                  </a:cubicBezTo>
                  <a:cubicBezTo>
                    <a:pt x="188" y="513"/>
                    <a:pt x="188" y="513"/>
                    <a:pt x="188" y="513"/>
                  </a:cubicBezTo>
                  <a:cubicBezTo>
                    <a:pt x="192" y="513"/>
                    <a:pt x="192" y="513"/>
                    <a:pt x="192" y="513"/>
                  </a:cubicBezTo>
                  <a:cubicBezTo>
                    <a:pt x="167" y="0"/>
                    <a:pt x="167" y="0"/>
                    <a:pt x="16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20181"/>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20182"/>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20183"/>
            <p:cNvSpPr>
              <a:spLocks noEditPoints="1"/>
            </p:cNvSpPr>
            <p:nvPr/>
          </p:nvSpPr>
          <p:spPr bwMode="auto">
            <a:xfrm>
              <a:off x="4584280" y="-600496"/>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0184"/>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20185"/>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20186"/>
            <p:cNvSpPr>
              <a:spLocks noEditPoints="1"/>
            </p:cNvSpPr>
            <p:nvPr/>
          </p:nvSpPr>
          <p:spPr bwMode="auto">
            <a:xfrm>
              <a:off x="5090536" y="471378"/>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20187"/>
            <p:cNvSpPr>
              <a:spLocks noEditPoints="1"/>
            </p:cNvSpPr>
            <p:nvPr/>
          </p:nvSpPr>
          <p:spPr bwMode="auto">
            <a:xfrm>
              <a:off x="5912954" y="-1124094"/>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0188"/>
            <p:cNvSpPr>
              <a:spLocks/>
            </p:cNvSpPr>
            <p:nvPr/>
          </p:nvSpPr>
          <p:spPr bwMode="auto">
            <a:xfrm>
              <a:off x="6668004" y="-795928"/>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20189"/>
            <p:cNvSpPr>
              <a:spLocks noEditPoints="1"/>
            </p:cNvSpPr>
            <p:nvPr/>
          </p:nvSpPr>
          <p:spPr bwMode="auto">
            <a:xfrm>
              <a:off x="4912446" y="-1106752"/>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0190"/>
            <p:cNvSpPr>
              <a:spLocks noEditPoints="1"/>
            </p:cNvSpPr>
            <p:nvPr/>
          </p:nvSpPr>
          <p:spPr bwMode="auto">
            <a:xfrm>
              <a:off x="5556773" y="-1103417"/>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20191"/>
            <p:cNvSpPr>
              <a:spLocks/>
            </p:cNvSpPr>
            <p:nvPr/>
          </p:nvSpPr>
          <p:spPr bwMode="auto">
            <a:xfrm>
              <a:off x="6668004" y="-769248"/>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20192"/>
            <p:cNvSpPr>
              <a:spLocks/>
            </p:cNvSpPr>
            <p:nvPr/>
          </p:nvSpPr>
          <p:spPr bwMode="auto">
            <a:xfrm>
              <a:off x="6253793" y="-769248"/>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193"/>
            <p:cNvSpPr>
              <a:spLocks/>
            </p:cNvSpPr>
            <p:nvPr/>
          </p:nvSpPr>
          <p:spPr bwMode="auto">
            <a:xfrm>
              <a:off x="6668004" y="-737899"/>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20194"/>
            <p:cNvSpPr>
              <a:spLocks noEditPoints="1"/>
            </p:cNvSpPr>
            <p:nvPr/>
          </p:nvSpPr>
          <p:spPr bwMode="auto">
            <a:xfrm>
              <a:off x="5398026" y="-652523"/>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0196"/>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20197"/>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0198"/>
            <p:cNvSpPr>
              <a:spLocks noEditPoints="1"/>
            </p:cNvSpPr>
            <p:nvPr/>
          </p:nvSpPr>
          <p:spPr bwMode="auto">
            <a:xfrm>
              <a:off x="4500904" y="633460"/>
              <a:ext cx="1550787" cy="132734"/>
            </a:xfrm>
            <a:custGeom>
              <a:avLst/>
              <a:gdLst>
                <a:gd name="T0" fmla="*/ 15 w 984"/>
                <a:gd name="T1" fmla="*/ 3 h 84"/>
                <a:gd name="T2" fmla="*/ 0 w 984"/>
                <a:gd name="T3" fmla="*/ 84 h 84"/>
                <a:gd name="T4" fmla="*/ 4 w 984"/>
                <a:gd name="T5" fmla="*/ 84 h 84"/>
                <a:gd name="T6" fmla="*/ 20 w 984"/>
                <a:gd name="T7" fmla="*/ 4 h 84"/>
                <a:gd name="T8" fmla="*/ 15 w 984"/>
                <a:gd name="T9" fmla="*/ 3 h 84"/>
                <a:gd name="T10" fmla="*/ 811 w 984"/>
                <a:gd name="T11" fmla="*/ 0 h 84"/>
                <a:gd name="T12" fmla="*/ 809 w 984"/>
                <a:gd name="T13" fmla="*/ 4 h 84"/>
                <a:gd name="T14" fmla="*/ 974 w 984"/>
                <a:gd name="T15" fmla="*/ 84 h 84"/>
                <a:gd name="T16" fmla="*/ 984 w 984"/>
                <a:gd name="T17" fmla="*/ 84 h 84"/>
                <a:gd name="T18" fmla="*/ 811 w 984"/>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4" h="84">
                  <a:moveTo>
                    <a:pt x="15" y="3"/>
                  </a:moveTo>
                  <a:cubicBezTo>
                    <a:pt x="0" y="84"/>
                    <a:pt x="0" y="84"/>
                    <a:pt x="0" y="84"/>
                  </a:cubicBezTo>
                  <a:cubicBezTo>
                    <a:pt x="4" y="84"/>
                    <a:pt x="4" y="84"/>
                    <a:pt x="4" y="84"/>
                  </a:cubicBezTo>
                  <a:cubicBezTo>
                    <a:pt x="20" y="4"/>
                    <a:pt x="20" y="4"/>
                    <a:pt x="20" y="4"/>
                  </a:cubicBezTo>
                  <a:cubicBezTo>
                    <a:pt x="18" y="3"/>
                    <a:pt x="17" y="3"/>
                    <a:pt x="15" y="3"/>
                  </a:cubicBezTo>
                  <a:moveTo>
                    <a:pt x="811" y="0"/>
                  </a:moveTo>
                  <a:cubicBezTo>
                    <a:pt x="809" y="4"/>
                    <a:pt x="809" y="4"/>
                    <a:pt x="809" y="4"/>
                  </a:cubicBezTo>
                  <a:cubicBezTo>
                    <a:pt x="974" y="84"/>
                    <a:pt x="974" y="84"/>
                    <a:pt x="974" y="84"/>
                  </a:cubicBezTo>
                  <a:cubicBezTo>
                    <a:pt x="984" y="84"/>
                    <a:pt x="984" y="84"/>
                    <a:pt x="984" y="84"/>
                  </a:cubicBezTo>
                  <a:cubicBezTo>
                    <a:pt x="811" y="0"/>
                    <a:pt x="811" y="0"/>
                    <a:pt x="81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0199"/>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20200"/>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20201"/>
            <p:cNvSpPr>
              <a:spLocks noEditPoints="1"/>
            </p:cNvSpPr>
            <p:nvPr/>
          </p:nvSpPr>
          <p:spPr bwMode="auto">
            <a:xfrm>
              <a:off x="4506907" y="458706"/>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0204"/>
            <p:cNvSpPr>
              <a:spLocks noEditPoints="1"/>
            </p:cNvSpPr>
            <p:nvPr/>
          </p:nvSpPr>
          <p:spPr bwMode="auto">
            <a:xfrm>
              <a:off x="6970824" y="-361042"/>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20205"/>
            <p:cNvSpPr>
              <a:spLocks/>
            </p:cNvSpPr>
            <p:nvPr/>
          </p:nvSpPr>
          <p:spPr bwMode="auto">
            <a:xfrm>
              <a:off x="6101049" y="155886"/>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20206"/>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20207"/>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20208"/>
            <p:cNvSpPr>
              <a:spLocks/>
            </p:cNvSpPr>
            <p:nvPr/>
          </p:nvSpPr>
          <p:spPr bwMode="auto">
            <a:xfrm>
              <a:off x="5708183" y="213915"/>
              <a:ext cx="271471" cy="552279"/>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20209"/>
            <p:cNvSpPr>
              <a:spLocks/>
            </p:cNvSpPr>
            <p:nvPr/>
          </p:nvSpPr>
          <p:spPr bwMode="auto">
            <a:xfrm>
              <a:off x="6668004" y="327973"/>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20210"/>
            <p:cNvSpPr>
              <a:spLocks noEditPoints="1"/>
            </p:cNvSpPr>
            <p:nvPr/>
          </p:nvSpPr>
          <p:spPr bwMode="auto">
            <a:xfrm>
              <a:off x="5982322" y="143213"/>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20213"/>
            <p:cNvSpPr>
              <a:spLocks/>
            </p:cNvSpPr>
            <p:nvPr/>
          </p:nvSpPr>
          <p:spPr bwMode="auto">
            <a:xfrm>
              <a:off x="6513926" y="-201628"/>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0215"/>
            <p:cNvSpPr>
              <a:spLocks/>
            </p:cNvSpPr>
            <p:nvPr/>
          </p:nvSpPr>
          <p:spPr bwMode="auto">
            <a:xfrm>
              <a:off x="6504588" y="-69561"/>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0216"/>
            <p:cNvSpPr>
              <a:spLocks noEditPoints="1"/>
            </p:cNvSpPr>
            <p:nvPr/>
          </p:nvSpPr>
          <p:spPr bwMode="auto">
            <a:xfrm>
              <a:off x="6515260" y="454036"/>
              <a:ext cx="808410" cy="548277"/>
            </a:xfrm>
            <a:custGeom>
              <a:avLst/>
              <a:gdLst>
                <a:gd name="T0" fmla="*/ 3 w 513"/>
                <a:gd name="T1" fmla="*/ 344 h 348"/>
                <a:gd name="T2" fmla="*/ 1 w 513"/>
                <a:gd name="T3" fmla="*/ 346 h 348"/>
                <a:gd name="T4" fmla="*/ 0 w 513"/>
                <a:gd name="T5" fmla="*/ 348 h 348"/>
                <a:gd name="T6" fmla="*/ 5 w 513"/>
                <a:gd name="T7" fmla="*/ 346 h 348"/>
                <a:gd name="T8" fmla="*/ 4 w 513"/>
                <a:gd name="T9" fmla="*/ 345 h 348"/>
                <a:gd name="T10" fmla="*/ 3 w 513"/>
                <a:gd name="T11" fmla="*/ 344 h 348"/>
                <a:gd name="T12" fmla="*/ 262 w 513"/>
                <a:gd name="T13" fmla="*/ 8 h 348"/>
                <a:gd name="T14" fmla="*/ 7 w 513"/>
                <a:gd name="T15" fmla="*/ 338 h 348"/>
                <a:gd name="T16" fmla="*/ 8 w 513"/>
                <a:gd name="T17" fmla="*/ 342 h 348"/>
                <a:gd name="T18" fmla="*/ 19 w 513"/>
                <a:gd name="T19" fmla="*/ 342 h 348"/>
                <a:gd name="T20" fmla="*/ 506 w 513"/>
                <a:gd name="T21" fmla="*/ 180 h 348"/>
                <a:gd name="T22" fmla="*/ 505 w 513"/>
                <a:gd name="T23" fmla="*/ 176 h 348"/>
                <a:gd name="T24" fmla="*/ 12 w 513"/>
                <a:gd name="T25" fmla="*/ 340 h 348"/>
                <a:gd name="T26" fmla="*/ 266 w 513"/>
                <a:gd name="T27" fmla="*/ 11 h 348"/>
                <a:gd name="T28" fmla="*/ 262 w 513"/>
                <a:gd name="T29" fmla="*/ 8 h 348"/>
                <a:gd name="T30" fmla="*/ 320 w 513"/>
                <a:gd name="T31" fmla="*/ 0 h 348"/>
                <a:gd name="T32" fmla="*/ 318 w 513"/>
                <a:gd name="T33" fmla="*/ 4 h 348"/>
                <a:gd name="T34" fmla="*/ 511 w 513"/>
                <a:gd name="T35" fmla="*/ 135 h 348"/>
                <a:gd name="T36" fmla="*/ 513 w 513"/>
                <a:gd name="T37" fmla="*/ 132 h 348"/>
                <a:gd name="T38" fmla="*/ 320 w 513"/>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348">
                  <a:moveTo>
                    <a:pt x="3" y="344"/>
                  </a:moveTo>
                  <a:cubicBezTo>
                    <a:pt x="1" y="346"/>
                    <a:pt x="1" y="346"/>
                    <a:pt x="1" y="346"/>
                  </a:cubicBezTo>
                  <a:cubicBezTo>
                    <a:pt x="0" y="348"/>
                    <a:pt x="0" y="348"/>
                    <a:pt x="0" y="348"/>
                  </a:cubicBezTo>
                  <a:cubicBezTo>
                    <a:pt x="5" y="346"/>
                    <a:pt x="5" y="346"/>
                    <a:pt x="5" y="346"/>
                  </a:cubicBezTo>
                  <a:cubicBezTo>
                    <a:pt x="4" y="345"/>
                    <a:pt x="4" y="345"/>
                    <a:pt x="4" y="345"/>
                  </a:cubicBezTo>
                  <a:cubicBezTo>
                    <a:pt x="3" y="344"/>
                    <a:pt x="3" y="344"/>
                    <a:pt x="3" y="344"/>
                  </a:cubicBezTo>
                  <a:moveTo>
                    <a:pt x="262" y="8"/>
                  </a:moveTo>
                  <a:cubicBezTo>
                    <a:pt x="7" y="338"/>
                    <a:pt x="7" y="338"/>
                    <a:pt x="7" y="338"/>
                  </a:cubicBezTo>
                  <a:cubicBezTo>
                    <a:pt x="8" y="342"/>
                    <a:pt x="8" y="342"/>
                    <a:pt x="8" y="342"/>
                  </a:cubicBezTo>
                  <a:cubicBezTo>
                    <a:pt x="19" y="342"/>
                    <a:pt x="19" y="342"/>
                    <a:pt x="19" y="342"/>
                  </a:cubicBezTo>
                  <a:cubicBezTo>
                    <a:pt x="506" y="180"/>
                    <a:pt x="506" y="180"/>
                    <a:pt x="506" y="180"/>
                  </a:cubicBezTo>
                  <a:cubicBezTo>
                    <a:pt x="506" y="179"/>
                    <a:pt x="505" y="177"/>
                    <a:pt x="505" y="176"/>
                  </a:cubicBezTo>
                  <a:cubicBezTo>
                    <a:pt x="12" y="340"/>
                    <a:pt x="12" y="340"/>
                    <a:pt x="12" y="340"/>
                  </a:cubicBezTo>
                  <a:cubicBezTo>
                    <a:pt x="266" y="11"/>
                    <a:pt x="266" y="11"/>
                    <a:pt x="266" y="11"/>
                  </a:cubicBezTo>
                  <a:cubicBezTo>
                    <a:pt x="265" y="10"/>
                    <a:pt x="263" y="9"/>
                    <a:pt x="262" y="8"/>
                  </a:cubicBezTo>
                  <a:moveTo>
                    <a:pt x="320" y="0"/>
                  </a:moveTo>
                  <a:cubicBezTo>
                    <a:pt x="319" y="2"/>
                    <a:pt x="318" y="3"/>
                    <a:pt x="318" y="4"/>
                  </a:cubicBezTo>
                  <a:cubicBezTo>
                    <a:pt x="511" y="135"/>
                    <a:pt x="511" y="135"/>
                    <a:pt x="511" y="135"/>
                  </a:cubicBezTo>
                  <a:cubicBezTo>
                    <a:pt x="511" y="134"/>
                    <a:pt x="512" y="133"/>
                    <a:pt x="513" y="132"/>
                  </a:cubicBezTo>
                  <a:cubicBezTo>
                    <a:pt x="320" y="0"/>
                    <a:pt x="320" y="0"/>
                    <a:pt x="32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20217"/>
            <p:cNvSpPr>
              <a:spLocks noEditPoints="1"/>
            </p:cNvSpPr>
            <p:nvPr/>
          </p:nvSpPr>
          <p:spPr bwMode="auto">
            <a:xfrm>
              <a:off x="6488579" y="-118253"/>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0218"/>
            <p:cNvSpPr>
              <a:spLocks/>
            </p:cNvSpPr>
            <p:nvPr/>
          </p:nvSpPr>
          <p:spPr bwMode="auto">
            <a:xfrm>
              <a:off x="6907459" y="-832614"/>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20219"/>
            <p:cNvSpPr>
              <a:spLocks noEditPoints="1"/>
            </p:cNvSpPr>
            <p:nvPr/>
          </p:nvSpPr>
          <p:spPr bwMode="auto">
            <a:xfrm>
              <a:off x="5986992" y="-1158778"/>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0223"/>
            <p:cNvSpPr>
              <a:spLocks/>
            </p:cNvSpPr>
            <p:nvPr/>
          </p:nvSpPr>
          <p:spPr bwMode="auto">
            <a:xfrm>
              <a:off x="6026345" y="-1117424"/>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0224"/>
            <p:cNvSpPr>
              <a:spLocks/>
            </p:cNvSpPr>
            <p:nvPr/>
          </p:nvSpPr>
          <p:spPr bwMode="auto">
            <a:xfrm>
              <a:off x="6668004" y="-739233"/>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20225"/>
            <p:cNvSpPr>
              <a:spLocks noEditPoints="1"/>
            </p:cNvSpPr>
            <p:nvPr/>
          </p:nvSpPr>
          <p:spPr bwMode="auto">
            <a:xfrm>
              <a:off x="5708183" y="-673200"/>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0231"/>
            <p:cNvSpPr>
              <a:spLocks noEditPoints="1"/>
            </p:cNvSpPr>
            <p:nvPr/>
          </p:nvSpPr>
          <p:spPr bwMode="auto">
            <a:xfrm>
              <a:off x="7470411" y="-1270835"/>
              <a:ext cx="446226" cy="1121233"/>
            </a:xfrm>
            <a:custGeom>
              <a:avLst/>
              <a:gdLst>
                <a:gd name="T0" fmla="*/ 13 w 283"/>
                <a:gd name="T1" fmla="*/ 23 h 711"/>
                <a:gd name="T2" fmla="*/ 9 w 283"/>
                <a:gd name="T3" fmla="*/ 24 h 711"/>
                <a:gd name="T4" fmla="*/ 276 w 283"/>
                <a:gd name="T5" fmla="*/ 701 h 711"/>
                <a:gd name="T6" fmla="*/ 279 w 283"/>
                <a:gd name="T7" fmla="*/ 711 h 711"/>
                <a:gd name="T8" fmla="*/ 283 w 283"/>
                <a:gd name="T9" fmla="*/ 709 h 711"/>
                <a:gd name="T10" fmla="*/ 283 w 283"/>
                <a:gd name="T11" fmla="*/ 709 h 711"/>
                <a:gd name="T12" fmla="*/ 13 w 283"/>
                <a:gd name="T13" fmla="*/ 23 h 711"/>
                <a:gd name="T14" fmla="*/ 4 w 283"/>
                <a:gd name="T15" fmla="*/ 0 h 711"/>
                <a:gd name="T16" fmla="*/ 0 w 283"/>
                <a:gd name="T17" fmla="*/ 1 h 711"/>
                <a:gd name="T18" fmla="*/ 5 w 283"/>
                <a:gd name="T19" fmla="*/ 12 h 711"/>
                <a:gd name="T20" fmla="*/ 9 w 283"/>
                <a:gd name="T21" fmla="*/ 11 h 711"/>
                <a:gd name="T22" fmla="*/ 4 w 283"/>
                <a:gd name="T23"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711">
                  <a:moveTo>
                    <a:pt x="13" y="23"/>
                  </a:moveTo>
                  <a:cubicBezTo>
                    <a:pt x="12" y="23"/>
                    <a:pt x="11" y="24"/>
                    <a:pt x="9" y="24"/>
                  </a:cubicBezTo>
                  <a:cubicBezTo>
                    <a:pt x="276" y="701"/>
                    <a:pt x="276" y="701"/>
                    <a:pt x="276" y="701"/>
                  </a:cubicBezTo>
                  <a:cubicBezTo>
                    <a:pt x="279" y="711"/>
                    <a:pt x="279" y="711"/>
                    <a:pt x="279" y="711"/>
                  </a:cubicBezTo>
                  <a:cubicBezTo>
                    <a:pt x="283" y="709"/>
                    <a:pt x="283" y="709"/>
                    <a:pt x="283" y="709"/>
                  </a:cubicBezTo>
                  <a:cubicBezTo>
                    <a:pt x="283" y="709"/>
                    <a:pt x="283" y="709"/>
                    <a:pt x="283" y="709"/>
                  </a:cubicBezTo>
                  <a:cubicBezTo>
                    <a:pt x="13" y="23"/>
                    <a:pt x="13" y="23"/>
                    <a:pt x="13" y="23"/>
                  </a:cubicBezTo>
                  <a:moveTo>
                    <a:pt x="4" y="0"/>
                  </a:moveTo>
                  <a:cubicBezTo>
                    <a:pt x="3" y="0"/>
                    <a:pt x="2" y="1"/>
                    <a:pt x="0" y="1"/>
                  </a:cubicBezTo>
                  <a:cubicBezTo>
                    <a:pt x="5" y="12"/>
                    <a:pt x="5" y="12"/>
                    <a:pt x="5" y="12"/>
                  </a:cubicBezTo>
                  <a:cubicBezTo>
                    <a:pt x="6" y="12"/>
                    <a:pt x="7" y="11"/>
                    <a:pt x="9" y="11"/>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0252"/>
            <p:cNvSpPr>
              <a:spLocks/>
            </p:cNvSpPr>
            <p:nvPr/>
          </p:nvSpPr>
          <p:spPr bwMode="auto">
            <a:xfrm>
              <a:off x="4294132" y="-731229"/>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0253"/>
            <p:cNvSpPr>
              <a:spLocks/>
            </p:cNvSpPr>
            <p:nvPr/>
          </p:nvSpPr>
          <p:spPr bwMode="auto">
            <a:xfrm>
              <a:off x="4762370" y="-994696"/>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0254"/>
            <p:cNvSpPr>
              <a:spLocks/>
            </p:cNvSpPr>
            <p:nvPr/>
          </p:nvSpPr>
          <p:spPr bwMode="auto">
            <a:xfrm>
              <a:off x="5434044" y="-550471"/>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0256"/>
            <p:cNvSpPr>
              <a:spLocks/>
            </p:cNvSpPr>
            <p:nvPr/>
          </p:nvSpPr>
          <p:spPr bwMode="auto">
            <a:xfrm>
              <a:off x="4830405" y="-142265"/>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0257"/>
            <p:cNvSpPr>
              <a:spLocks/>
            </p:cNvSpPr>
            <p:nvPr/>
          </p:nvSpPr>
          <p:spPr bwMode="auto">
            <a:xfrm>
              <a:off x="5660826" y="-439748"/>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20258"/>
            <p:cNvSpPr>
              <a:spLocks/>
            </p:cNvSpPr>
            <p:nvPr/>
          </p:nvSpPr>
          <p:spPr bwMode="auto">
            <a:xfrm>
              <a:off x="6135734" y="-717222"/>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20259"/>
            <p:cNvSpPr>
              <a:spLocks/>
            </p:cNvSpPr>
            <p:nvPr/>
          </p:nvSpPr>
          <p:spPr bwMode="auto">
            <a:xfrm>
              <a:off x="6909460" y="362657"/>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9" name="Freeform 20260"/>
            <p:cNvSpPr>
              <a:spLocks/>
            </p:cNvSpPr>
            <p:nvPr/>
          </p:nvSpPr>
          <p:spPr bwMode="auto">
            <a:xfrm>
              <a:off x="6668004" y="-811936"/>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20262"/>
            <p:cNvSpPr>
              <a:spLocks/>
            </p:cNvSpPr>
            <p:nvPr/>
          </p:nvSpPr>
          <p:spPr bwMode="auto">
            <a:xfrm>
              <a:off x="7177596" y="-893978"/>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20263"/>
            <p:cNvSpPr>
              <a:spLocks/>
            </p:cNvSpPr>
            <p:nvPr/>
          </p:nvSpPr>
          <p:spPr bwMode="auto">
            <a:xfrm>
              <a:off x="7429724" y="-162275"/>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20292"/>
            <p:cNvSpPr>
              <a:spLocks/>
            </p:cNvSpPr>
            <p:nvPr/>
          </p:nvSpPr>
          <p:spPr bwMode="auto">
            <a:xfrm>
              <a:off x="5911620" y="-1176121"/>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20293"/>
            <p:cNvSpPr>
              <a:spLocks noEditPoints="1"/>
            </p:cNvSpPr>
            <p:nvPr/>
          </p:nvSpPr>
          <p:spPr bwMode="auto">
            <a:xfrm>
              <a:off x="5870933" y="-1216808"/>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20294"/>
            <p:cNvSpPr>
              <a:spLocks/>
            </p:cNvSpPr>
            <p:nvPr/>
          </p:nvSpPr>
          <p:spPr bwMode="auto">
            <a:xfrm>
              <a:off x="7021516" y="-438414"/>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20295"/>
            <p:cNvSpPr>
              <a:spLocks noEditPoints="1"/>
            </p:cNvSpPr>
            <p:nvPr/>
          </p:nvSpPr>
          <p:spPr bwMode="auto">
            <a:xfrm>
              <a:off x="6980162" y="-479102"/>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20296"/>
            <p:cNvSpPr>
              <a:spLocks/>
            </p:cNvSpPr>
            <p:nvPr/>
          </p:nvSpPr>
          <p:spPr bwMode="auto">
            <a:xfrm>
              <a:off x="7349016" y="669479"/>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7" name="Freeform 20297"/>
            <p:cNvSpPr>
              <a:spLocks noEditPoints="1"/>
            </p:cNvSpPr>
            <p:nvPr/>
          </p:nvSpPr>
          <p:spPr bwMode="auto">
            <a:xfrm>
              <a:off x="7308329" y="628791"/>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8" name="Freeform 20298"/>
            <p:cNvSpPr>
              <a:spLocks/>
            </p:cNvSpPr>
            <p:nvPr/>
          </p:nvSpPr>
          <p:spPr bwMode="auto">
            <a:xfrm>
              <a:off x="6920132" y="-843286"/>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20299"/>
            <p:cNvSpPr>
              <a:spLocks noEditPoints="1"/>
            </p:cNvSpPr>
            <p:nvPr/>
          </p:nvSpPr>
          <p:spPr bwMode="auto">
            <a:xfrm>
              <a:off x="6892118" y="-871967"/>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20306"/>
            <p:cNvSpPr>
              <a:spLocks/>
            </p:cNvSpPr>
            <p:nvPr/>
          </p:nvSpPr>
          <p:spPr bwMode="auto">
            <a:xfrm>
              <a:off x="6452561" y="-122922"/>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20307"/>
            <p:cNvSpPr>
              <a:spLocks noEditPoints="1"/>
            </p:cNvSpPr>
            <p:nvPr/>
          </p:nvSpPr>
          <p:spPr bwMode="auto">
            <a:xfrm>
              <a:off x="6428549" y="-146934"/>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20308"/>
            <p:cNvSpPr>
              <a:spLocks/>
            </p:cNvSpPr>
            <p:nvPr/>
          </p:nvSpPr>
          <p:spPr bwMode="auto">
            <a:xfrm>
              <a:off x="5969649" y="89852"/>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20309"/>
            <p:cNvSpPr>
              <a:spLocks noEditPoints="1"/>
            </p:cNvSpPr>
            <p:nvPr/>
          </p:nvSpPr>
          <p:spPr bwMode="auto">
            <a:xfrm>
              <a:off x="5924293" y="43829"/>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20310"/>
            <p:cNvSpPr>
              <a:spLocks/>
            </p:cNvSpPr>
            <p:nvPr/>
          </p:nvSpPr>
          <p:spPr bwMode="auto">
            <a:xfrm>
              <a:off x="4789050" y="-657191"/>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20312"/>
            <p:cNvSpPr>
              <a:spLocks noEditPoints="1"/>
            </p:cNvSpPr>
            <p:nvPr/>
          </p:nvSpPr>
          <p:spPr bwMode="auto">
            <a:xfrm>
              <a:off x="4748355" y="-698546"/>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20313"/>
            <p:cNvSpPr>
              <a:spLocks/>
            </p:cNvSpPr>
            <p:nvPr/>
          </p:nvSpPr>
          <p:spPr bwMode="auto">
            <a:xfrm>
              <a:off x="4494894" y="476047"/>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20314"/>
            <p:cNvSpPr>
              <a:spLocks noEditPoints="1"/>
            </p:cNvSpPr>
            <p:nvPr/>
          </p:nvSpPr>
          <p:spPr bwMode="auto">
            <a:xfrm>
              <a:off x="4439532" y="419351"/>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20315"/>
            <p:cNvSpPr>
              <a:spLocks/>
            </p:cNvSpPr>
            <p:nvPr/>
          </p:nvSpPr>
          <p:spPr bwMode="auto">
            <a:xfrm>
              <a:off x="5096531" y="-592493"/>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20316"/>
            <p:cNvSpPr>
              <a:spLocks noEditPoints="1"/>
            </p:cNvSpPr>
            <p:nvPr/>
          </p:nvSpPr>
          <p:spPr bwMode="auto">
            <a:xfrm>
              <a:off x="5074520" y="-616505"/>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0317"/>
            <p:cNvSpPr>
              <a:spLocks/>
            </p:cNvSpPr>
            <p:nvPr/>
          </p:nvSpPr>
          <p:spPr bwMode="auto">
            <a:xfrm>
              <a:off x="5359997" y="420685"/>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1" name="Freeform 20318"/>
            <p:cNvSpPr>
              <a:spLocks noEditPoints="1"/>
            </p:cNvSpPr>
            <p:nvPr/>
          </p:nvSpPr>
          <p:spPr bwMode="auto">
            <a:xfrm>
              <a:off x="5328648" y="389336"/>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2" name="Freeform 20423"/>
            <p:cNvSpPr>
              <a:spLocks/>
            </p:cNvSpPr>
            <p:nvPr/>
          </p:nvSpPr>
          <p:spPr bwMode="auto">
            <a:xfrm>
              <a:off x="5276622" y="-947339"/>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20541"/>
            <p:cNvSpPr>
              <a:spLocks/>
            </p:cNvSpPr>
            <p:nvPr/>
          </p:nvSpPr>
          <p:spPr bwMode="auto">
            <a:xfrm>
              <a:off x="6887440" y="-1084740"/>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20648"/>
            <p:cNvSpPr>
              <a:spLocks/>
            </p:cNvSpPr>
            <p:nvPr/>
          </p:nvSpPr>
          <p:spPr bwMode="auto">
            <a:xfrm>
              <a:off x="5875595" y="-168944"/>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20654"/>
            <p:cNvSpPr>
              <a:spLocks noEditPoints="1"/>
            </p:cNvSpPr>
            <p:nvPr/>
          </p:nvSpPr>
          <p:spPr bwMode="auto">
            <a:xfrm>
              <a:off x="5484730" y="-172279"/>
              <a:ext cx="1446732" cy="1485418"/>
            </a:xfrm>
            <a:custGeom>
              <a:avLst/>
              <a:gdLst>
                <a:gd name="T0" fmla="*/ 2169 w 2169"/>
                <a:gd name="T1" fmla="*/ 154 h 2227"/>
                <a:gd name="T2" fmla="*/ 1422 w 2169"/>
                <a:gd name="T3" fmla="*/ 639 h 2227"/>
                <a:gd name="T4" fmla="*/ 1493 w 2169"/>
                <a:gd name="T5" fmla="*/ 1773 h 2227"/>
                <a:gd name="T6" fmla="*/ 1498 w 2169"/>
                <a:gd name="T7" fmla="*/ 1775 h 2227"/>
                <a:gd name="T8" fmla="*/ 791 w 2169"/>
                <a:gd name="T9" fmla="*/ 2227 h 2227"/>
                <a:gd name="T10" fmla="*/ 0 w 2169"/>
                <a:gd name="T11" fmla="*/ 1960 h 2227"/>
                <a:gd name="T12" fmla="*/ 2 w 2169"/>
                <a:gd name="T13" fmla="*/ 1950 h 2227"/>
                <a:gd name="T14" fmla="*/ 789 w 2169"/>
                <a:gd name="T15" fmla="*/ 2215 h 2227"/>
                <a:gd name="T16" fmla="*/ 1479 w 2169"/>
                <a:gd name="T17" fmla="*/ 1775 h 2227"/>
                <a:gd name="T18" fmla="*/ 581 w 2169"/>
                <a:gd name="T19" fmla="*/ 1173 h 2227"/>
                <a:gd name="T20" fmla="*/ 1413 w 2169"/>
                <a:gd name="T21" fmla="*/ 634 h 2227"/>
                <a:gd name="T22" fmla="*/ 1373 w 2169"/>
                <a:gd name="T23" fmla="*/ 0 h 2227"/>
                <a:gd name="T24" fmla="*/ 1380 w 2169"/>
                <a:gd name="T25" fmla="*/ 3 h 2227"/>
                <a:gd name="T26" fmla="*/ 2169 w 2169"/>
                <a:gd name="T27" fmla="*/ 154 h 2227"/>
                <a:gd name="T28" fmla="*/ 1422 w 2169"/>
                <a:gd name="T29" fmla="*/ 627 h 2227"/>
                <a:gd name="T30" fmla="*/ 2141 w 2169"/>
                <a:gd name="T31" fmla="*/ 159 h 2227"/>
                <a:gd name="T32" fmla="*/ 1384 w 2169"/>
                <a:gd name="T33" fmla="*/ 15 h 2227"/>
                <a:gd name="T34" fmla="*/ 1422 w 2169"/>
                <a:gd name="T35" fmla="*/ 627 h 2227"/>
                <a:gd name="T36" fmla="*/ 1484 w 2169"/>
                <a:gd name="T37" fmla="*/ 1766 h 2227"/>
                <a:gd name="T38" fmla="*/ 1413 w 2169"/>
                <a:gd name="T39" fmla="*/ 646 h 2227"/>
                <a:gd name="T40" fmla="*/ 600 w 2169"/>
                <a:gd name="T41" fmla="*/ 1173 h 2227"/>
                <a:gd name="T42" fmla="*/ 1484 w 2169"/>
                <a:gd name="T43" fmla="*/ 176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9" h="2227">
                  <a:moveTo>
                    <a:pt x="2169" y="154"/>
                  </a:moveTo>
                  <a:lnTo>
                    <a:pt x="1422" y="639"/>
                  </a:lnTo>
                  <a:lnTo>
                    <a:pt x="1493" y="1773"/>
                  </a:lnTo>
                  <a:lnTo>
                    <a:pt x="1498" y="1775"/>
                  </a:lnTo>
                  <a:lnTo>
                    <a:pt x="791" y="2227"/>
                  </a:lnTo>
                  <a:lnTo>
                    <a:pt x="0" y="1960"/>
                  </a:lnTo>
                  <a:lnTo>
                    <a:pt x="2" y="1950"/>
                  </a:lnTo>
                  <a:lnTo>
                    <a:pt x="789" y="2215"/>
                  </a:lnTo>
                  <a:lnTo>
                    <a:pt x="1479" y="1775"/>
                  </a:lnTo>
                  <a:lnTo>
                    <a:pt x="581" y="1173"/>
                  </a:lnTo>
                  <a:lnTo>
                    <a:pt x="1413" y="634"/>
                  </a:lnTo>
                  <a:lnTo>
                    <a:pt x="1373" y="0"/>
                  </a:lnTo>
                  <a:lnTo>
                    <a:pt x="1380" y="3"/>
                  </a:lnTo>
                  <a:lnTo>
                    <a:pt x="2169" y="154"/>
                  </a:lnTo>
                  <a:close/>
                  <a:moveTo>
                    <a:pt x="1422" y="627"/>
                  </a:moveTo>
                  <a:lnTo>
                    <a:pt x="2141" y="159"/>
                  </a:lnTo>
                  <a:lnTo>
                    <a:pt x="1384" y="15"/>
                  </a:lnTo>
                  <a:lnTo>
                    <a:pt x="1422" y="627"/>
                  </a:lnTo>
                  <a:close/>
                  <a:moveTo>
                    <a:pt x="1484" y="1766"/>
                  </a:moveTo>
                  <a:lnTo>
                    <a:pt x="1413" y="646"/>
                  </a:lnTo>
                  <a:lnTo>
                    <a:pt x="600" y="1173"/>
                  </a:lnTo>
                  <a:lnTo>
                    <a:pt x="1484" y="17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20656"/>
            <p:cNvSpPr>
              <a:spLocks/>
            </p:cNvSpPr>
            <p:nvPr/>
          </p:nvSpPr>
          <p:spPr bwMode="auto">
            <a:xfrm>
              <a:off x="6870098" y="-638515"/>
              <a:ext cx="620981" cy="1255969"/>
            </a:xfrm>
            <a:custGeom>
              <a:avLst/>
              <a:gdLst>
                <a:gd name="T0" fmla="*/ 921 w 931"/>
                <a:gd name="T1" fmla="*/ 0 h 1883"/>
                <a:gd name="T2" fmla="*/ 931 w 931"/>
                <a:gd name="T3" fmla="*/ 9 h 1883"/>
                <a:gd name="T4" fmla="*/ 85 w 931"/>
                <a:gd name="T5" fmla="*/ 858 h 1883"/>
                <a:gd name="T6" fmla="*/ 12 w 931"/>
                <a:gd name="T7" fmla="*/ 1883 h 1883"/>
                <a:gd name="T8" fmla="*/ 0 w 931"/>
                <a:gd name="T9" fmla="*/ 1881 h 1883"/>
                <a:gd name="T10" fmla="*/ 73 w 931"/>
                <a:gd name="T11" fmla="*/ 853 h 1883"/>
                <a:gd name="T12" fmla="*/ 75 w 931"/>
                <a:gd name="T13" fmla="*/ 853 h 1883"/>
                <a:gd name="T14" fmla="*/ 921 w 931"/>
                <a:gd name="T15" fmla="*/ 0 h 1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883">
                  <a:moveTo>
                    <a:pt x="921" y="0"/>
                  </a:moveTo>
                  <a:lnTo>
                    <a:pt x="931" y="9"/>
                  </a:lnTo>
                  <a:lnTo>
                    <a:pt x="85" y="858"/>
                  </a:lnTo>
                  <a:lnTo>
                    <a:pt x="12" y="1883"/>
                  </a:lnTo>
                  <a:lnTo>
                    <a:pt x="0" y="1881"/>
                  </a:lnTo>
                  <a:lnTo>
                    <a:pt x="73" y="853"/>
                  </a:lnTo>
                  <a:lnTo>
                    <a:pt x="75" y="853"/>
                  </a:lnTo>
                  <a:lnTo>
                    <a:pt x="92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7" name="Freeform 20676"/>
            <p:cNvSpPr>
              <a:spLocks/>
            </p:cNvSpPr>
            <p:nvPr/>
          </p:nvSpPr>
          <p:spPr bwMode="auto">
            <a:xfrm>
              <a:off x="4289459" y="922275"/>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20677"/>
            <p:cNvSpPr>
              <a:spLocks/>
            </p:cNvSpPr>
            <p:nvPr/>
          </p:nvSpPr>
          <p:spPr bwMode="auto">
            <a:xfrm>
              <a:off x="4863082" y="907601"/>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20679"/>
            <p:cNvSpPr>
              <a:spLocks/>
            </p:cNvSpPr>
            <p:nvPr/>
          </p:nvSpPr>
          <p:spPr bwMode="auto">
            <a:xfrm>
              <a:off x="5438707" y="1084356"/>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20680"/>
            <p:cNvSpPr>
              <a:spLocks/>
            </p:cNvSpPr>
            <p:nvPr/>
          </p:nvSpPr>
          <p:spPr bwMode="auto">
            <a:xfrm>
              <a:off x="5801557" y="534078"/>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20681"/>
            <p:cNvSpPr>
              <a:spLocks/>
            </p:cNvSpPr>
            <p:nvPr/>
          </p:nvSpPr>
          <p:spPr bwMode="auto">
            <a:xfrm>
              <a:off x="5969642" y="1267116"/>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20683"/>
            <p:cNvSpPr>
              <a:spLocks/>
            </p:cNvSpPr>
            <p:nvPr/>
          </p:nvSpPr>
          <p:spPr bwMode="auto">
            <a:xfrm>
              <a:off x="6377849" y="198575"/>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20684"/>
            <p:cNvSpPr>
              <a:spLocks/>
            </p:cNvSpPr>
            <p:nvPr/>
          </p:nvSpPr>
          <p:spPr bwMode="auto">
            <a:xfrm>
              <a:off x="6343165" y="-226973"/>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20709"/>
            <p:cNvSpPr>
              <a:spLocks/>
            </p:cNvSpPr>
            <p:nvPr/>
          </p:nvSpPr>
          <p:spPr bwMode="auto">
            <a:xfrm>
              <a:off x="4901102" y="347984"/>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20710"/>
            <p:cNvSpPr>
              <a:spLocks noEditPoints="1"/>
            </p:cNvSpPr>
            <p:nvPr/>
          </p:nvSpPr>
          <p:spPr bwMode="auto">
            <a:xfrm>
              <a:off x="4852410" y="297959"/>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20716"/>
            <p:cNvSpPr>
              <a:spLocks/>
            </p:cNvSpPr>
            <p:nvPr/>
          </p:nvSpPr>
          <p:spPr bwMode="auto">
            <a:xfrm>
              <a:off x="5703504" y="1181736"/>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20717"/>
            <p:cNvSpPr>
              <a:spLocks noEditPoints="1"/>
            </p:cNvSpPr>
            <p:nvPr/>
          </p:nvSpPr>
          <p:spPr bwMode="auto">
            <a:xfrm>
              <a:off x="5668820" y="1147052"/>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20718"/>
            <p:cNvSpPr>
              <a:spLocks/>
            </p:cNvSpPr>
            <p:nvPr/>
          </p:nvSpPr>
          <p:spPr bwMode="auto">
            <a:xfrm>
              <a:off x="5880260" y="21817"/>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20719"/>
            <p:cNvSpPr>
              <a:spLocks noEditPoints="1"/>
            </p:cNvSpPr>
            <p:nvPr/>
          </p:nvSpPr>
          <p:spPr bwMode="auto">
            <a:xfrm>
              <a:off x="5843575" y="-14201"/>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20720"/>
            <p:cNvSpPr>
              <a:spLocks/>
            </p:cNvSpPr>
            <p:nvPr/>
          </p:nvSpPr>
          <p:spPr bwMode="auto">
            <a:xfrm>
              <a:off x="6887435" y="-102913"/>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20721"/>
            <p:cNvSpPr>
              <a:spLocks noEditPoints="1"/>
            </p:cNvSpPr>
            <p:nvPr/>
          </p:nvSpPr>
          <p:spPr bwMode="auto">
            <a:xfrm>
              <a:off x="6850750" y="-140265"/>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20724"/>
            <p:cNvSpPr>
              <a:spLocks/>
            </p:cNvSpPr>
            <p:nvPr/>
          </p:nvSpPr>
          <p:spPr bwMode="auto">
            <a:xfrm>
              <a:off x="4890427" y="1627961"/>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20722"/>
            <p:cNvSpPr>
              <a:spLocks/>
            </p:cNvSpPr>
            <p:nvPr/>
          </p:nvSpPr>
          <p:spPr bwMode="auto">
            <a:xfrm>
              <a:off x="6409873" y="919938"/>
              <a:ext cx="156078" cy="156078"/>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94" name="文本框 193"/>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smtClean="0">
                <a:solidFill>
                  <a:schemeClr val="tx1"/>
                </a:solidFill>
                <a:latin typeface="+mn-lt"/>
              </a:rPr>
              <a:t>03</a:t>
            </a:r>
            <a:endParaRPr lang="zh-CN" altLang="en-US" sz="5400" dirty="0">
              <a:solidFill>
                <a:schemeClr val="tx1"/>
              </a:solidFill>
              <a:latin typeface="+mn-lt"/>
            </a:endParaRPr>
          </a:p>
        </p:txBody>
      </p:sp>
      <p:cxnSp>
        <p:nvCxnSpPr>
          <p:cNvPr id="195" name="直接连接符 194"/>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96" name="Group 141"/>
          <p:cNvGrpSpPr/>
          <p:nvPr/>
        </p:nvGrpSpPr>
        <p:grpSpPr>
          <a:xfrm>
            <a:off x="8443218" y="3333666"/>
            <a:ext cx="1495699" cy="3514092"/>
            <a:chOff x="8211059" y="3333470"/>
            <a:chExt cx="1495699" cy="3514092"/>
          </a:xfrm>
        </p:grpSpPr>
        <p:sp>
          <p:nvSpPr>
            <p:cNvPr id="197" name="Oval 5"/>
            <p:cNvSpPr>
              <a:spLocks noChangeArrowheads="1"/>
            </p:cNvSpPr>
            <p:nvPr/>
          </p:nvSpPr>
          <p:spPr bwMode="auto">
            <a:xfrm>
              <a:off x="8311636" y="3445476"/>
              <a:ext cx="1247305" cy="1248066"/>
            </a:xfrm>
            <a:prstGeom prst="ellipse">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98" name="Freeform 9"/>
            <p:cNvSpPr>
              <a:spLocks noEditPoints="1"/>
            </p:cNvSpPr>
            <p:nvPr/>
          </p:nvSpPr>
          <p:spPr bwMode="auto">
            <a:xfrm>
              <a:off x="8211059" y="333347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99" name="Rectangle 10"/>
            <p:cNvSpPr>
              <a:spLocks noChangeArrowheads="1"/>
            </p:cNvSpPr>
            <p:nvPr/>
          </p:nvSpPr>
          <p:spPr bwMode="auto">
            <a:xfrm>
              <a:off x="8780233" y="562921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0" name="Rectangle 11"/>
            <p:cNvSpPr>
              <a:spLocks noChangeArrowheads="1"/>
            </p:cNvSpPr>
            <p:nvPr/>
          </p:nvSpPr>
          <p:spPr bwMode="auto">
            <a:xfrm>
              <a:off x="8780233" y="562921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1" name="Rectangle 12"/>
            <p:cNvSpPr>
              <a:spLocks noChangeArrowheads="1"/>
            </p:cNvSpPr>
            <p:nvPr/>
          </p:nvSpPr>
          <p:spPr bwMode="auto">
            <a:xfrm>
              <a:off x="8470883" y="6174765"/>
              <a:ext cx="970718" cy="672797"/>
            </a:xfrm>
            <a:prstGeom prst="rect">
              <a:avLst/>
            </a:prstGeom>
            <a:solidFill>
              <a:srgbClr val="FDCF9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2" name="Rectangle 13"/>
            <p:cNvSpPr>
              <a:spLocks noChangeArrowheads="1"/>
            </p:cNvSpPr>
            <p:nvPr/>
          </p:nvSpPr>
          <p:spPr bwMode="auto">
            <a:xfrm>
              <a:off x="8470883" y="617476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3" name="Freeform 14"/>
            <p:cNvSpPr>
              <a:spLocks/>
            </p:cNvSpPr>
            <p:nvPr/>
          </p:nvSpPr>
          <p:spPr bwMode="auto">
            <a:xfrm>
              <a:off x="8221727" y="510270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4" name="Rectangle 15"/>
            <p:cNvSpPr>
              <a:spLocks noChangeArrowheads="1"/>
            </p:cNvSpPr>
            <p:nvPr/>
          </p:nvSpPr>
          <p:spPr bwMode="auto">
            <a:xfrm>
              <a:off x="8762708" y="4954890"/>
              <a:ext cx="371067" cy="1053009"/>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5" name="Rectangle 16"/>
            <p:cNvSpPr>
              <a:spLocks noChangeArrowheads="1"/>
            </p:cNvSpPr>
            <p:nvPr/>
          </p:nvSpPr>
          <p:spPr bwMode="auto">
            <a:xfrm>
              <a:off x="8762708" y="495489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6" name="Freeform 17"/>
            <p:cNvSpPr>
              <a:spLocks/>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7" name="Freeform 18"/>
            <p:cNvSpPr>
              <a:spLocks/>
            </p:cNvSpPr>
            <p:nvPr/>
          </p:nvSpPr>
          <p:spPr bwMode="auto">
            <a:xfrm>
              <a:off x="9344834" y="567035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8" name="Freeform 19"/>
            <p:cNvSpPr>
              <a:spLocks/>
            </p:cNvSpPr>
            <p:nvPr/>
          </p:nvSpPr>
          <p:spPr bwMode="auto">
            <a:xfrm>
              <a:off x="8839665" y="510270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9" name="Rectangle 20"/>
            <p:cNvSpPr>
              <a:spLocks noChangeArrowheads="1"/>
            </p:cNvSpPr>
            <p:nvPr/>
          </p:nvSpPr>
          <p:spPr bwMode="auto">
            <a:xfrm>
              <a:off x="9441601" y="662736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0" name="Rectangle 21"/>
            <p:cNvSpPr>
              <a:spLocks noChangeArrowheads="1"/>
            </p:cNvSpPr>
            <p:nvPr/>
          </p:nvSpPr>
          <p:spPr bwMode="auto">
            <a:xfrm>
              <a:off x="9441601" y="662736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1" name="Freeform 22"/>
            <p:cNvSpPr>
              <a:spLocks/>
            </p:cNvSpPr>
            <p:nvPr/>
          </p:nvSpPr>
          <p:spPr bwMode="auto">
            <a:xfrm>
              <a:off x="9441601" y="629058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2" name="Freeform 23"/>
            <p:cNvSpPr>
              <a:spLocks/>
            </p:cNvSpPr>
            <p:nvPr/>
          </p:nvSpPr>
          <p:spPr bwMode="auto">
            <a:xfrm>
              <a:off x="8955480" y="618924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3" name="Freeform 24"/>
            <p:cNvSpPr>
              <a:spLocks/>
            </p:cNvSpPr>
            <p:nvPr/>
          </p:nvSpPr>
          <p:spPr bwMode="auto">
            <a:xfrm>
              <a:off x="8955480" y="612676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4" name="Freeform 25"/>
            <p:cNvSpPr>
              <a:spLocks noEditPoints="1"/>
            </p:cNvSpPr>
            <p:nvPr/>
          </p:nvSpPr>
          <p:spPr bwMode="auto">
            <a:xfrm>
              <a:off x="8955480" y="531376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5" name="Freeform 26"/>
            <p:cNvSpPr>
              <a:spLocks noEditPoints="1"/>
            </p:cNvSpPr>
            <p:nvPr/>
          </p:nvSpPr>
          <p:spPr bwMode="auto">
            <a:xfrm>
              <a:off x="9465221" y="588522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6" name="Freeform 27"/>
            <p:cNvSpPr>
              <a:spLocks noEditPoints="1"/>
            </p:cNvSpPr>
            <p:nvPr/>
          </p:nvSpPr>
          <p:spPr bwMode="auto">
            <a:xfrm>
              <a:off x="9393599" y="583417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7" name="Freeform 28"/>
            <p:cNvSpPr>
              <a:spLocks/>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8" name="Freeform 29"/>
            <p:cNvSpPr>
              <a:spLocks/>
            </p:cNvSpPr>
            <p:nvPr/>
          </p:nvSpPr>
          <p:spPr bwMode="auto">
            <a:xfrm>
              <a:off x="8854142" y="516061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9" name="Freeform 30"/>
            <p:cNvSpPr>
              <a:spLocks/>
            </p:cNvSpPr>
            <p:nvPr/>
          </p:nvSpPr>
          <p:spPr bwMode="auto">
            <a:xfrm>
              <a:off x="8872428" y="576255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0" name="Freeform 31"/>
            <p:cNvSpPr>
              <a:spLocks/>
            </p:cNvSpPr>
            <p:nvPr/>
          </p:nvSpPr>
          <p:spPr bwMode="auto">
            <a:xfrm>
              <a:off x="8854142" y="546158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1" name="Freeform 32"/>
            <p:cNvSpPr>
              <a:spLocks/>
            </p:cNvSpPr>
            <p:nvPr/>
          </p:nvSpPr>
          <p:spPr bwMode="auto">
            <a:xfrm>
              <a:off x="8872428" y="487564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2" name="Freeform 33"/>
            <p:cNvSpPr>
              <a:spLocks/>
            </p:cNvSpPr>
            <p:nvPr/>
          </p:nvSpPr>
          <p:spPr bwMode="auto">
            <a:xfrm>
              <a:off x="8872428" y="518042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3" name="Freeform 34"/>
            <p:cNvSpPr>
              <a:spLocks/>
            </p:cNvSpPr>
            <p:nvPr/>
          </p:nvSpPr>
          <p:spPr bwMode="auto">
            <a:xfrm>
              <a:off x="9004245" y="517890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4" name="Freeform 35"/>
            <p:cNvSpPr>
              <a:spLocks/>
            </p:cNvSpPr>
            <p:nvPr/>
          </p:nvSpPr>
          <p:spPr bwMode="auto">
            <a:xfrm>
              <a:off x="8890714" y="578236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5" name="Freeform 36"/>
            <p:cNvSpPr>
              <a:spLocks/>
            </p:cNvSpPr>
            <p:nvPr/>
          </p:nvSpPr>
          <p:spPr bwMode="auto">
            <a:xfrm>
              <a:off x="8872428" y="548291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6" name="Freeform 37"/>
            <p:cNvSpPr>
              <a:spLocks/>
            </p:cNvSpPr>
            <p:nvPr/>
          </p:nvSpPr>
          <p:spPr bwMode="auto">
            <a:xfrm>
              <a:off x="9000435" y="548139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7" name="Freeform 38"/>
            <p:cNvSpPr>
              <a:spLocks/>
            </p:cNvSpPr>
            <p:nvPr/>
          </p:nvSpPr>
          <p:spPr bwMode="auto">
            <a:xfrm>
              <a:off x="9011102" y="578083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8" name="Rectangle 39"/>
            <p:cNvSpPr>
              <a:spLocks noChangeArrowheads="1"/>
            </p:cNvSpPr>
            <p:nvPr/>
          </p:nvSpPr>
          <p:spPr bwMode="auto">
            <a:xfrm>
              <a:off x="8394689" y="6512306"/>
              <a:ext cx="1108631" cy="335256"/>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9" name="Freeform 40"/>
            <p:cNvSpPr>
              <a:spLocks/>
            </p:cNvSpPr>
            <p:nvPr/>
          </p:nvSpPr>
          <p:spPr bwMode="auto">
            <a:xfrm>
              <a:off x="8886905" y="566883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0" name="Freeform 41"/>
            <p:cNvSpPr>
              <a:spLocks/>
            </p:cNvSpPr>
            <p:nvPr/>
          </p:nvSpPr>
          <p:spPr bwMode="auto">
            <a:xfrm>
              <a:off x="8917383" y="597513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1" name="Freeform 42"/>
            <p:cNvSpPr>
              <a:spLocks/>
            </p:cNvSpPr>
            <p:nvPr/>
          </p:nvSpPr>
          <p:spPr bwMode="auto">
            <a:xfrm>
              <a:off x="8905191" y="506689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2" name="Freeform 43"/>
            <p:cNvSpPr>
              <a:spLocks/>
            </p:cNvSpPr>
            <p:nvPr/>
          </p:nvSpPr>
          <p:spPr bwMode="auto">
            <a:xfrm>
              <a:off x="8221727" y="510270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3" name="Freeform 44"/>
            <p:cNvSpPr>
              <a:spLocks/>
            </p:cNvSpPr>
            <p:nvPr/>
          </p:nvSpPr>
          <p:spPr bwMode="auto">
            <a:xfrm>
              <a:off x="8704800" y="508670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4" name="Freeform 45"/>
            <p:cNvSpPr>
              <a:spLocks/>
            </p:cNvSpPr>
            <p:nvPr/>
          </p:nvSpPr>
          <p:spPr bwMode="auto">
            <a:xfrm>
              <a:off x="8967671" y="540748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235" name="Group 180"/>
          <p:cNvGrpSpPr/>
          <p:nvPr/>
        </p:nvGrpSpPr>
        <p:grpSpPr>
          <a:xfrm>
            <a:off x="6763891" y="1844825"/>
            <a:ext cx="4807875" cy="2905297"/>
            <a:chOff x="6531732" y="1844629"/>
            <a:chExt cx="4807875" cy="2905297"/>
          </a:xfrm>
        </p:grpSpPr>
        <p:sp>
          <p:nvSpPr>
            <p:cNvPr id="236" name="Freeform 6"/>
            <p:cNvSpPr>
              <a:spLocks/>
            </p:cNvSpPr>
            <p:nvPr/>
          </p:nvSpPr>
          <p:spPr bwMode="auto">
            <a:xfrm>
              <a:off x="7025473" y="224693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7" name="Freeform 7"/>
            <p:cNvSpPr>
              <a:spLocks/>
            </p:cNvSpPr>
            <p:nvPr/>
          </p:nvSpPr>
          <p:spPr bwMode="auto">
            <a:xfrm>
              <a:off x="7218245" y="239246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8" name="Freeform 8"/>
            <p:cNvSpPr>
              <a:spLocks noEditPoints="1"/>
            </p:cNvSpPr>
            <p:nvPr/>
          </p:nvSpPr>
          <p:spPr bwMode="auto">
            <a:xfrm>
              <a:off x="6859368" y="211740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9" name="Oval 46"/>
            <p:cNvSpPr>
              <a:spLocks noChangeArrowheads="1"/>
            </p:cNvSpPr>
            <p:nvPr/>
          </p:nvSpPr>
          <p:spPr bwMode="auto">
            <a:xfrm>
              <a:off x="8412975" y="1862916"/>
              <a:ext cx="1045389" cy="1045389"/>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0" name="Freeform 47"/>
            <p:cNvSpPr>
              <a:spLocks noEditPoints="1"/>
            </p:cNvSpPr>
            <p:nvPr/>
          </p:nvSpPr>
          <p:spPr bwMode="auto">
            <a:xfrm>
              <a:off x="8394689" y="1844629"/>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1" name="Freeform 48"/>
            <p:cNvSpPr>
              <a:spLocks/>
            </p:cNvSpPr>
            <p:nvPr/>
          </p:nvSpPr>
          <p:spPr bwMode="auto">
            <a:xfrm>
              <a:off x="967094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2" name="Freeform 49"/>
            <p:cNvSpPr>
              <a:spLocks noEditPoints="1"/>
            </p:cNvSpPr>
            <p:nvPr/>
          </p:nvSpPr>
          <p:spPr bwMode="auto">
            <a:xfrm>
              <a:off x="9651136" y="236960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3" name="Oval 50"/>
            <p:cNvSpPr>
              <a:spLocks noChangeArrowheads="1"/>
            </p:cNvSpPr>
            <p:nvPr/>
          </p:nvSpPr>
          <p:spPr bwMode="auto">
            <a:xfrm>
              <a:off x="10275931" y="3686251"/>
              <a:ext cx="1045389" cy="1045389"/>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4" name="Freeform 51"/>
            <p:cNvSpPr>
              <a:spLocks noEditPoints="1"/>
            </p:cNvSpPr>
            <p:nvPr/>
          </p:nvSpPr>
          <p:spPr bwMode="auto">
            <a:xfrm>
              <a:off x="10258407" y="366872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5" name="Freeform 52"/>
            <p:cNvSpPr>
              <a:spLocks/>
            </p:cNvSpPr>
            <p:nvPr/>
          </p:nvSpPr>
          <p:spPr bwMode="auto">
            <a:xfrm>
              <a:off x="705442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6" name="Freeform 53"/>
            <p:cNvSpPr>
              <a:spLocks noEditPoints="1"/>
            </p:cNvSpPr>
            <p:nvPr/>
          </p:nvSpPr>
          <p:spPr bwMode="auto">
            <a:xfrm>
              <a:off x="7034615" y="236960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7" name="Oval 54"/>
            <p:cNvSpPr>
              <a:spLocks noChangeArrowheads="1"/>
            </p:cNvSpPr>
            <p:nvPr/>
          </p:nvSpPr>
          <p:spPr bwMode="auto">
            <a:xfrm>
              <a:off x="6549257" y="3686251"/>
              <a:ext cx="1045389" cy="104538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8" name="Freeform 55"/>
            <p:cNvSpPr>
              <a:spLocks noEditPoints="1"/>
            </p:cNvSpPr>
            <p:nvPr/>
          </p:nvSpPr>
          <p:spPr bwMode="auto">
            <a:xfrm>
              <a:off x="6531732" y="366872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9" name="Freeform 56"/>
            <p:cNvSpPr>
              <a:spLocks noEditPoints="1"/>
            </p:cNvSpPr>
            <p:nvPr/>
          </p:nvSpPr>
          <p:spPr bwMode="auto">
            <a:xfrm>
              <a:off x="10416891" y="334794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0" name="Freeform 57"/>
            <p:cNvSpPr>
              <a:spLocks/>
            </p:cNvSpPr>
            <p:nvPr/>
          </p:nvSpPr>
          <p:spPr bwMode="auto">
            <a:xfrm>
              <a:off x="10389461" y="358719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1" name="Freeform 58"/>
            <p:cNvSpPr>
              <a:spLocks/>
            </p:cNvSpPr>
            <p:nvPr/>
          </p:nvSpPr>
          <p:spPr bwMode="auto">
            <a:xfrm>
              <a:off x="10995207" y="332585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2" name="Freeform 59"/>
            <p:cNvSpPr>
              <a:spLocks noEditPoints="1"/>
            </p:cNvSpPr>
            <p:nvPr/>
          </p:nvSpPr>
          <p:spPr bwMode="auto">
            <a:xfrm>
              <a:off x="9560465" y="211512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3" name="Freeform 60"/>
            <p:cNvSpPr>
              <a:spLocks/>
            </p:cNvSpPr>
            <p:nvPr/>
          </p:nvSpPr>
          <p:spPr bwMode="auto">
            <a:xfrm>
              <a:off x="9535320" y="268505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4" name="Freeform 61"/>
            <p:cNvSpPr>
              <a:spLocks/>
            </p:cNvSpPr>
            <p:nvPr/>
          </p:nvSpPr>
          <p:spPr bwMode="auto">
            <a:xfrm>
              <a:off x="9795144" y="207016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5" name="Freeform 62"/>
            <p:cNvSpPr>
              <a:spLocks noEditPoints="1"/>
            </p:cNvSpPr>
            <p:nvPr/>
          </p:nvSpPr>
          <p:spPr bwMode="auto">
            <a:xfrm>
              <a:off x="6864702" y="334794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6" name="Freeform 63"/>
            <p:cNvSpPr>
              <a:spLocks/>
            </p:cNvSpPr>
            <p:nvPr/>
          </p:nvSpPr>
          <p:spPr bwMode="auto">
            <a:xfrm>
              <a:off x="7436161" y="358719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7" name="Freeform 64"/>
            <p:cNvSpPr>
              <a:spLocks/>
            </p:cNvSpPr>
            <p:nvPr/>
          </p:nvSpPr>
          <p:spPr bwMode="auto">
            <a:xfrm>
              <a:off x="6821271" y="332585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8" name="Freeform 65"/>
            <p:cNvSpPr>
              <a:spLocks noEditPoints="1"/>
            </p:cNvSpPr>
            <p:nvPr/>
          </p:nvSpPr>
          <p:spPr bwMode="auto">
            <a:xfrm>
              <a:off x="8048766" y="211512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9" name="Freeform 66"/>
            <p:cNvSpPr>
              <a:spLocks/>
            </p:cNvSpPr>
            <p:nvPr/>
          </p:nvSpPr>
          <p:spPr bwMode="auto">
            <a:xfrm>
              <a:off x="8290302" y="268505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0" name="Freeform 67"/>
            <p:cNvSpPr>
              <a:spLocks/>
            </p:cNvSpPr>
            <p:nvPr/>
          </p:nvSpPr>
          <p:spPr bwMode="auto">
            <a:xfrm>
              <a:off x="8027431" y="207168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310" name="文本框 309"/>
          <p:cNvSpPr txBox="1"/>
          <p:nvPr/>
        </p:nvSpPr>
        <p:spPr>
          <a:xfrm>
            <a:off x="1152276" y="2780038"/>
            <a:ext cx="5063467" cy="1323439"/>
          </a:xfrm>
          <a:prstGeom prst="rect">
            <a:avLst/>
          </a:prstGeom>
          <a:noFill/>
        </p:spPr>
        <p:txBody>
          <a:bodyPr wrap="square" rtlCol="0">
            <a:spAutoFit/>
          </a:bodyPr>
          <a:lstStyle/>
          <a:p>
            <a:r>
              <a:rPr lang="zh-CN" altLang="en-US" sz="2000" dirty="0" smtClean="0">
                <a:latin typeface="华文仿宋" pitchFamily="2" charset="-122"/>
                <a:ea typeface="华文仿宋" pitchFamily="2" charset="-122"/>
              </a:rPr>
              <a:t>针对这些一流学科提供重点学科支撑服务，由学科馆员对这些学科进行定期的竞争情报数据分析服务和学科指数跟踪服务，通过学科服务让领先学科继续保持优势。</a:t>
            </a:r>
            <a:endParaRPr lang="en-US" altLang="zh-CN" sz="2000" dirty="0">
              <a:latin typeface="华文仿宋" pitchFamily="2" charset="-122"/>
              <a:ea typeface="华文仿宋" pitchFamily="2" charset="-122"/>
              <a:sym typeface="华文细黑" panose="02010600040101010101" pitchFamily="2" charset="-122"/>
            </a:endParaRPr>
          </a:p>
        </p:txBody>
      </p:sp>
      <p:sp>
        <p:nvSpPr>
          <p:cNvPr id="280" name="TextBox 279"/>
          <p:cNvSpPr txBox="1"/>
          <p:nvPr/>
        </p:nvSpPr>
        <p:spPr>
          <a:xfrm>
            <a:off x="1066795" y="936173"/>
            <a:ext cx="3276600" cy="461665"/>
          </a:xfrm>
          <a:prstGeom prst="rect">
            <a:avLst/>
          </a:prstGeom>
          <a:noFill/>
        </p:spPr>
        <p:txBody>
          <a:bodyPr wrap="square" rtlCol="0">
            <a:spAutoFit/>
          </a:bodyPr>
          <a:lstStyle/>
          <a:p>
            <a:r>
              <a:rPr lang="zh-CN" altLang="en-US" sz="2400" b="1" dirty="0" smtClean="0">
                <a:latin typeface="华文仿宋" pitchFamily="2" charset="-122"/>
                <a:ea typeface="华文仿宋" pitchFamily="2" charset="-122"/>
              </a:rPr>
              <a:t>一流学科重点支撑计划</a:t>
            </a:r>
            <a:endParaRPr lang="zh-CN" altLang="en-US" sz="2400" b="1" dirty="0">
              <a:latin typeface="华文仿宋" pitchFamily="2" charset="-122"/>
              <a:ea typeface="华文仿宋" pitchFamily="2" charset="-122"/>
            </a:endParaRPr>
          </a:p>
        </p:txBody>
      </p:sp>
      <p:sp>
        <p:nvSpPr>
          <p:cNvPr id="281" name="TextBox 280"/>
          <p:cNvSpPr txBox="1"/>
          <p:nvPr/>
        </p:nvSpPr>
        <p:spPr>
          <a:xfrm>
            <a:off x="6781800" y="4038601"/>
            <a:ext cx="1012371" cy="400110"/>
          </a:xfrm>
          <a:prstGeom prst="rect">
            <a:avLst/>
          </a:prstGeom>
          <a:noFill/>
        </p:spPr>
        <p:txBody>
          <a:bodyPr wrap="square" rtlCol="0">
            <a:spAutoFit/>
          </a:bodyPr>
          <a:lstStyle/>
          <a:p>
            <a:r>
              <a:rPr lang="zh-CN" altLang="en-US" sz="2000" b="1" dirty="0" smtClean="0">
                <a:latin typeface="华文仿宋" pitchFamily="2" charset="-122"/>
                <a:ea typeface="华文仿宋" pitchFamily="2" charset="-122"/>
              </a:rPr>
              <a:t>考古学</a:t>
            </a:r>
            <a:endParaRPr lang="zh-CN" altLang="en-US" sz="2000" b="1" dirty="0">
              <a:latin typeface="华文仿宋" pitchFamily="2" charset="-122"/>
              <a:ea typeface="华文仿宋" pitchFamily="2" charset="-122"/>
            </a:endParaRPr>
          </a:p>
        </p:txBody>
      </p:sp>
      <p:sp>
        <p:nvSpPr>
          <p:cNvPr id="282" name="TextBox 281"/>
          <p:cNvSpPr txBox="1"/>
          <p:nvPr/>
        </p:nvSpPr>
        <p:spPr>
          <a:xfrm>
            <a:off x="8675915" y="2177143"/>
            <a:ext cx="947058" cy="400110"/>
          </a:xfrm>
          <a:prstGeom prst="rect">
            <a:avLst/>
          </a:prstGeom>
          <a:noFill/>
        </p:spPr>
        <p:txBody>
          <a:bodyPr wrap="square" rtlCol="0">
            <a:spAutoFit/>
          </a:bodyPr>
          <a:lstStyle/>
          <a:p>
            <a:r>
              <a:rPr lang="zh-CN" altLang="en-US" sz="2000" b="1" dirty="0" smtClean="0">
                <a:latin typeface="华文仿宋" pitchFamily="2" charset="-122"/>
                <a:ea typeface="华文仿宋" pitchFamily="2" charset="-122"/>
              </a:rPr>
              <a:t>物理学</a:t>
            </a:r>
            <a:endParaRPr lang="zh-CN" altLang="en-US" sz="2000" b="1" dirty="0">
              <a:latin typeface="华文仿宋" pitchFamily="2" charset="-122"/>
              <a:ea typeface="华文仿宋" pitchFamily="2" charset="-122"/>
            </a:endParaRPr>
          </a:p>
        </p:txBody>
      </p:sp>
      <p:sp>
        <p:nvSpPr>
          <p:cNvPr id="283" name="TextBox 282"/>
          <p:cNvSpPr txBox="1"/>
          <p:nvPr/>
        </p:nvSpPr>
        <p:spPr>
          <a:xfrm>
            <a:off x="10134600" y="2721429"/>
            <a:ext cx="816427" cy="400110"/>
          </a:xfrm>
          <a:prstGeom prst="rect">
            <a:avLst/>
          </a:prstGeom>
          <a:noFill/>
        </p:spPr>
        <p:txBody>
          <a:bodyPr wrap="square" rtlCol="0">
            <a:spAutoFit/>
          </a:bodyPr>
          <a:lstStyle/>
          <a:p>
            <a:r>
              <a:rPr lang="zh-CN" altLang="en-US" sz="2000" b="1" dirty="0" smtClean="0">
                <a:latin typeface="华文仿宋" pitchFamily="2" charset="-122"/>
                <a:ea typeface="华文仿宋" pitchFamily="2" charset="-122"/>
              </a:rPr>
              <a:t>化学</a:t>
            </a:r>
            <a:endParaRPr lang="zh-CN" altLang="en-US" sz="2000" b="1" dirty="0">
              <a:latin typeface="华文仿宋" pitchFamily="2" charset="-122"/>
              <a:ea typeface="华文仿宋" pitchFamily="2" charset="-122"/>
            </a:endParaRPr>
          </a:p>
        </p:txBody>
      </p:sp>
      <p:sp>
        <p:nvSpPr>
          <p:cNvPr id="284" name="TextBox 283"/>
          <p:cNvSpPr txBox="1"/>
          <p:nvPr/>
        </p:nvSpPr>
        <p:spPr>
          <a:xfrm>
            <a:off x="10526487" y="3962400"/>
            <a:ext cx="1045028" cy="584775"/>
          </a:xfrm>
          <a:prstGeom prst="rect">
            <a:avLst/>
          </a:prstGeom>
          <a:noFill/>
        </p:spPr>
        <p:txBody>
          <a:bodyPr wrap="square" rtlCol="0">
            <a:spAutoFit/>
          </a:bodyPr>
          <a:lstStyle/>
          <a:p>
            <a:pPr algn="ctr"/>
            <a:r>
              <a:rPr lang="zh-CN" altLang="en-US" sz="1600" b="1" dirty="0" smtClean="0">
                <a:latin typeface="华文仿宋" pitchFamily="2" charset="-122"/>
                <a:ea typeface="华文仿宋" pitchFamily="2" charset="-122"/>
              </a:rPr>
              <a:t>材料科学与工程</a:t>
            </a:r>
            <a:endParaRPr lang="zh-CN" altLang="en-US" sz="1600" b="1" dirty="0">
              <a:latin typeface="华文仿宋" pitchFamily="2" charset="-122"/>
              <a:ea typeface="华文仿宋" pitchFamily="2" charset="-122"/>
            </a:endParaRPr>
          </a:p>
        </p:txBody>
      </p:sp>
      <p:sp>
        <p:nvSpPr>
          <p:cNvPr id="285" name="TextBox 284"/>
          <p:cNvSpPr txBox="1"/>
          <p:nvPr/>
        </p:nvSpPr>
        <p:spPr>
          <a:xfrm>
            <a:off x="7478485" y="2721430"/>
            <a:ext cx="740229" cy="400110"/>
          </a:xfrm>
          <a:prstGeom prst="rect">
            <a:avLst/>
          </a:prstGeom>
          <a:noFill/>
        </p:spPr>
        <p:txBody>
          <a:bodyPr wrap="square" rtlCol="0">
            <a:spAutoFit/>
          </a:bodyPr>
          <a:lstStyle/>
          <a:p>
            <a:r>
              <a:rPr lang="zh-CN" altLang="en-US" sz="2000" b="1" dirty="0" smtClean="0">
                <a:latin typeface="华文仿宋" pitchFamily="2" charset="-122"/>
                <a:ea typeface="华文仿宋" pitchFamily="2" charset="-122"/>
              </a:rPr>
              <a:t>数学</a:t>
            </a:r>
            <a:endParaRPr lang="zh-CN" altLang="en-US" sz="2000" b="1" dirty="0">
              <a:latin typeface="华文仿宋" pitchFamily="2" charset="-122"/>
              <a:ea typeface="华文仿宋" pitchFamily="2" charset="-122"/>
            </a:endParaRPr>
          </a:p>
        </p:txBody>
      </p:sp>
      <p:sp>
        <p:nvSpPr>
          <p:cNvPr id="286" name="TextBox 285"/>
          <p:cNvSpPr txBox="1"/>
          <p:nvPr/>
        </p:nvSpPr>
        <p:spPr>
          <a:xfrm>
            <a:off x="8545286" y="3820886"/>
            <a:ext cx="1230085" cy="400110"/>
          </a:xfrm>
          <a:prstGeom prst="rect">
            <a:avLst/>
          </a:prstGeom>
          <a:noFill/>
        </p:spPr>
        <p:txBody>
          <a:bodyPr wrap="square" rtlCol="0">
            <a:spAutoFit/>
          </a:bodyPr>
          <a:lstStyle/>
          <a:p>
            <a:r>
              <a:rPr lang="zh-CN" altLang="en-US" sz="2000" b="1" dirty="0" smtClean="0">
                <a:latin typeface="华文仿宋" pitchFamily="2" charset="-122"/>
                <a:ea typeface="华文仿宋" pitchFamily="2" charset="-122"/>
              </a:rPr>
              <a:t>一流学科</a:t>
            </a:r>
            <a:endParaRPr lang="zh-CN" altLang="en-US" sz="2000" b="1" dirty="0">
              <a:latin typeface="华文仿宋" pitchFamily="2" charset="-122"/>
              <a:ea typeface="华文仿宋" pitchFamily="2" charset="-122"/>
            </a:endParaRPr>
          </a:p>
        </p:txBody>
      </p:sp>
      <p:sp>
        <p:nvSpPr>
          <p:cNvPr id="269" name="TextBox 268"/>
          <p:cNvSpPr txBox="1"/>
          <p:nvPr/>
        </p:nvSpPr>
        <p:spPr>
          <a:xfrm>
            <a:off x="11321143" y="6254820"/>
            <a:ext cx="718457"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P15</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279923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p:cTn id="7" dur="1000" fill="hold"/>
                                        <p:tgtEl>
                                          <p:spTgt spid="195"/>
                                        </p:tgtEl>
                                        <p:attrNameLst>
                                          <p:attrName>ppt_w</p:attrName>
                                        </p:attrNameLst>
                                      </p:cBhvr>
                                      <p:tavLst>
                                        <p:tav tm="0">
                                          <p:val>
                                            <p:fltVal val="0"/>
                                          </p:val>
                                        </p:tav>
                                        <p:tav tm="100000">
                                          <p:val>
                                            <p:strVal val="#ppt_w"/>
                                          </p:val>
                                        </p:tav>
                                      </p:tavLst>
                                    </p:anim>
                                    <p:anim calcmode="lin" valueType="num">
                                      <p:cBhvr>
                                        <p:cTn id="8" dur="1000" fill="hold"/>
                                        <p:tgtEl>
                                          <p:spTgt spid="195"/>
                                        </p:tgtEl>
                                        <p:attrNameLst>
                                          <p:attrName>ppt_h</p:attrName>
                                        </p:attrNameLst>
                                      </p:cBhvr>
                                      <p:tavLst>
                                        <p:tav tm="0">
                                          <p:val>
                                            <p:fltVal val="0"/>
                                          </p:val>
                                        </p:tav>
                                        <p:tav tm="100000">
                                          <p:val>
                                            <p:strVal val="#ppt_h"/>
                                          </p:val>
                                        </p:tav>
                                      </p:tavLst>
                                    </p:anim>
                                    <p:anim calcmode="lin" valueType="num">
                                      <p:cBhvr>
                                        <p:cTn id="9" dur="1000" fill="hold"/>
                                        <p:tgtEl>
                                          <p:spTgt spid="195"/>
                                        </p:tgtEl>
                                        <p:attrNameLst>
                                          <p:attrName>style.rotation</p:attrName>
                                        </p:attrNameLst>
                                      </p:cBhvr>
                                      <p:tavLst>
                                        <p:tav tm="0">
                                          <p:val>
                                            <p:fltVal val="90"/>
                                          </p:val>
                                        </p:tav>
                                        <p:tav tm="100000">
                                          <p:val>
                                            <p:fltVal val="0"/>
                                          </p:val>
                                        </p:tav>
                                      </p:tavLst>
                                    </p:anim>
                                    <p:animEffect transition="in" filter="fade">
                                      <p:cBhvr>
                                        <p:cTn id="10" dur="1000"/>
                                        <p:tgtEl>
                                          <p:spTgt spid="19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500"/>
                                        <p:tgtEl>
                                          <p:spTgt spid="194"/>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194"/>
                                        </p:tgtEl>
                                        <p:attrNameLst>
                                          <p:attrName>ppt_x</p:attrName>
                                          <p:attrName>ppt_y</p:attrName>
                                        </p:attrNameLst>
                                      </p:cBhvr>
                                      <p:rCtr x="1680" y="2199"/>
                                    </p:animMotion>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80"/>
                                        </p:tgtEl>
                                        <p:attrNameLst>
                                          <p:attrName>style.visibility</p:attrName>
                                        </p:attrNameLst>
                                      </p:cBhvr>
                                      <p:to>
                                        <p:strVal val="visible"/>
                                      </p:to>
                                    </p:set>
                                    <p:animEffect transition="in" filter="fade">
                                      <p:cBhvr>
                                        <p:cTn id="19" dur="1000"/>
                                        <p:tgtEl>
                                          <p:spTgt spid="280"/>
                                        </p:tgtEl>
                                      </p:cBhvr>
                                    </p:animEffect>
                                    <p:anim calcmode="lin" valueType="num">
                                      <p:cBhvr>
                                        <p:cTn id="20" dur="1000" fill="hold"/>
                                        <p:tgtEl>
                                          <p:spTgt spid="280"/>
                                        </p:tgtEl>
                                        <p:attrNameLst>
                                          <p:attrName>ppt_x</p:attrName>
                                        </p:attrNameLst>
                                      </p:cBhvr>
                                      <p:tavLst>
                                        <p:tav tm="0">
                                          <p:val>
                                            <p:strVal val="#ppt_x"/>
                                          </p:val>
                                        </p:tav>
                                        <p:tav tm="100000">
                                          <p:val>
                                            <p:strVal val="#ppt_x"/>
                                          </p:val>
                                        </p:tav>
                                      </p:tavLst>
                                    </p:anim>
                                    <p:anim calcmode="lin" valueType="num">
                                      <p:cBhvr>
                                        <p:cTn id="21" dur="1000" fill="hold"/>
                                        <p:tgtEl>
                                          <p:spTgt spid="280"/>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50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childTnLst>
                                </p:cTn>
                              </p:par>
                              <p:par>
                                <p:cTn id="25" presetID="63" presetClass="path" presetSubtype="0" decel="30000" fill="hold" nodeType="withEffect">
                                  <p:stCondLst>
                                    <p:cond delay="500"/>
                                  </p:stCondLst>
                                  <p:childTnLst>
                                    <p:animMotion origin="layout" path="M -0.16341 -0.22315 L -8.33333E-7 -2.59259E-6 " pathEditMode="relative" rAng="0" ptsTypes="AA">
                                      <p:cBhvr>
                                        <p:cTn id="26" dur="1000" fill="hold"/>
                                        <p:tgtEl>
                                          <p:spTgt spid="96"/>
                                        </p:tgtEl>
                                        <p:attrNameLst>
                                          <p:attrName>ppt_x</p:attrName>
                                          <p:attrName>ppt_y</p:attrName>
                                        </p:attrNameLst>
                                      </p:cBhvr>
                                      <p:rCtr x="8164" y="11157"/>
                                    </p:animMotion>
                                  </p:childTnLst>
                                </p:cTn>
                              </p:par>
                              <p:par>
                                <p:cTn id="27" presetID="6" presetClass="emph" presetSubtype="0" decel="30000" fill="hold" nodeType="withEffect">
                                  <p:stCondLst>
                                    <p:cond delay="500"/>
                                  </p:stCondLst>
                                  <p:childTnLst>
                                    <p:animScale>
                                      <p:cBhvr>
                                        <p:cTn id="28" dur="1000" fill="hold"/>
                                        <p:tgtEl>
                                          <p:spTgt spid="96"/>
                                        </p:tgtEl>
                                      </p:cBhvr>
                                      <p:by x="150000" y="150000"/>
                                      <p:from x="146726" y="119179"/>
                                      <p:to x="100000" y="100000"/>
                                    </p:animScale>
                                  </p:childTnLst>
                                </p:cTn>
                              </p:par>
                              <p:par>
                                <p:cTn id="29" presetID="10" presetClass="entr" presetSubtype="0" fill="hold" nodeType="with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63" presetClass="path" presetSubtype="0" decel="30000" fill="hold" nodeType="withEffect">
                                  <p:stCondLst>
                                    <p:cond delay="500"/>
                                  </p:stCondLst>
                                  <p:childTnLst>
                                    <p:animMotion origin="layout" path="M 0.23997 0.22338 L 2.91667E-6 -1.48148E-6 " pathEditMode="relative" rAng="0" ptsTypes="AA">
                                      <p:cBhvr>
                                        <p:cTn id="33" dur="1000" fill="hold"/>
                                        <p:tgtEl>
                                          <p:spTgt spid="2"/>
                                        </p:tgtEl>
                                        <p:attrNameLst>
                                          <p:attrName>ppt_x</p:attrName>
                                          <p:attrName>ppt_y</p:attrName>
                                        </p:attrNameLst>
                                      </p:cBhvr>
                                      <p:rCtr x="-12005" y="-11181"/>
                                    </p:animMotion>
                                  </p:childTnLst>
                                </p:cTn>
                              </p:par>
                              <p:par>
                                <p:cTn id="34" presetID="6" presetClass="emph" presetSubtype="0" decel="30000" fill="hold" nodeType="withEffect">
                                  <p:stCondLst>
                                    <p:cond delay="500"/>
                                  </p:stCondLst>
                                  <p:childTnLst>
                                    <p:animScale>
                                      <p:cBhvr>
                                        <p:cTn id="35" dur="1000" fill="hold"/>
                                        <p:tgtEl>
                                          <p:spTgt spid="2"/>
                                        </p:tgtEl>
                                      </p:cBhvr>
                                      <p:by x="150000" y="150000"/>
                                      <p:from x="146726" y="119179"/>
                                      <p:to x="100000" y="100000"/>
                                    </p:animScale>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196"/>
                                        </p:tgtEl>
                                        <p:attrNameLst>
                                          <p:attrName>style.visibility</p:attrName>
                                        </p:attrNameLst>
                                      </p:cBhvr>
                                      <p:to>
                                        <p:strVal val="visible"/>
                                      </p:to>
                                    </p:set>
                                    <p:anim calcmode="lin" valueType="num">
                                      <p:cBhvr additive="base">
                                        <p:cTn id="39" dur="500" fill="hold"/>
                                        <p:tgtEl>
                                          <p:spTgt spid="196"/>
                                        </p:tgtEl>
                                        <p:attrNameLst>
                                          <p:attrName>ppt_x</p:attrName>
                                        </p:attrNameLst>
                                      </p:cBhvr>
                                      <p:tavLst>
                                        <p:tav tm="0">
                                          <p:val>
                                            <p:strVal val="#ppt_x"/>
                                          </p:val>
                                        </p:tav>
                                        <p:tav tm="100000">
                                          <p:val>
                                            <p:strVal val="#ppt_x"/>
                                          </p:val>
                                        </p:tav>
                                      </p:tavLst>
                                    </p:anim>
                                    <p:anim calcmode="lin" valueType="num">
                                      <p:cBhvr additive="base">
                                        <p:cTn id="40" dur="500" fill="hold"/>
                                        <p:tgtEl>
                                          <p:spTgt spid="196"/>
                                        </p:tgtEl>
                                        <p:attrNameLst>
                                          <p:attrName>ppt_y</p:attrName>
                                        </p:attrNameLst>
                                      </p:cBhvr>
                                      <p:tavLst>
                                        <p:tav tm="0">
                                          <p:val>
                                            <p:strVal val="1+#ppt_h/2"/>
                                          </p:val>
                                        </p:tav>
                                        <p:tav tm="100000">
                                          <p:val>
                                            <p:strVal val="#ppt_y"/>
                                          </p:val>
                                        </p:tav>
                                      </p:tavLst>
                                    </p:anim>
                                  </p:childTnLst>
                                </p:cTn>
                              </p:par>
                              <p:par>
                                <p:cTn id="41" presetID="42" presetClass="entr" presetSubtype="0" fill="hold" nodeType="withEffect">
                                  <p:stCondLst>
                                    <p:cond delay="500"/>
                                  </p:stCondLst>
                                  <p:childTnLst>
                                    <p:set>
                                      <p:cBhvr>
                                        <p:cTn id="42" dur="1" fill="hold">
                                          <p:stCondLst>
                                            <p:cond delay="0"/>
                                          </p:stCondLst>
                                        </p:cTn>
                                        <p:tgtEl>
                                          <p:spTgt spid="235"/>
                                        </p:tgtEl>
                                        <p:attrNameLst>
                                          <p:attrName>style.visibility</p:attrName>
                                        </p:attrNameLst>
                                      </p:cBhvr>
                                      <p:to>
                                        <p:strVal val="visible"/>
                                      </p:to>
                                    </p:set>
                                    <p:animEffect transition="in" filter="fade">
                                      <p:cBhvr>
                                        <p:cTn id="43" dur="750"/>
                                        <p:tgtEl>
                                          <p:spTgt spid="235"/>
                                        </p:tgtEl>
                                      </p:cBhvr>
                                    </p:animEffect>
                                    <p:anim calcmode="lin" valueType="num">
                                      <p:cBhvr>
                                        <p:cTn id="44" dur="750" fill="hold"/>
                                        <p:tgtEl>
                                          <p:spTgt spid="235"/>
                                        </p:tgtEl>
                                        <p:attrNameLst>
                                          <p:attrName>ppt_x</p:attrName>
                                        </p:attrNameLst>
                                      </p:cBhvr>
                                      <p:tavLst>
                                        <p:tav tm="0">
                                          <p:val>
                                            <p:strVal val="#ppt_x"/>
                                          </p:val>
                                        </p:tav>
                                        <p:tav tm="100000">
                                          <p:val>
                                            <p:strVal val="#ppt_x"/>
                                          </p:val>
                                        </p:tav>
                                      </p:tavLst>
                                    </p:anim>
                                    <p:anim calcmode="lin" valueType="num">
                                      <p:cBhvr>
                                        <p:cTn id="45" dur="750" fill="hold"/>
                                        <p:tgtEl>
                                          <p:spTgt spid="235"/>
                                        </p:tgtEl>
                                        <p:attrNameLst>
                                          <p:attrName>ppt_y</p:attrName>
                                        </p:attrNameLst>
                                      </p:cBhvr>
                                      <p:tavLst>
                                        <p:tav tm="0">
                                          <p:val>
                                            <p:strVal val="#ppt_y+.1"/>
                                          </p:val>
                                        </p:tav>
                                        <p:tav tm="100000">
                                          <p:val>
                                            <p:strVal val="#ppt_y"/>
                                          </p:val>
                                        </p:tav>
                                      </p:tavLst>
                                    </p:anim>
                                  </p:childTnLst>
                                </p:cTn>
                              </p:par>
                              <p:par>
                                <p:cTn id="46" presetID="53" presetClass="entr" presetSubtype="0" fill="hold" grpId="0" nodeType="withEffect">
                                  <p:stCondLst>
                                    <p:cond delay="1500"/>
                                  </p:stCondLst>
                                  <p:childTnLst>
                                    <p:set>
                                      <p:cBhvr>
                                        <p:cTn id="47" dur="1" fill="hold">
                                          <p:stCondLst>
                                            <p:cond delay="0"/>
                                          </p:stCondLst>
                                        </p:cTn>
                                        <p:tgtEl>
                                          <p:spTgt spid="281"/>
                                        </p:tgtEl>
                                        <p:attrNameLst>
                                          <p:attrName>style.visibility</p:attrName>
                                        </p:attrNameLst>
                                      </p:cBhvr>
                                      <p:to>
                                        <p:strVal val="visible"/>
                                      </p:to>
                                    </p:set>
                                    <p:anim calcmode="lin" valueType="num">
                                      <p:cBhvr>
                                        <p:cTn id="48" dur="500" fill="hold"/>
                                        <p:tgtEl>
                                          <p:spTgt spid="281"/>
                                        </p:tgtEl>
                                        <p:attrNameLst>
                                          <p:attrName>ppt_w</p:attrName>
                                        </p:attrNameLst>
                                      </p:cBhvr>
                                      <p:tavLst>
                                        <p:tav tm="0">
                                          <p:val>
                                            <p:fltVal val="0"/>
                                          </p:val>
                                        </p:tav>
                                        <p:tav tm="100000">
                                          <p:val>
                                            <p:strVal val="#ppt_w"/>
                                          </p:val>
                                        </p:tav>
                                      </p:tavLst>
                                    </p:anim>
                                    <p:anim calcmode="lin" valueType="num">
                                      <p:cBhvr>
                                        <p:cTn id="49" dur="500" fill="hold"/>
                                        <p:tgtEl>
                                          <p:spTgt spid="281"/>
                                        </p:tgtEl>
                                        <p:attrNameLst>
                                          <p:attrName>ppt_h</p:attrName>
                                        </p:attrNameLst>
                                      </p:cBhvr>
                                      <p:tavLst>
                                        <p:tav tm="0">
                                          <p:val>
                                            <p:fltVal val="0"/>
                                          </p:val>
                                        </p:tav>
                                        <p:tav tm="100000">
                                          <p:val>
                                            <p:strVal val="#ppt_h"/>
                                          </p:val>
                                        </p:tav>
                                      </p:tavLst>
                                    </p:anim>
                                    <p:animEffect transition="in" filter="fade">
                                      <p:cBhvr>
                                        <p:cTn id="50" dur="500"/>
                                        <p:tgtEl>
                                          <p:spTgt spid="281"/>
                                        </p:tgtEl>
                                      </p:cBhvr>
                                    </p:animEffect>
                                  </p:childTnLst>
                                </p:cTn>
                              </p:par>
                              <p:par>
                                <p:cTn id="51" presetID="53" presetClass="entr" presetSubtype="0" fill="hold" grpId="0" nodeType="withEffect">
                                  <p:stCondLst>
                                    <p:cond delay="1500"/>
                                  </p:stCondLst>
                                  <p:childTnLst>
                                    <p:set>
                                      <p:cBhvr>
                                        <p:cTn id="52" dur="1" fill="hold">
                                          <p:stCondLst>
                                            <p:cond delay="0"/>
                                          </p:stCondLst>
                                        </p:cTn>
                                        <p:tgtEl>
                                          <p:spTgt spid="285"/>
                                        </p:tgtEl>
                                        <p:attrNameLst>
                                          <p:attrName>style.visibility</p:attrName>
                                        </p:attrNameLst>
                                      </p:cBhvr>
                                      <p:to>
                                        <p:strVal val="visible"/>
                                      </p:to>
                                    </p:set>
                                    <p:anim calcmode="lin" valueType="num">
                                      <p:cBhvr>
                                        <p:cTn id="53" dur="500" fill="hold"/>
                                        <p:tgtEl>
                                          <p:spTgt spid="285"/>
                                        </p:tgtEl>
                                        <p:attrNameLst>
                                          <p:attrName>ppt_w</p:attrName>
                                        </p:attrNameLst>
                                      </p:cBhvr>
                                      <p:tavLst>
                                        <p:tav tm="0">
                                          <p:val>
                                            <p:fltVal val="0"/>
                                          </p:val>
                                        </p:tav>
                                        <p:tav tm="100000">
                                          <p:val>
                                            <p:strVal val="#ppt_w"/>
                                          </p:val>
                                        </p:tav>
                                      </p:tavLst>
                                    </p:anim>
                                    <p:anim calcmode="lin" valueType="num">
                                      <p:cBhvr>
                                        <p:cTn id="54" dur="500" fill="hold"/>
                                        <p:tgtEl>
                                          <p:spTgt spid="285"/>
                                        </p:tgtEl>
                                        <p:attrNameLst>
                                          <p:attrName>ppt_h</p:attrName>
                                        </p:attrNameLst>
                                      </p:cBhvr>
                                      <p:tavLst>
                                        <p:tav tm="0">
                                          <p:val>
                                            <p:fltVal val="0"/>
                                          </p:val>
                                        </p:tav>
                                        <p:tav tm="100000">
                                          <p:val>
                                            <p:strVal val="#ppt_h"/>
                                          </p:val>
                                        </p:tav>
                                      </p:tavLst>
                                    </p:anim>
                                    <p:animEffect transition="in" filter="fade">
                                      <p:cBhvr>
                                        <p:cTn id="55" dur="500"/>
                                        <p:tgtEl>
                                          <p:spTgt spid="285"/>
                                        </p:tgtEl>
                                      </p:cBhvr>
                                    </p:animEffect>
                                  </p:childTnLst>
                                </p:cTn>
                              </p:par>
                              <p:par>
                                <p:cTn id="56" presetID="53" presetClass="entr" presetSubtype="0" fill="hold" grpId="0" nodeType="withEffect">
                                  <p:stCondLst>
                                    <p:cond delay="1500"/>
                                  </p:stCondLst>
                                  <p:childTnLst>
                                    <p:set>
                                      <p:cBhvr>
                                        <p:cTn id="57" dur="1" fill="hold">
                                          <p:stCondLst>
                                            <p:cond delay="0"/>
                                          </p:stCondLst>
                                        </p:cTn>
                                        <p:tgtEl>
                                          <p:spTgt spid="282"/>
                                        </p:tgtEl>
                                        <p:attrNameLst>
                                          <p:attrName>style.visibility</p:attrName>
                                        </p:attrNameLst>
                                      </p:cBhvr>
                                      <p:to>
                                        <p:strVal val="visible"/>
                                      </p:to>
                                    </p:set>
                                    <p:anim calcmode="lin" valueType="num">
                                      <p:cBhvr>
                                        <p:cTn id="58" dur="500" fill="hold"/>
                                        <p:tgtEl>
                                          <p:spTgt spid="282"/>
                                        </p:tgtEl>
                                        <p:attrNameLst>
                                          <p:attrName>ppt_w</p:attrName>
                                        </p:attrNameLst>
                                      </p:cBhvr>
                                      <p:tavLst>
                                        <p:tav tm="0">
                                          <p:val>
                                            <p:fltVal val="0"/>
                                          </p:val>
                                        </p:tav>
                                        <p:tav tm="100000">
                                          <p:val>
                                            <p:strVal val="#ppt_w"/>
                                          </p:val>
                                        </p:tav>
                                      </p:tavLst>
                                    </p:anim>
                                    <p:anim calcmode="lin" valueType="num">
                                      <p:cBhvr>
                                        <p:cTn id="59" dur="500" fill="hold"/>
                                        <p:tgtEl>
                                          <p:spTgt spid="282"/>
                                        </p:tgtEl>
                                        <p:attrNameLst>
                                          <p:attrName>ppt_h</p:attrName>
                                        </p:attrNameLst>
                                      </p:cBhvr>
                                      <p:tavLst>
                                        <p:tav tm="0">
                                          <p:val>
                                            <p:fltVal val="0"/>
                                          </p:val>
                                        </p:tav>
                                        <p:tav tm="100000">
                                          <p:val>
                                            <p:strVal val="#ppt_h"/>
                                          </p:val>
                                        </p:tav>
                                      </p:tavLst>
                                    </p:anim>
                                    <p:animEffect transition="in" filter="fade">
                                      <p:cBhvr>
                                        <p:cTn id="60" dur="500"/>
                                        <p:tgtEl>
                                          <p:spTgt spid="282"/>
                                        </p:tgtEl>
                                      </p:cBhvr>
                                    </p:animEffect>
                                  </p:childTnLst>
                                </p:cTn>
                              </p:par>
                              <p:par>
                                <p:cTn id="61" presetID="53" presetClass="entr" presetSubtype="0" fill="hold" grpId="0" nodeType="withEffect">
                                  <p:stCondLst>
                                    <p:cond delay="1500"/>
                                  </p:stCondLst>
                                  <p:childTnLst>
                                    <p:set>
                                      <p:cBhvr>
                                        <p:cTn id="62" dur="1" fill="hold">
                                          <p:stCondLst>
                                            <p:cond delay="0"/>
                                          </p:stCondLst>
                                        </p:cTn>
                                        <p:tgtEl>
                                          <p:spTgt spid="283"/>
                                        </p:tgtEl>
                                        <p:attrNameLst>
                                          <p:attrName>style.visibility</p:attrName>
                                        </p:attrNameLst>
                                      </p:cBhvr>
                                      <p:to>
                                        <p:strVal val="visible"/>
                                      </p:to>
                                    </p:set>
                                    <p:anim calcmode="lin" valueType="num">
                                      <p:cBhvr>
                                        <p:cTn id="63" dur="500" fill="hold"/>
                                        <p:tgtEl>
                                          <p:spTgt spid="283"/>
                                        </p:tgtEl>
                                        <p:attrNameLst>
                                          <p:attrName>ppt_w</p:attrName>
                                        </p:attrNameLst>
                                      </p:cBhvr>
                                      <p:tavLst>
                                        <p:tav tm="0">
                                          <p:val>
                                            <p:fltVal val="0"/>
                                          </p:val>
                                        </p:tav>
                                        <p:tav tm="100000">
                                          <p:val>
                                            <p:strVal val="#ppt_w"/>
                                          </p:val>
                                        </p:tav>
                                      </p:tavLst>
                                    </p:anim>
                                    <p:anim calcmode="lin" valueType="num">
                                      <p:cBhvr>
                                        <p:cTn id="64" dur="500" fill="hold"/>
                                        <p:tgtEl>
                                          <p:spTgt spid="283"/>
                                        </p:tgtEl>
                                        <p:attrNameLst>
                                          <p:attrName>ppt_h</p:attrName>
                                        </p:attrNameLst>
                                      </p:cBhvr>
                                      <p:tavLst>
                                        <p:tav tm="0">
                                          <p:val>
                                            <p:fltVal val="0"/>
                                          </p:val>
                                        </p:tav>
                                        <p:tav tm="100000">
                                          <p:val>
                                            <p:strVal val="#ppt_h"/>
                                          </p:val>
                                        </p:tav>
                                      </p:tavLst>
                                    </p:anim>
                                    <p:animEffect transition="in" filter="fade">
                                      <p:cBhvr>
                                        <p:cTn id="65" dur="500"/>
                                        <p:tgtEl>
                                          <p:spTgt spid="283"/>
                                        </p:tgtEl>
                                      </p:cBhvr>
                                    </p:animEffect>
                                  </p:childTnLst>
                                </p:cTn>
                              </p:par>
                              <p:par>
                                <p:cTn id="66" presetID="53" presetClass="entr" presetSubtype="0" fill="hold" grpId="0" nodeType="withEffect">
                                  <p:stCondLst>
                                    <p:cond delay="1500"/>
                                  </p:stCondLst>
                                  <p:childTnLst>
                                    <p:set>
                                      <p:cBhvr>
                                        <p:cTn id="67" dur="1" fill="hold">
                                          <p:stCondLst>
                                            <p:cond delay="0"/>
                                          </p:stCondLst>
                                        </p:cTn>
                                        <p:tgtEl>
                                          <p:spTgt spid="284"/>
                                        </p:tgtEl>
                                        <p:attrNameLst>
                                          <p:attrName>style.visibility</p:attrName>
                                        </p:attrNameLst>
                                      </p:cBhvr>
                                      <p:to>
                                        <p:strVal val="visible"/>
                                      </p:to>
                                    </p:set>
                                    <p:anim calcmode="lin" valueType="num">
                                      <p:cBhvr>
                                        <p:cTn id="68" dur="500" fill="hold"/>
                                        <p:tgtEl>
                                          <p:spTgt spid="284"/>
                                        </p:tgtEl>
                                        <p:attrNameLst>
                                          <p:attrName>ppt_w</p:attrName>
                                        </p:attrNameLst>
                                      </p:cBhvr>
                                      <p:tavLst>
                                        <p:tav tm="0">
                                          <p:val>
                                            <p:fltVal val="0"/>
                                          </p:val>
                                        </p:tav>
                                        <p:tav tm="100000">
                                          <p:val>
                                            <p:strVal val="#ppt_w"/>
                                          </p:val>
                                        </p:tav>
                                      </p:tavLst>
                                    </p:anim>
                                    <p:anim calcmode="lin" valueType="num">
                                      <p:cBhvr>
                                        <p:cTn id="69" dur="500" fill="hold"/>
                                        <p:tgtEl>
                                          <p:spTgt spid="284"/>
                                        </p:tgtEl>
                                        <p:attrNameLst>
                                          <p:attrName>ppt_h</p:attrName>
                                        </p:attrNameLst>
                                      </p:cBhvr>
                                      <p:tavLst>
                                        <p:tav tm="0">
                                          <p:val>
                                            <p:fltVal val="0"/>
                                          </p:val>
                                        </p:tav>
                                        <p:tav tm="100000">
                                          <p:val>
                                            <p:strVal val="#ppt_h"/>
                                          </p:val>
                                        </p:tav>
                                      </p:tavLst>
                                    </p:anim>
                                    <p:animEffect transition="in" filter="fade">
                                      <p:cBhvr>
                                        <p:cTn id="70" dur="500"/>
                                        <p:tgtEl>
                                          <p:spTgt spid="284"/>
                                        </p:tgtEl>
                                      </p:cBhvr>
                                    </p:animEffect>
                                  </p:childTnLst>
                                </p:cTn>
                              </p:par>
                              <p:par>
                                <p:cTn id="71" presetID="53" presetClass="entr" presetSubtype="0" fill="hold" grpId="0" nodeType="withEffect">
                                  <p:stCondLst>
                                    <p:cond delay="1500"/>
                                  </p:stCondLst>
                                  <p:childTnLst>
                                    <p:set>
                                      <p:cBhvr>
                                        <p:cTn id="72" dur="1" fill="hold">
                                          <p:stCondLst>
                                            <p:cond delay="0"/>
                                          </p:stCondLst>
                                        </p:cTn>
                                        <p:tgtEl>
                                          <p:spTgt spid="286"/>
                                        </p:tgtEl>
                                        <p:attrNameLst>
                                          <p:attrName>style.visibility</p:attrName>
                                        </p:attrNameLst>
                                      </p:cBhvr>
                                      <p:to>
                                        <p:strVal val="visible"/>
                                      </p:to>
                                    </p:set>
                                    <p:anim calcmode="lin" valueType="num">
                                      <p:cBhvr>
                                        <p:cTn id="73" dur="500" fill="hold"/>
                                        <p:tgtEl>
                                          <p:spTgt spid="286"/>
                                        </p:tgtEl>
                                        <p:attrNameLst>
                                          <p:attrName>ppt_w</p:attrName>
                                        </p:attrNameLst>
                                      </p:cBhvr>
                                      <p:tavLst>
                                        <p:tav tm="0">
                                          <p:val>
                                            <p:fltVal val="0"/>
                                          </p:val>
                                        </p:tav>
                                        <p:tav tm="100000">
                                          <p:val>
                                            <p:strVal val="#ppt_w"/>
                                          </p:val>
                                        </p:tav>
                                      </p:tavLst>
                                    </p:anim>
                                    <p:anim calcmode="lin" valueType="num">
                                      <p:cBhvr>
                                        <p:cTn id="74" dur="500" fill="hold"/>
                                        <p:tgtEl>
                                          <p:spTgt spid="286"/>
                                        </p:tgtEl>
                                        <p:attrNameLst>
                                          <p:attrName>ppt_h</p:attrName>
                                        </p:attrNameLst>
                                      </p:cBhvr>
                                      <p:tavLst>
                                        <p:tav tm="0">
                                          <p:val>
                                            <p:fltVal val="0"/>
                                          </p:val>
                                        </p:tav>
                                        <p:tav tm="100000">
                                          <p:val>
                                            <p:strVal val="#ppt_h"/>
                                          </p:val>
                                        </p:tav>
                                      </p:tavLst>
                                    </p:anim>
                                    <p:animEffect transition="in" filter="fade">
                                      <p:cBhvr>
                                        <p:cTn id="75" dur="500"/>
                                        <p:tgtEl>
                                          <p:spTgt spid="286"/>
                                        </p:tgtEl>
                                      </p:cBhvr>
                                    </p:animEffect>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310"/>
                                        </p:tgtEl>
                                        <p:attrNameLst>
                                          <p:attrName>style.visibility</p:attrName>
                                        </p:attrNameLst>
                                      </p:cBhvr>
                                      <p:to>
                                        <p:strVal val="visible"/>
                                      </p:to>
                                    </p:set>
                                    <p:animEffect transition="in" filter="wipe(left)">
                                      <p:cBhvr>
                                        <p:cTn id="79"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4" grpId="1"/>
      <p:bldP spid="310" grpId="0"/>
      <p:bldP spid="280" grpId="0"/>
      <p:bldP spid="281" grpId="0"/>
      <p:bldP spid="282" grpId="0"/>
      <p:bldP spid="283" grpId="0"/>
      <p:bldP spid="284" grpId="0"/>
      <p:bldP spid="285" grpId="0"/>
      <p:bldP spid="2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5400000">
            <a:off x="3050290" y="3428999"/>
            <a:ext cx="609142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289459" y="5794573"/>
            <a:ext cx="4179442" cy="2901465"/>
            <a:chOff x="4289459" y="5794573"/>
            <a:chExt cx="4179442" cy="2901465"/>
          </a:xfrm>
        </p:grpSpPr>
        <p:sp>
          <p:nvSpPr>
            <p:cNvPr id="120" name="Freeform 20113"/>
            <p:cNvSpPr>
              <a:spLocks noEditPoints="1"/>
            </p:cNvSpPr>
            <p:nvPr/>
          </p:nvSpPr>
          <p:spPr bwMode="auto">
            <a:xfrm>
              <a:off x="6932805" y="6155423"/>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20173"/>
            <p:cNvSpPr>
              <a:spLocks/>
            </p:cNvSpPr>
            <p:nvPr/>
          </p:nvSpPr>
          <p:spPr bwMode="auto">
            <a:xfrm>
              <a:off x="4442874" y="8092401"/>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0175"/>
            <p:cNvSpPr>
              <a:spLocks noEditPoints="1"/>
            </p:cNvSpPr>
            <p:nvPr/>
          </p:nvSpPr>
          <p:spPr bwMode="auto">
            <a:xfrm>
              <a:off x="4328817" y="6333512"/>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0176"/>
            <p:cNvSpPr>
              <a:spLocks noEditPoints="1"/>
            </p:cNvSpPr>
            <p:nvPr/>
          </p:nvSpPr>
          <p:spPr bwMode="auto">
            <a:xfrm>
              <a:off x="4352829" y="6060708"/>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0177"/>
            <p:cNvSpPr>
              <a:spLocks noEditPoints="1"/>
            </p:cNvSpPr>
            <p:nvPr/>
          </p:nvSpPr>
          <p:spPr bwMode="auto">
            <a:xfrm>
              <a:off x="4813062" y="6072047"/>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0181"/>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20182"/>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20183"/>
            <p:cNvSpPr>
              <a:spLocks noEditPoints="1"/>
            </p:cNvSpPr>
            <p:nvPr/>
          </p:nvSpPr>
          <p:spPr bwMode="auto">
            <a:xfrm>
              <a:off x="4584280" y="6410885"/>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0184"/>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20185"/>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20186"/>
            <p:cNvSpPr>
              <a:spLocks noEditPoints="1"/>
            </p:cNvSpPr>
            <p:nvPr/>
          </p:nvSpPr>
          <p:spPr bwMode="auto">
            <a:xfrm>
              <a:off x="5090536" y="7482759"/>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20187"/>
            <p:cNvSpPr>
              <a:spLocks noEditPoints="1"/>
            </p:cNvSpPr>
            <p:nvPr/>
          </p:nvSpPr>
          <p:spPr bwMode="auto">
            <a:xfrm>
              <a:off x="5912954" y="5887287"/>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0188"/>
            <p:cNvSpPr>
              <a:spLocks/>
            </p:cNvSpPr>
            <p:nvPr/>
          </p:nvSpPr>
          <p:spPr bwMode="auto">
            <a:xfrm>
              <a:off x="6668004" y="6215453"/>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20189"/>
            <p:cNvSpPr>
              <a:spLocks noEditPoints="1"/>
            </p:cNvSpPr>
            <p:nvPr/>
          </p:nvSpPr>
          <p:spPr bwMode="auto">
            <a:xfrm>
              <a:off x="4912446" y="5904629"/>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0190"/>
            <p:cNvSpPr>
              <a:spLocks noEditPoints="1"/>
            </p:cNvSpPr>
            <p:nvPr/>
          </p:nvSpPr>
          <p:spPr bwMode="auto">
            <a:xfrm>
              <a:off x="5556773" y="5907964"/>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0191"/>
            <p:cNvSpPr>
              <a:spLocks/>
            </p:cNvSpPr>
            <p:nvPr/>
          </p:nvSpPr>
          <p:spPr bwMode="auto">
            <a:xfrm>
              <a:off x="6668004" y="6242133"/>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20192"/>
            <p:cNvSpPr>
              <a:spLocks/>
            </p:cNvSpPr>
            <p:nvPr/>
          </p:nvSpPr>
          <p:spPr bwMode="auto">
            <a:xfrm>
              <a:off x="6253793" y="6242133"/>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0193"/>
            <p:cNvSpPr>
              <a:spLocks/>
            </p:cNvSpPr>
            <p:nvPr/>
          </p:nvSpPr>
          <p:spPr bwMode="auto">
            <a:xfrm>
              <a:off x="6668004" y="6273482"/>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20194"/>
            <p:cNvSpPr>
              <a:spLocks noEditPoints="1"/>
            </p:cNvSpPr>
            <p:nvPr/>
          </p:nvSpPr>
          <p:spPr bwMode="auto">
            <a:xfrm>
              <a:off x="5398026" y="6358858"/>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0199"/>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20200"/>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20201"/>
            <p:cNvSpPr>
              <a:spLocks noEditPoints="1"/>
            </p:cNvSpPr>
            <p:nvPr/>
          </p:nvSpPr>
          <p:spPr bwMode="auto">
            <a:xfrm>
              <a:off x="4506907" y="7470087"/>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20204"/>
            <p:cNvSpPr>
              <a:spLocks noEditPoints="1"/>
            </p:cNvSpPr>
            <p:nvPr/>
          </p:nvSpPr>
          <p:spPr bwMode="auto">
            <a:xfrm>
              <a:off x="6970824" y="6650339"/>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20205"/>
            <p:cNvSpPr>
              <a:spLocks/>
            </p:cNvSpPr>
            <p:nvPr/>
          </p:nvSpPr>
          <p:spPr bwMode="auto">
            <a:xfrm>
              <a:off x="6101049" y="7167267"/>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20208"/>
            <p:cNvSpPr>
              <a:spLocks/>
            </p:cNvSpPr>
            <p:nvPr/>
          </p:nvSpPr>
          <p:spPr bwMode="auto">
            <a:xfrm flipV="1">
              <a:off x="5435371" y="7487427"/>
              <a:ext cx="417540" cy="137401"/>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20209"/>
            <p:cNvSpPr>
              <a:spLocks/>
            </p:cNvSpPr>
            <p:nvPr/>
          </p:nvSpPr>
          <p:spPr bwMode="auto">
            <a:xfrm>
              <a:off x="6668004" y="7339354"/>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20210"/>
            <p:cNvSpPr>
              <a:spLocks noEditPoints="1"/>
            </p:cNvSpPr>
            <p:nvPr/>
          </p:nvSpPr>
          <p:spPr bwMode="auto">
            <a:xfrm>
              <a:off x="5982322" y="7154594"/>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20213"/>
            <p:cNvSpPr>
              <a:spLocks/>
            </p:cNvSpPr>
            <p:nvPr/>
          </p:nvSpPr>
          <p:spPr bwMode="auto">
            <a:xfrm>
              <a:off x="6513926" y="6809753"/>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20214"/>
            <p:cNvSpPr>
              <a:spLocks noEditPoints="1"/>
            </p:cNvSpPr>
            <p:nvPr/>
          </p:nvSpPr>
          <p:spPr bwMode="auto">
            <a:xfrm>
              <a:off x="6668004" y="6656342"/>
              <a:ext cx="780396" cy="737706"/>
            </a:xfrm>
            <a:custGeom>
              <a:avLst/>
              <a:gdLst>
                <a:gd name="T0" fmla="*/ 0 w 495"/>
                <a:gd name="T1" fmla="*/ 288 h 468"/>
                <a:gd name="T2" fmla="*/ 0 w 495"/>
                <a:gd name="T3" fmla="*/ 295 h 468"/>
                <a:gd name="T4" fmla="*/ 163 w 495"/>
                <a:gd name="T5" fmla="*/ 468 h 468"/>
                <a:gd name="T6" fmla="*/ 166 w 495"/>
                <a:gd name="T7" fmla="*/ 465 h 468"/>
                <a:gd name="T8" fmla="*/ 0 w 495"/>
                <a:gd name="T9" fmla="*/ 288 h 468"/>
                <a:gd name="T10" fmla="*/ 491 w 495"/>
                <a:gd name="T11" fmla="*/ 178 h 468"/>
                <a:gd name="T12" fmla="*/ 354 w 495"/>
                <a:gd name="T13" fmla="*/ 320 h 468"/>
                <a:gd name="T14" fmla="*/ 350 w 495"/>
                <a:gd name="T15" fmla="*/ 324 h 468"/>
                <a:gd name="T16" fmla="*/ 215 w 495"/>
                <a:gd name="T17" fmla="*/ 464 h 468"/>
                <a:gd name="T18" fmla="*/ 218 w 495"/>
                <a:gd name="T19" fmla="*/ 467 h 468"/>
                <a:gd name="T20" fmla="*/ 352 w 495"/>
                <a:gd name="T21" fmla="*/ 329 h 468"/>
                <a:gd name="T22" fmla="*/ 355 w 495"/>
                <a:gd name="T23" fmla="*/ 325 h 468"/>
                <a:gd name="T24" fmla="*/ 495 w 495"/>
                <a:gd name="T25" fmla="*/ 181 h 468"/>
                <a:gd name="T26" fmla="*/ 491 w 495"/>
                <a:gd name="T27" fmla="*/ 178 h 468"/>
                <a:gd name="T28" fmla="*/ 291 w 495"/>
                <a:gd name="T29" fmla="*/ 0 h 468"/>
                <a:gd name="T30" fmla="*/ 288 w 495"/>
                <a:gd name="T31" fmla="*/ 4 h 468"/>
                <a:gd name="T32" fmla="*/ 487 w 495"/>
                <a:gd name="T33" fmla="*/ 139 h 468"/>
                <a:gd name="T34" fmla="*/ 490 w 495"/>
                <a:gd name="T35" fmla="*/ 135 h 468"/>
                <a:gd name="T36" fmla="*/ 291 w 495"/>
                <a:gd name="T3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468">
                  <a:moveTo>
                    <a:pt x="0" y="288"/>
                  </a:moveTo>
                  <a:cubicBezTo>
                    <a:pt x="0" y="295"/>
                    <a:pt x="0" y="295"/>
                    <a:pt x="0" y="295"/>
                  </a:cubicBezTo>
                  <a:cubicBezTo>
                    <a:pt x="163" y="468"/>
                    <a:pt x="163" y="468"/>
                    <a:pt x="163" y="468"/>
                  </a:cubicBezTo>
                  <a:cubicBezTo>
                    <a:pt x="164" y="467"/>
                    <a:pt x="165" y="466"/>
                    <a:pt x="166" y="465"/>
                  </a:cubicBezTo>
                  <a:cubicBezTo>
                    <a:pt x="0" y="288"/>
                    <a:pt x="0" y="288"/>
                    <a:pt x="0" y="288"/>
                  </a:cubicBezTo>
                  <a:moveTo>
                    <a:pt x="491" y="178"/>
                  </a:moveTo>
                  <a:cubicBezTo>
                    <a:pt x="354" y="320"/>
                    <a:pt x="354" y="320"/>
                    <a:pt x="354" y="320"/>
                  </a:cubicBezTo>
                  <a:cubicBezTo>
                    <a:pt x="350" y="324"/>
                    <a:pt x="350" y="324"/>
                    <a:pt x="350" y="324"/>
                  </a:cubicBezTo>
                  <a:cubicBezTo>
                    <a:pt x="215" y="464"/>
                    <a:pt x="215" y="464"/>
                    <a:pt x="215" y="464"/>
                  </a:cubicBezTo>
                  <a:cubicBezTo>
                    <a:pt x="216" y="465"/>
                    <a:pt x="217" y="466"/>
                    <a:pt x="218" y="467"/>
                  </a:cubicBezTo>
                  <a:cubicBezTo>
                    <a:pt x="352" y="329"/>
                    <a:pt x="352" y="329"/>
                    <a:pt x="352" y="329"/>
                  </a:cubicBezTo>
                  <a:cubicBezTo>
                    <a:pt x="355" y="325"/>
                    <a:pt x="355" y="325"/>
                    <a:pt x="355" y="325"/>
                  </a:cubicBezTo>
                  <a:cubicBezTo>
                    <a:pt x="495" y="181"/>
                    <a:pt x="495" y="181"/>
                    <a:pt x="495" y="181"/>
                  </a:cubicBezTo>
                  <a:cubicBezTo>
                    <a:pt x="493" y="180"/>
                    <a:pt x="492" y="179"/>
                    <a:pt x="491" y="178"/>
                  </a:cubicBezTo>
                  <a:moveTo>
                    <a:pt x="291" y="0"/>
                  </a:moveTo>
                  <a:cubicBezTo>
                    <a:pt x="290" y="1"/>
                    <a:pt x="289" y="3"/>
                    <a:pt x="288" y="4"/>
                  </a:cubicBezTo>
                  <a:cubicBezTo>
                    <a:pt x="487" y="139"/>
                    <a:pt x="487" y="139"/>
                    <a:pt x="487" y="139"/>
                  </a:cubicBezTo>
                  <a:cubicBezTo>
                    <a:pt x="488" y="137"/>
                    <a:pt x="489" y="136"/>
                    <a:pt x="490" y="135"/>
                  </a:cubicBezTo>
                  <a:cubicBezTo>
                    <a:pt x="291" y="0"/>
                    <a:pt x="291" y="0"/>
                    <a:pt x="29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8" name="Freeform 20215"/>
            <p:cNvSpPr>
              <a:spLocks/>
            </p:cNvSpPr>
            <p:nvPr/>
          </p:nvSpPr>
          <p:spPr bwMode="auto">
            <a:xfrm>
              <a:off x="6504588" y="6941820"/>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20217"/>
            <p:cNvSpPr>
              <a:spLocks noEditPoints="1"/>
            </p:cNvSpPr>
            <p:nvPr/>
          </p:nvSpPr>
          <p:spPr bwMode="auto">
            <a:xfrm>
              <a:off x="6488579" y="6893128"/>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20218"/>
            <p:cNvSpPr>
              <a:spLocks/>
            </p:cNvSpPr>
            <p:nvPr/>
          </p:nvSpPr>
          <p:spPr bwMode="auto">
            <a:xfrm>
              <a:off x="6907459" y="6178767"/>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2" name="Freeform 20219"/>
            <p:cNvSpPr>
              <a:spLocks noEditPoints="1"/>
            </p:cNvSpPr>
            <p:nvPr/>
          </p:nvSpPr>
          <p:spPr bwMode="auto">
            <a:xfrm>
              <a:off x="5986992" y="5852603"/>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20223"/>
            <p:cNvSpPr>
              <a:spLocks/>
            </p:cNvSpPr>
            <p:nvPr/>
          </p:nvSpPr>
          <p:spPr bwMode="auto">
            <a:xfrm>
              <a:off x="6026345" y="5893957"/>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20224"/>
            <p:cNvSpPr>
              <a:spLocks/>
            </p:cNvSpPr>
            <p:nvPr/>
          </p:nvSpPr>
          <p:spPr bwMode="auto">
            <a:xfrm>
              <a:off x="6668004" y="6272148"/>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20225"/>
            <p:cNvSpPr>
              <a:spLocks noEditPoints="1"/>
            </p:cNvSpPr>
            <p:nvPr/>
          </p:nvSpPr>
          <p:spPr bwMode="auto">
            <a:xfrm>
              <a:off x="5708183" y="6338181"/>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20226"/>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20227"/>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20228"/>
            <p:cNvSpPr>
              <a:spLocks noEditPoints="1"/>
            </p:cNvSpPr>
            <p:nvPr/>
          </p:nvSpPr>
          <p:spPr bwMode="auto">
            <a:xfrm>
              <a:off x="5979654" y="6879121"/>
              <a:ext cx="536939" cy="898454"/>
            </a:xfrm>
            <a:custGeom>
              <a:avLst/>
              <a:gdLst>
                <a:gd name="T0" fmla="*/ 54 w 341"/>
                <a:gd name="T1" fmla="*/ 217 h 570"/>
                <a:gd name="T2" fmla="*/ 50 w 341"/>
                <a:gd name="T3" fmla="*/ 219 h 570"/>
                <a:gd name="T4" fmla="*/ 257 w 341"/>
                <a:gd name="T5" fmla="*/ 570 h 570"/>
                <a:gd name="T6" fmla="*/ 262 w 341"/>
                <a:gd name="T7" fmla="*/ 570 h 570"/>
                <a:gd name="T8" fmla="*/ 54 w 341"/>
                <a:gd name="T9" fmla="*/ 217 h 570"/>
                <a:gd name="T10" fmla="*/ 39 w 341"/>
                <a:gd name="T11" fmla="*/ 192 h 570"/>
                <a:gd name="T12" fmla="*/ 35 w 341"/>
                <a:gd name="T13" fmla="*/ 194 h 570"/>
                <a:gd name="T14" fmla="*/ 42 w 341"/>
                <a:gd name="T15" fmla="*/ 206 h 570"/>
                <a:gd name="T16" fmla="*/ 46 w 341"/>
                <a:gd name="T17" fmla="*/ 204 h 570"/>
                <a:gd name="T18" fmla="*/ 39 w 341"/>
                <a:gd name="T19" fmla="*/ 192 h 570"/>
                <a:gd name="T20" fmla="*/ 3 w 341"/>
                <a:gd name="T21" fmla="*/ 132 h 570"/>
                <a:gd name="T22" fmla="*/ 0 w 341"/>
                <a:gd name="T23" fmla="*/ 134 h 570"/>
                <a:gd name="T24" fmla="*/ 7 w 341"/>
                <a:gd name="T25" fmla="*/ 146 h 570"/>
                <a:gd name="T26" fmla="*/ 10 w 341"/>
                <a:gd name="T27" fmla="*/ 144 h 570"/>
                <a:gd name="T28" fmla="*/ 3 w 341"/>
                <a:gd name="T29" fmla="*/ 132 h 570"/>
                <a:gd name="T30" fmla="*/ 318 w 341"/>
                <a:gd name="T31" fmla="*/ 50 h 570"/>
                <a:gd name="T32" fmla="*/ 315 w 341"/>
                <a:gd name="T33" fmla="*/ 50 h 570"/>
                <a:gd name="T34" fmla="*/ 315 w 341"/>
                <a:gd name="T35" fmla="*/ 50 h 570"/>
                <a:gd name="T36" fmla="*/ 314 w 341"/>
                <a:gd name="T37" fmla="*/ 50 h 570"/>
                <a:gd name="T38" fmla="*/ 323 w 341"/>
                <a:gd name="T39" fmla="*/ 258 h 570"/>
                <a:gd name="T40" fmla="*/ 323 w 341"/>
                <a:gd name="T41" fmla="*/ 262 h 570"/>
                <a:gd name="T42" fmla="*/ 337 w 341"/>
                <a:gd name="T43" fmla="*/ 570 h 570"/>
                <a:gd name="T44" fmla="*/ 341 w 341"/>
                <a:gd name="T45" fmla="*/ 570 h 570"/>
                <a:gd name="T46" fmla="*/ 328 w 341"/>
                <a:gd name="T47" fmla="*/ 264 h 570"/>
                <a:gd name="T48" fmla="*/ 327 w 341"/>
                <a:gd name="T49" fmla="*/ 259 h 570"/>
                <a:gd name="T50" fmla="*/ 318 w 341"/>
                <a:gd name="T51" fmla="*/ 50 h 570"/>
                <a:gd name="T52" fmla="*/ 317 w 341"/>
                <a:gd name="T53" fmla="*/ 35 h 570"/>
                <a:gd name="T54" fmla="*/ 315 w 341"/>
                <a:gd name="T55" fmla="*/ 35 h 570"/>
                <a:gd name="T56" fmla="*/ 315 w 341"/>
                <a:gd name="T57" fmla="*/ 35 h 570"/>
                <a:gd name="T58" fmla="*/ 313 w 341"/>
                <a:gd name="T59" fmla="*/ 35 h 570"/>
                <a:gd name="T60" fmla="*/ 313 w 341"/>
                <a:gd name="T61" fmla="*/ 42 h 570"/>
                <a:gd name="T62" fmla="*/ 315 w 341"/>
                <a:gd name="T63" fmla="*/ 42 h 570"/>
                <a:gd name="T64" fmla="*/ 315 w 341"/>
                <a:gd name="T65" fmla="*/ 42 h 570"/>
                <a:gd name="T66" fmla="*/ 318 w 341"/>
                <a:gd name="T67" fmla="*/ 42 h 570"/>
                <a:gd name="T68" fmla="*/ 317 w 341"/>
                <a:gd name="T69" fmla="*/ 35 h 570"/>
                <a:gd name="T70" fmla="*/ 319 w 341"/>
                <a:gd name="T71" fmla="*/ 0 h 570"/>
                <a:gd name="T72" fmla="*/ 317 w 341"/>
                <a:gd name="T73" fmla="*/ 6 h 570"/>
                <a:gd name="T74" fmla="*/ 321 w 341"/>
                <a:gd name="T75" fmla="*/ 8 h 570"/>
                <a:gd name="T76" fmla="*/ 323 w 341"/>
                <a:gd name="T77" fmla="*/ 1 h 570"/>
                <a:gd name="T78" fmla="*/ 319 w 341"/>
                <a:gd name="T7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570">
                  <a:moveTo>
                    <a:pt x="54" y="217"/>
                  </a:moveTo>
                  <a:cubicBezTo>
                    <a:pt x="53" y="218"/>
                    <a:pt x="51" y="219"/>
                    <a:pt x="50" y="219"/>
                  </a:cubicBezTo>
                  <a:cubicBezTo>
                    <a:pt x="257" y="570"/>
                    <a:pt x="257" y="570"/>
                    <a:pt x="257" y="570"/>
                  </a:cubicBezTo>
                  <a:cubicBezTo>
                    <a:pt x="262" y="570"/>
                    <a:pt x="262" y="570"/>
                    <a:pt x="262" y="570"/>
                  </a:cubicBezTo>
                  <a:cubicBezTo>
                    <a:pt x="54" y="217"/>
                    <a:pt x="54" y="217"/>
                    <a:pt x="54" y="217"/>
                  </a:cubicBezTo>
                  <a:moveTo>
                    <a:pt x="39" y="192"/>
                  </a:moveTo>
                  <a:cubicBezTo>
                    <a:pt x="38" y="193"/>
                    <a:pt x="37" y="194"/>
                    <a:pt x="35" y="194"/>
                  </a:cubicBezTo>
                  <a:cubicBezTo>
                    <a:pt x="42" y="206"/>
                    <a:pt x="42" y="206"/>
                    <a:pt x="42" y="206"/>
                  </a:cubicBezTo>
                  <a:cubicBezTo>
                    <a:pt x="43" y="205"/>
                    <a:pt x="45" y="205"/>
                    <a:pt x="46" y="204"/>
                  </a:cubicBezTo>
                  <a:cubicBezTo>
                    <a:pt x="39" y="192"/>
                    <a:pt x="39" y="192"/>
                    <a:pt x="39" y="192"/>
                  </a:cubicBezTo>
                  <a:moveTo>
                    <a:pt x="3" y="132"/>
                  </a:moveTo>
                  <a:cubicBezTo>
                    <a:pt x="2" y="133"/>
                    <a:pt x="1" y="133"/>
                    <a:pt x="0" y="134"/>
                  </a:cubicBezTo>
                  <a:cubicBezTo>
                    <a:pt x="7" y="146"/>
                    <a:pt x="7" y="146"/>
                    <a:pt x="7" y="146"/>
                  </a:cubicBezTo>
                  <a:cubicBezTo>
                    <a:pt x="8" y="145"/>
                    <a:pt x="9" y="144"/>
                    <a:pt x="10" y="144"/>
                  </a:cubicBezTo>
                  <a:cubicBezTo>
                    <a:pt x="3" y="132"/>
                    <a:pt x="3" y="132"/>
                    <a:pt x="3" y="132"/>
                  </a:cubicBezTo>
                  <a:moveTo>
                    <a:pt x="318" y="50"/>
                  </a:moveTo>
                  <a:cubicBezTo>
                    <a:pt x="317" y="50"/>
                    <a:pt x="316" y="50"/>
                    <a:pt x="315" y="50"/>
                  </a:cubicBezTo>
                  <a:cubicBezTo>
                    <a:pt x="315" y="50"/>
                    <a:pt x="315" y="50"/>
                    <a:pt x="315" y="50"/>
                  </a:cubicBezTo>
                  <a:cubicBezTo>
                    <a:pt x="314" y="50"/>
                    <a:pt x="314" y="50"/>
                    <a:pt x="314" y="50"/>
                  </a:cubicBezTo>
                  <a:cubicBezTo>
                    <a:pt x="323" y="258"/>
                    <a:pt x="323" y="258"/>
                    <a:pt x="323" y="258"/>
                  </a:cubicBezTo>
                  <a:cubicBezTo>
                    <a:pt x="323" y="262"/>
                    <a:pt x="323" y="262"/>
                    <a:pt x="323" y="262"/>
                  </a:cubicBezTo>
                  <a:cubicBezTo>
                    <a:pt x="337" y="570"/>
                    <a:pt x="337" y="570"/>
                    <a:pt x="337" y="570"/>
                  </a:cubicBezTo>
                  <a:cubicBezTo>
                    <a:pt x="341" y="570"/>
                    <a:pt x="341" y="570"/>
                    <a:pt x="341" y="570"/>
                  </a:cubicBezTo>
                  <a:cubicBezTo>
                    <a:pt x="328" y="264"/>
                    <a:pt x="328" y="264"/>
                    <a:pt x="328" y="264"/>
                  </a:cubicBezTo>
                  <a:cubicBezTo>
                    <a:pt x="327" y="259"/>
                    <a:pt x="327" y="259"/>
                    <a:pt x="327" y="259"/>
                  </a:cubicBezTo>
                  <a:cubicBezTo>
                    <a:pt x="318" y="50"/>
                    <a:pt x="318" y="50"/>
                    <a:pt x="318" y="50"/>
                  </a:cubicBezTo>
                  <a:moveTo>
                    <a:pt x="317" y="35"/>
                  </a:moveTo>
                  <a:cubicBezTo>
                    <a:pt x="317" y="35"/>
                    <a:pt x="316" y="35"/>
                    <a:pt x="315" y="35"/>
                  </a:cubicBezTo>
                  <a:cubicBezTo>
                    <a:pt x="315" y="35"/>
                    <a:pt x="315" y="35"/>
                    <a:pt x="315" y="35"/>
                  </a:cubicBezTo>
                  <a:cubicBezTo>
                    <a:pt x="314" y="35"/>
                    <a:pt x="313" y="35"/>
                    <a:pt x="313" y="35"/>
                  </a:cubicBezTo>
                  <a:cubicBezTo>
                    <a:pt x="313" y="42"/>
                    <a:pt x="313" y="42"/>
                    <a:pt x="313" y="42"/>
                  </a:cubicBezTo>
                  <a:cubicBezTo>
                    <a:pt x="314" y="42"/>
                    <a:pt x="314" y="42"/>
                    <a:pt x="315" y="42"/>
                  </a:cubicBezTo>
                  <a:cubicBezTo>
                    <a:pt x="315" y="42"/>
                    <a:pt x="315" y="42"/>
                    <a:pt x="315" y="42"/>
                  </a:cubicBezTo>
                  <a:cubicBezTo>
                    <a:pt x="316" y="42"/>
                    <a:pt x="317" y="42"/>
                    <a:pt x="318" y="42"/>
                  </a:cubicBezTo>
                  <a:cubicBezTo>
                    <a:pt x="317" y="35"/>
                    <a:pt x="317" y="35"/>
                    <a:pt x="317" y="35"/>
                  </a:cubicBezTo>
                  <a:moveTo>
                    <a:pt x="319" y="0"/>
                  </a:moveTo>
                  <a:cubicBezTo>
                    <a:pt x="317" y="6"/>
                    <a:pt x="317" y="6"/>
                    <a:pt x="317" y="6"/>
                  </a:cubicBezTo>
                  <a:cubicBezTo>
                    <a:pt x="318" y="7"/>
                    <a:pt x="320" y="7"/>
                    <a:pt x="321" y="8"/>
                  </a:cubicBezTo>
                  <a:cubicBezTo>
                    <a:pt x="323" y="1"/>
                    <a:pt x="323" y="1"/>
                    <a:pt x="323" y="1"/>
                  </a:cubicBezTo>
                  <a:cubicBezTo>
                    <a:pt x="322" y="0"/>
                    <a:pt x="321" y="0"/>
                    <a:pt x="3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20252"/>
            <p:cNvSpPr>
              <a:spLocks/>
            </p:cNvSpPr>
            <p:nvPr/>
          </p:nvSpPr>
          <p:spPr bwMode="auto">
            <a:xfrm>
              <a:off x="4294132" y="6280152"/>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20253"/>
            <p:cNvSpPr>
              <a:spLocks/>
            </p:cNvSpPr>
            <p:nvPr/>
          </p:nvSpPr>
          <p:spPr bwMode="auto">
            <a:xfrm>
              <a:off x="4762370" y="6016685"/>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20254"/>
            <p:cNvSpPr>
              <a:spLocks/>
            </p:cNvSpPr>
            <p:nvPr/>
          </p:nvSpPr>
          <p:spPr bwMode="auto">
            <a:xfrm>
              <a:off x="5434044" y="6460910"/>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20256"/>
            <p:cNvSpPr>
              <a:spLocks/>
            </p:cNvSpPr>
            <p:nvPr/>
          </p:nvSpPr>
          <p:spPr bwMode="auto">
            <a:xfrm>
              <a:off x="4830405" y="6869116"/>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20257"/>
            <p:cNvSpPr>
              <a:spLocks/>
            </p:cNvSpPr>
            <p:nvPr/>
          </p:nvSpPr>
          <p:spPr bwMode="auto">
            <a:xfrm>
              <a:off x="5660826" y="6571633"/>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20258"/>
            <p:cNvSpPr>
              <a:spLocks/>
            </p:cNvSpPr>
            <p:nvPr/>
          </p:nvSpPr>
          <p:spPr bwMode="auto">
            <a:xfrm>
              <a:off x="6135734" y="6294159"/>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8" name="Freeform 20259"/>
            <p:cNvSpPr>
              <a:spLocks/>
            </p:cNvSpPr>
            <p:nvPr/>
          </p:nvSpPr>
          <p:spPr bwMode="auto">
            <a:xfrm>
              <a:off x="6909460" y="7374038"/>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20260"/>
            <p:cNvSpPr>
              <a:spLocks/>
            </p:cNvSpPr>
            <p:nvPr/>
          </p:nvSpPr>
          <p:spPr bwMode="auto">
            <a:xfrm>
              <a:off x="6668004" y="6199445"/>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20262"/>
            <p:cNvSpPr>
              <a:spLocks/>
            </p:cNvSpPr>
            <p:nvPr/>
          </p:nvSpPr>
          <p:spPr bwMode="auto">
            <a:xfrm>
              <a:off x="7177596" y="6117403"/>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20263"/>
            <p:cNvSpPr>
              <a:spLocks/>
            </p:cNvSpPr>
            <p:nvPr/>
          </p:nvSpPr>
          <p:spPr bwMode="auto">
            <a:xfrm>
              <a:off x="7429724" y="6849106"/>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20293"/>
            <p:cNvSpPr>
              <a:spLocks noEditPoints="1"/>
            </p:cNvSpPr>
            <p:nvPr/>
          </p:nvSpPr>
          <p:spPr bwMode="auto">
            <a:xfrm>
              <a:off x="5870933" y="5794573"/>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20294"/>
            <p:cNvSpPr>
              <a:spLocks/>
            </p:cNvSpPr>
            <p:nvPr/>
          </p:nvSpPr>
          <p:spPr bwMode="auto">
            <a:xfrm>
              <a:off x="7021516" y="6572967"/>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20295"/>
            <p:cNvSpPr>
              <a:spLocks noEditPoints="1"/>
            </p:cNvSpPr>
            <p:nvPr/>
          </p:nvSpPr>
          <p:spPr bwMode="auto">
            <a:xfrm>
              <a:off x="6980162" y="6532279"/>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20296"/>
            <p:cNvSpPr>
              <a:spLocks/>
            </p:cNvSpPr>
            <p:nvPr/>
          </p:nvSpPr>
          <p:spPr bwMode="auto">
            <a:xfrm>
              <a:off x="7349016" y="7680860"/>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20297"/>
            <p:cNvSpPr>
              <a:spLocks noEditPoints="1"/>
            </p:cNvSpPr>
            <p:nvPr/>
          </p:nvSpPr>
          <p:spPr bwMode="auto">
            <a:xfrm>
              <a:off x="7308329" y="7640172"/>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20298"/>
            <p:cNvSpPr>
              <a:spLocks/>
            </p:cNvSpPr>
            <p:nvPr/>
          </p:nvSpPr>
          <p:spPr bwMode="auto">
            <a:xfrm>
              <a:off x="6920132" y="6168095"/>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20299"/>
            <p:cNvSpPr>
              <a:spLocks noEditPoints="1"/>
            </p:cNvSpPr>
            <p:nvPr/>
          </p:nvSpPr>
          <p:spPr bwMode="auto">
            <a:xfrm>
              <a:off x="6892118" y="6139414"/>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20306"/>
            <p:cNvSpPr>
              <a:spLocks/>
            </p:cNvSpPr>
            <p:nvPr/>
          </p:nvSpPr>
          <p:spPr bwMode="auto">
            <a:xfrm>
              <a:off x="6452561" y="6888459"/>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20307"/>
            <p:cNvSpPr>
              <a:spLocks noEditPoints="1"/>
            </p:cNvSpPr>
            <p:nvPr/>
          </p:nvSpPr>
          <p:spPr bwMode="auto">
            <a:xfrm>
              <a:off x="6428549" y="6864447"/>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20308"/>
            <p:cNvSpPr>
              <a:spLocks/>
            </p:cNvSpPr>
            <p:nvPr/>
          </p:nvSpPr>
          <p:spPr bwMode="auto">
            <a:xfrm>
              <a:off x="5969649" y="7101233"/>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20309"/>
            <p:cNvSpPr>
              <a:spLocks noEditPoints="1"/>
            </p:cNvSpPr>
            <p:nvPr/>
          </p:nvSpPr>
          <p:spPr bwMode="auto">
            <a:xfrm>
              <a:off x="5924293" y="7055210"/>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20310"/>
            <p:cNvSpPr>
              <a:spLocks/>
            </p:cNvSpPr>
            <p:nvPr/>
          </p:nvSpPr>
          <p:spPr bwMode="auto">
            <a:xfrm>
              <a:off x="4789050" y="6354190"/>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20312"/>
            <p:cNvSpPr>
              <a:spLocks noEditPoints="1"/>
            </p:cNvSpPr>
            <p:nvPr/>
          </p:nvSpPr>
          <p:spPr bwMode="auto">
            <a:xfrm>
              <a:off x="4748355" y="6312835"/>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20313"/>
            <p:cNvSpPr>
              <a:spLocks/>
            </p:cNvSpPr>
            <p:nvPr/>
          </p:nvSpPr>
          <p:spPr bwMode="auto">
            <a:xfrm>
              <a:off x="4494894" y="7487428"/>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7" name="Freeform 20314"/>
            <p:cNvSpPr>
              <a:spLocks noEditPoints="1"/>
            </p:cNvSpPr>
            <p:nvPr/>
          </p:nvSpPr>
          <p:spPr bwMode="auto">
            <a:xfrm>
              <a:off x="4439532" y="7430732"/>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8" name="Freeform 20315"/>
            <p:cNvSpPr>
              <a:spLocks/>
            </p:cNvSpPr>
            <p:nvPr/>
          </p:nvSpPr>
          <p:spPr bwMode="auto">
            <a:xfrm>
              <a:off x="5096531" y="6418888"/>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20316"/>
            <p:cNvSpPr>
              <a:spLocks noEditPoints="1"/>
            </p:cNvSpPr>
            <p:nvPr/>
          </p:nvSpPr>
          <p:spPr bwMode="auto">
            <a:xfrm>
              <a:off x="5074520" y="6394876"/>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20317"/>
            <p:cNvSpPr>
              <a:spLocks/>
            </p:cNvSpPr>
            <p:nvPr/>
          </p:nvSpPr>
          <p:spPr bwMode="auto">
            <a:xfrm>
              <a:off x="5359997" y="7432066"/>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1" name="Freeform 20318"/>
            <p:cNvSpPr>
              <a:spLocks noEditPoints="1"/>
            </p:cNvSpPr>
            <p:nvPr/>
          </p:nvSpPr>
          <p:spPr bwMode="auto">
            <a:xfrm>
              <a:off x="5328648" y="7400717"/>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2" name="Freeform 20423"/>
            <p:cNvSpPr>
              <a:spLocks/>
            </p:cNvSpPr>
            <p:nvPr/>
          </p:nvSpPr>
          <p:spPr bwMode="auto">
            <a:xfrm>
              <a:off x="5276622" y="6064042"/>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20541"/>
            <p:cNvSpPr>
              <a:spLocks/>
            </p:cNvSpPr>
            <p:nvPr/>
          </p:nvSpPr>
          <p:spPr bwMode="auto">
            <a:xfrm>
              <a:off x="6887440" y="5926641"/>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20648"/>
            <p:cNvSpPr>
              <a:spLocks/>
            </p:cNvSpPr>
            <p:nvPr/>
          </p:nvSpPr>
          <p:spPr bwMode="auto">
            <a:xfrm>
              <a:off x="5875595" y="6842437"/>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20655"/>
            <p:cNvSpPr>
              <a:spLocks/>
            </p:cNvSpPr>
            <p:nvPr/>
          </p:nvSpPr>
          <p:spPr bwMode="auto">
            <a:xfrm>
              <a:off x="5914948" y="7064549"/>
              <a:ext cx="964488" cy="961820"/>
            </a:xfrm>
            <a:custGeom>
              <a:avLst/>
              <a:gdLst>
                <a:gd name="T0" fmla="*/ 775 w 1446"/>
                <a:gd name="T1" fmla="*/ 293 h 1442"/>
                <a:gd name="T2" fmla="*/ 777 w 1446"/>
                <a:gd name="T3" fmla="*/ 293 h 1442"/>
                <a:gd name="T4" fmla="*/ 1446 w 1446"/>
                <a:gd name="T5" fmla="*/ 844 h 1442"/>
                <a:gd name="T6" fmla="*/ 1441 w 1446"/>
                <a:gd name="T7" fmla="*/ 849 h 1442"/>
                <a:gd name="T8" fmla="*/ 848 w 1446"/>
                <a:gd name="T9" fmla="*/ 1442 h 1442"/>
                <a:gd name="T10" fmla="*/ 841 w 1446"/>
                <a:gd name="T11" fmla="*/ 1433 h 1442"/>
                <a:gd name="T12" fmla="*/ 1429 w 1446"/>
                <a:gd name="T13" fmla="*/ 846 h 1442"/>
                <a:gd name="T14" fmla="*/ 770 w 1446"/>
                <a:gd name="T15" fmla="*/ 303 h 1442"/>
                <a:gd name="T16" fmla="*/ 0 w 1446"/>
                <a:gd name="T17" fmla="*/ 10 h 1442"/>
                <a:gd name="T18" fmla="*/ 4 w 1446"/>
                <a:gd name="T19" fmla="*/ 0 h 1442"/>
                <a:gd name="T20" fmla="*/ 775 w 1446"/>
                <a:gd name="T21" fmla="*/ 29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6" h="1442">
                  <a:moveTo>
                    <a:pt x="775" y="293"/>
                  </a:moveTo>
                  <a:lnTo>
                    <a:pt x="777" y="293"/>
                  </a:lnTo>
                  <a:lnTo>
                    <a:pt x="1446" y="844"/>
                  </a:lnTo>
                  <a:lnTo>
                    <a:pt x="1441" y="849"/>
                  </a:lnTo>
                  <a:lnTo>
                    <a:pt x="848" y="1442"/>
                  </a:lnTo>
                  <a:lnTo>
                    <a:pt x="841" y="1433"/>
                  </a:lnTo>
                  <a:lnTo>
                    <a:pt x="1429" y="846"/>
                  </a:lnTo>
                  <a:lnTo>
                    <a:pt x="770" y="303"/>
                  </a:lnTo>
                  <a:lnTo>
                    <a:pt x="0" y="10"/>
                  </a:lnTo>
                  <a:lnTo>
                    <a:pt x="4" y="0"/>
                  </a:lnTo>
                  <a:lnTo>
                    <a:pt x="775" y="2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20676"/>
            <p:cNvSpPr>
              <a:spLocks/>
            </p:cNvSpPr>
            <p:nvPr/>
          </p:nvSpPr>
          <p:spPr bwMode="auto">
            <a:xfrm>
              <a:off x="4289459" y="7933656"/>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20677"/>
            <p:cNvSpPr>
              <a:spLocks/>
            </p:cNvSpPr>
            <p:nvPr/>
          </p:nvSpPr>
          <p:spPr bwMode="auto">
            <a:xfrm>
              <a:off x="4863082" y="7918982"/>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20679"/>
            <p:cNvSpPr>
              <a:spLocks/>
            </p:cNvSpPr>
            <p:nvPr/>
          </p:nvSpPr>
          <p:spPr bwMode="auto">
            <a:xfrm>
              <a:off x="5438707" y="8095737"/>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1" name="Freeform 20680"/>
            <p:cNvSpPr>
              <a:spLocks/>
            </p:cNvSpPr>
            <p:nvPr/>
          </p:nvSpPr>
          <p:spPr bwMode="auto">
            <a:xfrm>
              <a:off x="8316157" y="6631664"/>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2" name="Freeform 20681"/>
            <p:cNvSpPr>
              <a:spLocks/>
            </p:cNvSpPr>
            <p:nvPr/>
          </p:nvSpPr>
          <p:spPr bwMode="auto">
            <a:xfrm>
              <a:off x="5969642" y="8278497"/>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3" name="Freeform 20683"/>
            <p:cNvSpPr>
              <a:spLocks/>
            </p:cNvSpPr>
            <p:nvPr/>
          </p:nvSpPr>
          <p:spPr bwMode="auto">
            <a:xfrm>
              <a:off x="6377849" y="7209956"/>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4" name="Freeform 20684"/>
            <p:cNvSpPr>
              <a:spLocks/>
            </p:cNvSpPr>
            <p:nvPr/>
          </p:nvSpPr>
          <p:spPr bwMode="auto">
            <a:xfrm>
              <a:off x="6343165" y="6784408"/>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20709"/>
            <p:cNvSpPr>
              <a:spLocks/>
            </p:cNvSpPr>
            <p:nvPr/>
          </p:nvSpPr>
          <p:spPr bwMode="auto">
            <a:xfrm>
              <a:off x="4901102" y="7359365"/>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6" name="Freeform 20710"/>
            <p:cNvSpPr>
              <a:spLocks noEditPoints="1"/>
            </p:cNvSpPr>
            <p:nvPr/>
          </p:nvSpPr>
          <p:spPr bwMode="auto">
            <a:xfrm>
              <a:off x="4852410" y="7309340"/>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7" name="Freeform 20716"/>
            <p:cNvSpPr>
              <a:spLocks/>
            </p:cNvSpPr>
            <p:nvPr/>
          </p:nvSpPr>
          <p:spPr bwMode="auto">
            <a:xfrm>
              <a:off x="5703504" y="8193117"/>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8" name="Freeform 20717"/>
            <p:cNvSpPr>
              <a:spLocks noEditPoints="1"/>
            </p:cNvSpPr>
            <p:nvPr/>
          </p:nvSpPr>
          <p:spPr bwMode="auto">
            <a:xfrm>
              <a:off x="5668820" y="8158433"/>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9" name="Freeform 20718"/>
            <p:cNvSpPr>
              <a:spLocks/>
            </p:cNvSpPr>
            <p:nvPr/>
          </p:nvSpPr>
          <p:spPr bwMode="auto">
            <a:xfrm>
              <a:off x="5880260" y="7033198"/>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20719"/>
            <p:cNvSpPr>
              <a:spLocks noEditPoints="1"/>
            </p:cNvSpPr>
            <p:nvPr/>
          </p:nvSpPr>
          <p:spPr bwMode="auto">
            <a:xfrm>
              <a:off x="5843575" y="6997180"/>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20720"/>
            <p:cNvSpPr>
              <a:spLocks/>
            </p:cNvSpPr>
            <p:nvPr/>
          </p:nvSpPr>
          <p:spPr bwMode="auto">
            <a:xfrm>
              <a:off x="6887435" y="6908468"/>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20721"/>
            <p:cNvSpPr>
              <a:spLocks noEditPoints="1"/>
            </p:cNvSpPr>
            <p:nvPr/>
          </p:nvSpPr>
          <p:spPr bwMode="auto">
            <a:xfrm>
              <a:off x="6850750" y="6871116"/>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3" name="Freeform 20722"/>
            <p:cNvSpPr>
              <a:spLocks/>
            </p:cNvSpPr>
            <p:nvPr/>
          </p:nvSpPr>
          <p:spPr bwMode="auto">
            <a:xfrm>
              <a:off x="6431872" y="7977675"/>
              <a:ext cx="92714" cy="92714"/>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4" name="Freeform 20723"/>
            <p:cNvSpPr>
              <a:spLocks noEditPoints="1"/>
            </p:cNvSpPr>
            <p:nvPr/>
          </p:nvSpPr>
          <p:spPr bwMode="auto">
            <a:xfrm>
              <a:off x="6383181" y="7928317"/>
              <a:ext cx="188762" cy="189429"/>
            </a:xfrm>
            <a:custGeom>
              <a:avLst/>
              <a:gdLst>
                <a:gd name="T0" fmla="*/ 36 w 120"/>
                <a:gd name="T1" fmla="*/ 107 h 120"/>
                <a:gd name="T2" fmla="*/ 14 w 120"/>
                <a:gd name="T3" fmla="*/ 36 h 120"/>
                <a:gd name="T4" fmla="*/ 84 w 120"/>
                <a:gd name="T5" fmla="*/ 13 h 120"/>
                <a:gd name="T6" fmla="*/ 107 w 120"/>
                <a:gd name="T7" fmla="*/ 84 h 120"/>
                <a:gd name="T8" fmla="*/ 36 w 120"/>
                <a:gd name="T9" fmla="*/ 107 h 120"/>
                <a:gd name="T10" fmla="*/ 78 w 120"/>
                <a:gd name="T11" fmla="*/ 26 h 120"/>
                <a:gd name="T12" fmla="*/ 26 w 120"/>
                <a:gd name="T13" fmla="*/ 43 h 120"/>
                <a:gd name="T14" fmla="*/ 43 w 120"/>
                <a:gd name="T15" fmla="*/ 94 h 120"/>
                <a:gd name="T16" fmla="*/ 94 w 120"/>
                <a:gd name="T17" fmla="*/ 78 h 120"/>
                <a:gd name="T18" fmla="*/ 78 w 120"/>
                <a:gd name="T19"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36" y="107"/>
                  </a:moveTo>
                  <a:cubicBezTo>
                    <a:pt x="10" y="94"/>
                    <a:pt x="0" y="62"/>
                    <a:pt x="14" y="36"/>
                  </a:cubicBezTo>
                  <a:cubicBezTo>
                    <a:pt x="27" y="10"/>
                    <a:pt x="58" y="0"/>
                    <a:pt x="84" y="13"/>
                  </a:cubicBezTo>
                  <a:cubicBezTo>
                    <a:pt x="110" y="27"/>
                    <a:pt x="120" y="58"/>
                    <a:pt x="107" y="84"/>
                  </a:cubicBezTo>
                  <a:cubicBezTo>
                    <a:pt x="94" y="110"/>
                    <a:pt x="62" y="120"/>
                    <a:pt x="36" y="107"/>
                  </a:cubicBezTo>
                  <a:close/>
                  <a:moveTo>
                    <a:pt x="78" y="26"/>
                  </a:moveTo>
                  <a:cubicBezTo>
                    <a:pt x="59" y="16"/>
                    <a:pt x="36" y="24"/>
                    <a:pt x="26" y="43"/>
                  </a:cubicBezTo>
                  <a:cubicBezTo>
                    <a:pt x="16" y="61"/>
                    <a:pt x="24" y="85"/>
                    <a:pt x="43" y="94"/>
                  </a:cubicBezTo>
                  <a:cubicBezTo>
                    <a:pt x="61" y="104"/>
                    <a:pt x="85" y="97"/>
                    <a:pt x="94" y="78"/>
                  </a:cubicBezTo>
                  <a:cubicBezTo>
                    <a:pt x="104" y="59"/>
                    <a:pt x="97" y="36"/>
                    <a:pt x="78"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5" name="Freeform 20724"/>
            <p:cNvSpPr>
              <a:spLocks/>
            </p:cNvSpPr>
            <p:nvPr/>
          </p:nvSpPr>
          <p:spPr bwMode="auto">
            <a:xfrm>
              <a:off x="4890427" y="8639342"/>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227" name="直接连接符 226"/>
            <p:cNvCxnSpPr>
              <a:stCxn id="163" idx="2"/>
              <a:endCxn id="203" idx="0"/>
            </p:cNvCxnSpPr>
            <p:nvPr/>
          </p:nvCxnSpPr>
          <p:spPr>
            <a:xfrm flipV="1">
              <a:off x="6668004" y="5972466"/>
              <a:ext cx="232014" cy="135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a:stCxn id="180" idx="2"/>
              <a:endCxn id="203" idx="2"/>
            </p:cNvCxnSpPr>
            <p:nvPr/>
          </p:nvCxnSpPr>
          <p:spPr>
            <a:xfrm flipH="1" flipV="1">
              <a:off x="7008501" y="6013550"/>
              <a:ext cx="184860" cy="10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Freeform 20292"/>
            <p:cNvSpPr>
              <a:spLocks/>
            </p:cNvSpPr>
            <p:nvPr/>
          </p:nvSpPr>
          <p:spPr bwMode="auto">
            <a:xfrm>
              <a:off x="5911620" y="5835260"/>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6" name="组合 5"/>
          <p:cNvGrpSpPr/>
          <p:nvPr/>
        </p:nvGrpSpPr>
        <p:grpSpPr>
          <a:xfrm>
            <a:off x="4289459" y="-1270835"/>
            <a:ext cx="3627178" cy="2955492"/>
            <a:chOff x="4289459" y="-1270835"/>
            <a:chExt cx="3627178" cy="2955492"/>
          </a:xfrm>
        </p:grpSpPr>
        <p:sp>
          <p:nvSpPr>
            <p:cNvPr id="12" name="Freeform 20113"/>
            <p:cNvSpPr>
              <a:spLocks noEditPoints="1"/>
            </p:cNvSpPr>
            <p:nvPr/>
          </p:nvSpPr>
          <p:spPr bwMode="auto">
            <a:xfrm>
              <a:off x="6932805" y="-855958"/>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0173"/>
            <p:cNvSpPr>
              <a:spLocks/>
            </p:cNvSpPr>
            <p:nvPr/>
          </p:nvSpPr>
          <p:spPr bwMode="auto">
            <a:xfrm>
              <a:off x="4442874" y="1081020"/>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0175"/>
            <p:cNvSpPr>
              <a:spLocks noEditPoints="1"/>
            </p:cNvSpPr>
            <p:nvPr/>
          </p:nvSpPr>
          <p:spPr bwMode="auto">
            <a:xfrm>
              <a:off x="4328817" y="-677869"/>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0176"/>
            <p:cNvSpPr>
              <a:spLocks noEditPoints="1"/>
            </p:cNvSpPr>
            <p:nvPr/>
          </p:nvSpPr>
          <p:spPr bwMode="auto">
            <a:xfrm>
              <a:off x="4352829" y="-950673"/>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0177"/>
            <p:cNvSpPr>
              <a:spLocks noEditPoints="1"/>
            </p:cNvSpPr>
            <p:nvPr/>
          </p:nvSpPr>
          <p:spPr bwMode="auto">
            <a:xfrm>
              <a:off x="4813062" y="-939334"/>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178"/>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0179"/>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0180"/>
            <p:cNvSpPr>
              <a:spLocks noEditPoints="1"/>
            </p:cNvSpPr>
            <p:nvPr/>
          </p:nvSpPr>
          <p:spPr bwMode="auto">
            <a:xfrm>
              <a:off x="4622299" y="-42881"/>
              <a:ext cx="302820" cy="809075"/>
            </a:xfrm>
            <a:custGeom>
              <a:avLst/>
              <a:gdLst>
                <a:gd name="T0" fmla="*/ 3 w 192"/>
                <a:gd name="T1" fmla="*/ 413 h 513"/>
                <a:gd name="T2" fmla="*/ 0 w 192"/>
                <a:gd name="T3" fmla="*/ 416 h 513"/>
                <a:gd name="T4" fmla="*/ 89 w 192"/>
                <a:gd name="T5" fmla="*/ 513 h 513"/>
                <a:gd name="T6" fmla="*/ 95 w 192"/>
                <a:gd name="T7" fmla="*/ 513 h 513"/>
                <a:gd name="T8" fmla="*/ 3 w 192"/>
                <a:gd name="T9" fmla="*/ 413 h 513"/>
                <a:gd name="T10" fmla="*/ 167 w 192"/>
                <a:gd name="T11" fmla="*/ 0 h 513"/>
                <a:gd name="T12" fmla="*/ 164 w 192"/>
                <a:gd name="T13" fmla="*/ 0 h 513"/>
                <a:gd name="T14" fmla="*/ 163 w 192"/>
                <a:gd name="T15" fmla="*/ 0 h 513"/>
                <a:gd name="T16" fmla="*/ 163 w 192"/>
                <a:gd name="T17" fmla="*/ 0 h 513"/>
                <a:gd name="T18" fmla="*/ 188 w 192"/>
                <a:gd name="T19" fmla="*/ 513 h 513"/>
                <a:gd name="T20" fmla="*/ 192 w 192"/>
                <a:gd name="T21" fmla="*/ 513 h 513"/>
                <a:gd name="T22" fmla="*/ 167 w 192"/>
                <a:gd name="T2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13">
                  <a:moveTo>
                    <a:pt x="3" y="413"/>
                  </a:moveTo>
                  <a:cubicBezTo>
                    <a:pt x="2" y="414"/>
                    <a:pt x="1" y="415"/>
                    <a:pt x="0" y="416"/>
                  </a:cubicBezTo>
                  <a:cubicBezTo>
                    <a:pt x="89" y="513"/>
                    <a:pt x="89" y="513"/>
                    <a:pt x="89" y="513"/>
                  </a:cubicBezTo>
                  <a:cubicBezTo>
                    <a:pt x="95" y="513"/>
                    <a:pt x="95" y="513"/>
                    <a:pt x="95" y="513"/>
                  </a:cubicBezTo>
                  <a:cubicBezTo>
                    <a:pt x="3" y="413"/>
                    <a:pt x="3" y="413"/>
                    <a:pt x="3" y="413"/>
                  </a:cubicBezTo>
                  <a:moveTo>
                    <a:pt x="167" y="0"/>
                  </a:moveTo>
                  <a:cubicBezTo>
                    <a:pt x="166" y="0"/>
                    <a:pt x="165" y="0"/>
                    <a:pt x="164" y="0"/>
                  </a:cubicBezTo>
                  <a:cubicBezTo>
                    <a:pt x="164" y="0"/>
                    <a:pt x="163" y="0"/>
                    <a:pt x="163" y="0"/>
                  </a:cubicBezTo>
                  <a:cubicBezTo>
                    <a:pt x="163" y="0"/>
                    <a:pt x="163" y="0"/>
                    <a:pt x="163" y="0"/>
                  </a:cubicBezTo>
                  <a:cubicBezTo>
                    <a:pt x="188" y="513"/>
                    <a:pt x="188" y="513"/>
                    <a:pt x="188" y="513"/>
                  </a:cubicBezTo>
                  <a:cubicBezTo>
                    <a:pt x="192" y="513"/>
                    <a:pt x="192" y="513"/>
                    <a:pt x="192" y="513"/>
                  </a:cubicBezTo>
                  <a:cubicBezTo>
                    <a:pt x="167" y="0"/>
                    <a:pt x="167" y="0"/>
                    <a:pt x="16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0181"/>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182"/>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183"/>
            <p:cNvSpPr>
              <a:spLocks noEditPoints="1"/>
            </p:cNvSpPr>
            <p:nvPr/>
          </p:nvSpPr>
          <p:spPr bwMode="auto">
            <a:xfrm>
              <a:off x="4584280" y="-600496"/>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184"/>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0185"/>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0186"/>
            <p:cNvSpPr>
              <a:spLocks noEditPoints="1"/>
            </p:cNvSpPr>
            <p:nvPr/>
          </p:nvSpPr>
          <p:spPr bwMode="auto">
            <a:xfrm>
              <a:off x="5090536" y="471378"/>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0187"/>
            <p:cNvSpPr>
              <a:spLocks noEditPoints="1"/>
            </p:cNvSpPr>
            <p:nvPr/>
          </p:nvSpPr>
          <p:spPr bwMode="auto">
            <a:xfrm>
              <a:off x="5912954" y="-1124094"/>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188"/>
            <p:cNvSpPr>
              <a:spLocks/>
            </p:cNvSpPr>
            <p:nvPr/>
          </p:nvSpPr>
          <p:spPr bwMode="auto">
            <a:xfrm>
              <a:off x="6668004" y="-795928"/>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0189"/>
            <p:cNvSpPr>
              <a:spLocks noEditPoints="1"/>
            </p:cNvSpPr>
            <p:nvPr/>
          </p:nvSpPr>
          <p:spPr bwMode="auto">
            <a:xfrm>
              <a:off x="4912446" y="-1106752"/>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190"/>
            <p:cNvSpPr>
              <a:spLocks noEditPoints="1"/>
            </p:cNvSpPr>
            <p:nvPr/>
          </p:nvSpPr>
          <p:spPr bwMode="auto">
            <a:xfrm>
              <a:off x="5556773" y="-1103417"/>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191"/>
            <p:cNvSpPr>
              <a:spLocks/>
            </p:cNvSpPr>
            <p:nvPr/>
          </p:nvSpPr>
          <p:spPr bwMode="auto">
            <a:xfrm>
              <a:off x="6668004" y="-769248"/>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0192"/>
            <p:cNvSpPr>
              <a:spLocks/>
            </p:cNvSpPr>
            <p:nvPr/>
          </p:nvSpPr>
          <p:spPr bwMode="auto">
            <a:xfrm>
              <a:off x="6253793" y="-769248"/>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0193"/>
            <p:cNvSpPr>
              <a:spLocks/>
            </p:cNvSpPr>
            <p:nvPr/>
          </p:nvSpPr>
          <p:spPr bwMode="auto">
            <a:xfrm>
              <a:off x="6668004" y="-737899"/>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0194"/>
            <p:cNvSpPr>
              <a:spLocks noEditPoints="1"/>
            </p:cNvSpPr>
            <p:nvPr/>
          </p:nvSpPr>
          <p:spPr bwMode="auto">
            <a:xfrm>
              <a:off x="5398026" y="-652523"/>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196"/>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0197"/>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0198"/>
            <p:cNvSpPr>
              <a:spLocks noEditPoints="1"/>
            </p:cNvSpPr>
            <p:nvPr/>
          </p:nvSpPr>
          <p:spPr bwMode="auto">
            <a:xfrm>
              <a:off x="4500904" y="633460"/>
              <a:ext cx="1550787" cy="132734"/>
            </a:xfrm>
            <a:custGeom>
              <a:avLst/>
              <a:gdLst>
                <a:gd name="T0" fmla="*/ 15 w 984"/>
                <a:gd name="T1" fmla="*/ 3 h 84"/>
                <a:gd name="T2" fmla="*/ 0 w 984"/>
                <a:gd name="T3" fmla="*/ 84 h 84"/>
                <a:gd name="T4" fmla="*/ 4 w 984"/>
                <a:gd name="T5" fmla="*/ 84 h 84"/>
                <a:gd name="T6" fmla="*/ 20 w 984"/>
                <a:gd name="T7" fmla="*/ 4 h 84"/>
                <a:gd name="T8" fmla="*/ 15 w 984"/>
                <a:gd name="T9" fmla="*/ 3 h 84"/>
                <a:gd name="T10" fmla="*/ 811 w 984"/>
                <a:gd name="T11" fmla="*/ 0 h 84"/>
                <a:gd name="T12" fmla="*/ 809 w 984"/>
                <a:gd name="T13" fmla="*/ 4 h 84"/>
                <a:gd name="T14" fmla="*/ 974 w 984"/>
                <a:gd name="T15" fmla="*/ 84 h 84"/>
                <a:gd name="T16" fmla="*/ 984 w 984"/>
                <a:gd name="T17" fmla="*/ 84 h 84"/>
                <a:gd name="T18" fmla="*/ 811 w 984"/>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4" h="84">
                  <a:moveTo>
                    <a:pt x="15" y="3"/>
                  </a:moveTo>
                  <a:cubicBezTo>
                    <a:pt x="0" y="84"/>
                    <a:pt x="0" y="84"/>
                    <a:pt x="0" y="84"/>
                  </a:cubicBezTo>
                  <a:cubicBezTo>
                    <a:pt x="4" y="84"/>
                    <a:pt x="4" y="84"/>
                    <a:pt x="4" y="84"/>
                  </a:cubicBezTo>
                  <a:cubicBezTo>
                    <a:pt x="20" y="4"/>
                    <a:pt x="20" y="4"/>
                    <a:pt x="20" y="4"/>
                  </a:cubicBezTo>
                  <a:cubicBezTo>
                    <a:pt x="18" y="3"/>
                    <a:pt x="17" y="3"/>
                    <a:pt x="15" y="3"/>
                  </a:cubicBezTo>
                  <a:moveTo>
                    <a:pt x="811" y="0"/>
                  </a:moveTo>
                  <a:cubicBezTo>
                    <a:pt x="809" y="4"/>
                    <a:pt x="809" y="4"/>
                    <a:pt x="809" y="4"/>
                  </a:cubicBezTo>
                  <a:cubicBezTo>
                    <a:pt x="974" y="84"/>
                    <a:pt x="974" y="84"/>
                    <a:pt x="974" y="84"/>
                  </a:cubicBezTo>
                  <a:cubicBezTo>
                    <a:pt x="984" y="84"/>
                    <a:pt x="984" y="84"/>
                    <a:pt x="984" y="84"/>
                  </a:cubicBezTo>
                  <a:cubicBezTo>
                    <a:pt x="811" y="0"/>
                    <a:pt x="811" y="0"/>
                    <a:pt x="81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0199"/>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20200"/>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0201"/>
            <p:cNvSpPr>
              <a:spLocks noEditPoints="1"/>
            </p:cNvSpPr>
            <p:nvPr/>
          </p:nvSpPr>
          <p:spPr bwMode="auto">
            <a:xfrm>
              <a:off x="4506907" y="458706"/>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204"/>
            <p:cNvSpPr>
              <a:spLocks noEditPoints="1"/>
            </p:cNvSpPr>
            <p:nvPr/>
          </p:nvSpPr>
          <p:spPr bwMode="auto">
            <a:xfrm>
              <a:off x="6970824" y="-361042"/>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20205"/>
            <p:cNvSpPr>
              <a:spLocks/>
            </p:cNvSpPr>
            <p:nvPr/>
          </p:nvSpPr>
          <p:spPr bwMode="auto">
            <a:xfrm>
              <a:off x="6101049" y="155886"/>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0206"/>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0207"/>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0208"/>
            <p:cNvSpPr>
              <a:spLocks/>
            </p:cNvSpPr>
            <p:nvPr/>
          </p:nvSpPr>
          <p:spPr bwMode="auto">
            <a:xfrm>
              <a:off x="5708183" y="213915"/>
              <a:ext cx="271471" cy="552279"/>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20209"/>
            <p:cNvSpPr>
              <a:spLocks/>
            </p:cNvSpPr>
            <p:nvPr/>
          </p:nvSpPr>
          <p:spPr bwMode="auto">
            <a:xfrm>
              <a:off x="6668004" y="327973"/>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20210"/>
            <p:cNvSpPr>
              <a:spLocks noEditPoints="1"/>
            </p:cNvSpPr>
            <p:nvPr/>
          </p:nvSpPr>
          <p:spPr bwMode="auto">
            <a:xfrm>
              <a:off x="5982322" y="143213"/>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20213"/>
            <p:cNvSpPr>
              <a:spLocks/>
            </p:cNvSpPr>
            <p:nvPr/>
          </p:nvSpPr>
          <p:spPr bwMode="auto">
            <a:xfrm>
              <a:off x="6513926" y="-201628"/>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0215"/>
            <p:cNvSpPr>
              <a:spLocks/>
            </p:cNvSpPr>
            <p:nvPr/>
          </p:nvSpPr>
          <p:spPr bwMode="auto">
            <a:xfrm>
              <a:off x="6504588" y="-69561"/>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0216"/>
            <p:cNvSpPr>
              <a:spLocks noEditPoints="1"/>
            </p:cNvSpPr>
            <p:nvPr/>
          </p:nvSpPr>
          <p:spPr bwMode="auto">
            <a:xfrm>
              <a:off x="6515260" y="454036"/>
              <a:ext cx="808410" cy="548277"/>
            </a:xfrm>
            <a:custGeom>
              <a:avLst/>
              <a:gdLst>
                <a:gd name="T0" fmla="*/ 3 w 513"/>
                <a:gd name="T1" fmla="*/ 344 h 348"/>
                <a:gd name="T2" fmla="*/ 1 w 513"/>
                <a:gd name="T3" fmla="*/ 346 h 348"/>
                <a:gd name="T4" fmla="*/ 0 w 513"/>
                <a:gd name="T5" fmla="*/ 348 h 348"/>
                <a:gd name="T6" fmla="*/ 5 w 513"/>
                <a:gd name="T7" fmla="*/ 346 h 348"/>
                <a:gd name="T8" fmla="*/ 4 w 513"/>
                <a:gd name="T9" fmla="*/ 345 h 348"/>
                <a:gd name="T10" fmla="*/ 3 w 513"/>
                <a:gd name="T11" fmla="*/ 344 h 348"/>
                <a:gd name="T12" fmla="*/ 262 w 513"/>
                <a:gd name="T13" fmla="*/ 8 h 348"/>
                <a:gd name="T14" fmla="*/ 7 w 513"/>
                <a:gd name="T15" fmla="*/ 338 h 348"/>
                <a:gd name="T16" fmla="*/ 8 w 513"/>
                <a:gd name="T17" fmla="*/ 342 h 348"/>
                <a:gd name="T18" fmla="*/ 19 w 513"/>
                <a:gd name="T19" fmla="*/ 342 h 348"/>
                <a:gd name="T20" fmla="*/ 506 w 513"/>
                <a:gd name="T21" fmla="*/ 180 h 348"/>
                <a:gd name="T22" fmla="*/ 505 w 513"/>
                <a:gd name="T23" fmla="*/ 176 h 348"/>
                <a:gd name="T24" fmla="*/ 12 w 513"/>
                <a:gd name="T25" fmla="*/ 340 h 348"/>
                <a:gd name="T26" fmla="*/ 266 w 513"/>
                <a:gd name="T27" fmla="*/ 11 h 348"/>
                <a:gd name="T28" fmla="*/ 262 w 513"/>
                <a:gd name="T29" fmla="*/ 8 h 348"/>
                <a:gd name="T30" fmla="*/ 320 w 513"/>
                <a:gd name="T31" fmla="*/ 0 h 348"/>
                <a:gd name="T32" fmla="*/ 318 w 513"/>
                <a:gd name="T33" fmla="*/ 4 h 348"/>
                <a:gd name="T34" fmla="*/ 511 w 513"/>
                <a:gd name="T35" fmla="*/ 135 h 348"/>
                <a:gd name="T36" fmla="*/ 513 w 513"/>
                <a:gd name="T37" fmla="*/ 132 h 348"/>
                <a:gd name="T38" fmla="*/ 320 w 513"/>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348">
                  <a:moveTo>
                    <a:pt x="3" y="344"/>
                  </a:moveTo>
                  <a:cubicBezTo>
                    <a:pt x="1" y="346"/>
                    <a:pt x="1" y="346"/>
                    <a:pt x="1" y="346"/>
                  </a:cubicBezTo>
                  <a:cubicBezTo>
                    <a:pt x="0" y="348"/>
                    <a:pt x="0" y="348"/>
                    <a:pt x="0" y="348"/>
                  </a:cubicBezTo>
                  <a:cubicBezTo>
                    <a:pt x="5" y="346"/>
                    <a:pt x="5" y="346"/>
                    <a:pt x="5" y="346"/>
                  </a:cubicBezTo>
                  <a:cubicBezTo>
                    <a:pt x="4" y="345"/>
                    <a:pt x="4" y="345"/>
                    <a:pt x="4" y="345"/>
                  </a:cubicBezTo>
                  <a:cubicBezTo>
                    <a:pt x="3" y="344"/>
                    <a:pt x="3" y="344"/>
                    <a:pt x="3" y="344"/>
                  </a:cubicBezTo>
                  <a:moveTo>
                    <a:pt x="262" y="8"/>
                  </a:moveTo>
                  <a:cubicBezTo>
                    <a:pt x="7" y="338"/>
                    <a:pt x="7" y="338"/>
                    <a:pt x="7" y="338"/>
                  </a:cubicBezTo>
                  <a:cubicBezTo>
                    <a:pt x="8" y="342"/>
                    <a:pt x="8" y="342"/>
                    <a:pt x="8" y="342"/>
                  </a:cubicBezTo>
                  <a:cubicBezTo>
                    <a:pt x="19" y="342"/>
                    <a:pt x="19" y="342"/>
                    <a:pt x="19" y="342"/>
                  </a:cubicBezTo>
                  <a:cubicBezTo>
                    <a:pt x="506" y="180"/>
                    <a:pt x="506" y="180"/>
                    <a:pt x="506" y="180"/>
                  </a:cubicBezTo>
                  <a:cubicBezTo>
                    <a:pt x="506" y="179"/>
                    <a:pt x="505" y="177"/>
                    <a:pt x="505" y="176"/>
                  </a:cubicBezTo>
                  <a:cubicBezTo>
                    <a:pt x="12" y="340"/>
                    <a:pt x="12" y="340"/>
                    <a:pt x="12" y="340"/>
                  </a:cubicBezTo>
                  <a:cubicBezTo>
                    <a:pt x="266" y="11"/>
                    <a:pt x="266" y="11"/>
                    <a:pt x="266" y="11"/>
                  </a:cubicBezTo>
                  <a:cubicBezTo>
                    <a:pt x="265" y="10"/>
                    <a:pt x="263" y="9"/>
                    <a:pt x="262" y="8"/>
                  </a:cubicBezTo>
                  <a:moveTo>
                    <a:pt x="320" y="0"/>
                  </a:moveTo>
                  <a:cubicBezTo>
                    <a:pt x="319" y="2"/>
                    <a:pt x="318" y="3"/>
                    <a:pt x="318" y="4"/>
                  </a:cubicBezTo>
                  <a:cubicBezTo>
                    <a:pt x="511" y="135"/>
                    <a:pt x="511" y="135"/>
                    <a:pt x="511" y="135"/>
                  </a:cubicBezTo>
                  <a:cubicBezTo>
                    <a:pt x="511" y="134"/>
                    <a:pt x="512" y="133"/>
                    <a:pt x="513" y="132"/>
                  </a:cubicBezTo>
                  <a:cubicBezTo>
                    <a:pt x="320" y="0"/>
                    <a:pt x="320" y="0"/>
                    <a:pt x="32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20217"/>
            <p:cNvSpPr>
              <a:spLocks noEditPoints="1"/>
            </p:cNvSpPr>
            <p:nvPr/>
          </p:nvSpPr>
          <p:spPr bwMode="auto">
            <a:xfrm>
              <a:off x="6488579" y="-118253"/>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0218"/>
            <p:cNvSpPr>
              <a:spLocks/>
            </p:cNvSpPr>
            <p:nvPr/>
          </p:nvSpPr>
          <p:spPr bwMode="auto">
            <a:xfrm>
              <a:off x="6907459" y="-832614"/>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20219"/>
            <p:cNvSpPr>
              <a:spLocks noEditPoints="1"/>
            </p:cNvSpPr>
            <p:nvPr/>
          </p:nvSpPr>
          <p:spPr bwMode="auto">
            <a:xfrm>
              <a:off x="5986992" y="-1158778"/>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0223"/>
            <p:cNvSpPr>
              <a:spLocks/>
            </p:cNvSpPr>
            <p:nvPr/>
          </p:nvSpPr>
          <p:spPr bwMode="auto">
            <a:xfrm>
              <a:off x="6026345" y="-1117424"/>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0224"/>
            <p:cNvSpPr>
              <a:spLocks/>
            </p:cNvSpPr>
            <p:nvPr/>
          </p:nvSpPr>
          <p:spPr bwMode="auto">
            <a:xfrm>
              <a:off x="6668004" y="-739233"/>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0225"/>
            <p:cNvSpPr>
              <a:spLocks noEditPoints="1"/>
            </p:cNvSpPr>
            <p:nvPr/>
          </p:nvSpPr>
          <p:spPr bwMode="auto">
            <a:xfrm>
              <a:off x="5708183" y="-673200"/>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0231"/>
            <p:cNvSpPr>
              <a:spLocks noEditPoints="1"/>
            </p:cNvSpPr>
            <p:nvPr/>
          </p:nvSpPr>
          <p:spPr bwMode="auto">
            <a:xfrm>
              <a:off x="7470411" y="-1270835"/>
              <a:ext cx="446226" cy="1121233"/>
            </a:xfrm>
            <a:custGeom>
              <a:avLst/>
              <a:gdLst>
                <a:gd name="T0" fmla="*/ 13 w 283"/>
                <a:gd name="T1" fmla="*/ 23 h 711"/>
                <a:gd name="T2" fmla="*/ 9 w 283"/>
                <a:gd name="T3" fmla="*/ 24 h 711"/>
                <a:gd name="T4" fmla="*/ 276 w 283"/>
                <a:gd name="T5" fmla="*/ 701 h 711"/>
                <a:gd name="T6" fmla="*/ 279 w 283"/>
                <a:gd name="T7" fmla="*/ 711 h 711"/>
                <a:gd name="T8" fmla="*/ 283 w 283"/>
                <a:gd name="T9" fmla="*/ 709 h 711"/>
                <a:gd name="T10" fmla="*/ 283 w 283"/>
                <a:gd name="T11" fmla="*/ 709 h 711"/>
                <a:gd name="T12" fmla="*/ 13 w 283"/>
                <a:gd name="T13" fmla="*/ 23 h 711"/>
                <a:gd name="T14" fmla="*/ 4 w 283"/>
                <a:gd name="T15" fmla="*/ 0 h 711"/>
                <a:gd name="T16" fmla="*/ 0 w 283"/>
                <a:gd name="T17" fmla="*/ 1 h 711"/>
                <a:gd name="T18" fmla="*/ 5 w 283"/>
                <a:gd name="T19" fmla="*/ 12 h 711"/>
                <a:gd name="T20" fmla="*/ 9 w 283"/>
                <a:gd name="T21" fmla="*/ 11 h 711"/>
                <a:gd name="T22" fmla="*/ 4 w 283"/>
                <a:gd name="T23"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711">
                  <a:moveTo>
                    <a:pt x="13" y="23"/>
                  </a:moveTo>
                  <a:cubicBezTo>
                    <a:pt x="12" y="23"/>
                    <a:pt x="11" y="24"/>
                    <a:pt x="9" y="24"/>
                  </a:cubicBezTo>
                  <a:cubicBezTo>
                    <a:pt x="276" y="701"/>
                    <a:pt x="276" y="701"/>
                    <a:pt x="276" y="701"/>
                  </a:cubicBezTo>
                  <a:cubicBezTo>
                    <a:pt x="279" y="711"/>
                    <a:pt x="279" y="711"/>
                    <a:pt x="279" y="711"/>
                  </a:cubicBezTo>
                  <a:cubicBezTo>
                    <a:pt x="283" y="709"/>
                    <a:pt x="283" y="709"/>
                    <a:pt x="283" y="709"/>
                  </a:cubicBezTo>
                  <a:cubicBezTo>
                    <a:pt x="283" y="709"/>
                    <a:pt x="283" y="709"/>
                    <a:pt x="283" y="709"/>
                  </a:cubicBezTo>
                  <a:cubicBezTo>
                    <a:pt x="13" y="23"/>
                    <a:pt x="13" y="23"/>
                    <a:pt x="13" y="23"/>
                  </a:cubicBezTo>
                  <a:moveTo>
                    <a:pt x="4" y="0"/>
                  </a:moveTo>
                  <a:cubicBezTo>
                    <a:pt x="3" y="0"/>
                    <a:pt x="2" y="1"/>
                    <a:pt x="0" y="1"/>
                  </a:cubicBezTo>
                  <a:cubicBezTo>
                    <a:pt x="5" y="12"/>
                    <a:pt x="5" y="12"/>
                    <a:pt x="5" y="12"/>
                  </a:cubicBezTo>
                  <a:cubicBezTo>
                    <a:pt x="6" y="12"/>
                    <a:pt x="7" y="11"/>
                    <a:pt x="9" y="11"/>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0252"/>
            <p:cNvSpPr>
              <a:spLocks/>
            </p:cNvSpPr>
            <p:nvPr/>
          </p:nvSpPr>
          <p:spPr bwMode="auto">
            <a:xfrm>
              <a:off x="4294132" y="-731229"/>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0253"/>
            <p:cNvSpPr>
              <a:spLocks/>
            </p:cNvSpPr>
            <p:nvPr/>
          </p:nvSpPr>
          <p:spPr bwMode="auto">
            <a:xfrm>
              <a:off x="4762370" y="-994696"/>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0254"/>
            <p:cNvSpPr>
              <a:spLocks/>
            </p:cNvSpPr>
            <p:nvPr/>
          </p:nvSpPr>
          <p:spPr bwMode="auto">
            <a:xfrm>
              <a:off x="5434044" y="-550471"/>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0256"/>
            <p:cNvSpPr>
              <a:spLocks/>
            </p:cNvSpPr>
            <p:nvPr/>
          </p:nvSpPr>
          <p:spPr bwMode="auto">
            <a:xfrm>
              <a:off x="4830405" y="-142265"/>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0257"/>
            <p:cNvSpPr>
              <a:spLocks/>
            </p:cNvSpPr>
            <p:nvPr/>
          </p:nvSpPr>
          <p:spPr bwMode="auto">
            <a:xfrm>
              <a:off x="5660826" y="-439748"/>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0258"/>
            <p:cNvSpPr>
              <a:spLocks/>
            </p:cNvSpPr>
            <p:nvPr/>
          </p:nvSpPr>
          <p:spPr bwMode="auto">
            <a:xfrm>
              <a:off x="6135734" y="-717222"/>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0259"/>
            <p:cNvSpPr>
              <a:spLocks/>
            </p:cNvSpPr>
            <p:nvPr/>
          </p:nvSpPr>
          <p:spPr bwMode="auto">
            <a:xfrm>
              <a:off x="6909460" y="362657"/>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20260"/>
            <p:cNvSpPr>
              <a:spLocks/>
            </p:cNvSpPr>
            <p:nvPr/>
          </p:nvSpPr>
          <p:spPr bwMode="auto">
            <a:xfrm>
              <a:off x="6668004" y="-811936"/>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20262"/>
            <p:cNvSpPr>
              <a:spLocks/>
            </p:cNvSpPr>
            <p:nvPr/>
          </p:nvSpPr>
          <p:spPr bwMode="auto">
            <a:xfrm>
              <a:off x="7177596" y="-893978"/>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20263"/>
            <p:cNvSpPr>
              <a:spLocks/>
            </p:cNvSpPr>
            <p:nvPr/>
          </p:nvSpPr>
          <p:spPr bwMode="auto">
            <a:xfrm>
              <a:off x="7429724" y="-162275"/>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0292"/>
            <p:cNvSpPr>
              <a:spLocks/>
            </p:cNvSpPr>
            <p:nvPr/>
          </p:nvSpPr>
          <p:spPr bwMode="auto">
            <a:xfrm>
              <a:off x="5911620" y="-1176121"/>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0293"/>
            <p:cNvSpPr>
              <a:spLocks noEditPoints="1"/>
            </p:cNvSpPr>
            <p:nvPr/>
          </p:nvSpPr>
          <p:spPr bwMode="auto">
            <a:xfrm>
              <a:off x="5870933" y="-1216808"/>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0294"/>
            <p:cNvSpPr>
              <a:spLocks/>
            </p:cNvSpPr>
            <p:nvPr/>
          </p:nvSpPr>
          <p:spPr bwMode="auto">
            <a:xfrm>
              <a:off x="7021516" y="-438414"/>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20295"/>
            <p:cNvSpPr>
              <a:spLocks noEditPoints="1"/>
            </p:cNvSpPr>
            <p:nvPr/>
          </p:nvSpPr>
          <p:spPr bwMode="auto">
            <a:xfrm>
              <a:off x="6980162" y="-479102"/>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20296"/>
            <p:cNvSpPr>
              <a:spLocks/>
            </p:cNvSpPr>
            <p:nvPr/>
          </p:nvSpPr>
          <p:spPr bwMode="auto">
            <a:xfrm>
              <a:off x="7349016" y="669479"/>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0297"/>
            <p:cNvSpPr>
              <a:spLocks noEditPoints="1"/>
            </p:cNvSpPr>
            <p:nvPr/>
          </p:nvSpPr>
          <p:spPr bwMode="auto">
            <a:xfrm>
              <a:off x="7308329" y="628791"/>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20298"/>
            <p:cNvSpPr>
              <a:spLocks/>
            </p:cNvSpPr>
            <p:nvPr/>
          </p:nvSpPr>
          <p:spPr bwMode="auto">
            <a:xfrm>
              <a:off x="6920132" y="-843286"/>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20299"/>
            <p:cNvSpPr>
              <a:spLocks noEditPoints="1"/>
            </p:cNvSpPr>
            <p:nvPr/>
          </p:nvSpPr>
          <p:spPr bwMode="auto">
            <a:xfrm>
              <a:off x="6892118" y="-871967"/>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20306"/>
            <p:cNvSpPr>
              <a:spLocks/>
            </p:cNvSpPr>
            <p:nvPr/>
          </p:nvSpPr>
          <p:spPr bwMode="auto">
            <a:xfrm>
              <a:off x="6452561" y="-122922"/>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0307"/>
            <p:cNvSpPr>
              <a:spLocks noEditPoints="1"/>
            </p:cNvSpPr>
            <p:nvPr/>
          </p:nvSpPr>
          <p:spPr bwMode="auto">
            <a:xfrm>
              <a:off x="6428549" y="-146934"/>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0308"/>
            <p:cNvSpPr>
              <a:spLocks/>
            </p:cNvSpPr>
            <p:nvPr/>
          </p:nvSpPr>
          <p:spPr bwMode="auto">
            <a:xfrm>
              <a:off x="5969649" y="89852"/>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20309"/>
            <p:cNvSpPr>
              <a:spLocks noEditPoints="1"/>
            </p:cNvSpPr>
            <p:nvPr/>
          </p:nvSpPr>
          <p:spPr bwMode="auto">
            <a:xfrm>
              <a:off x="5924293" y="43829"/>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0310"/>
            <p:cNvSpPr>
              <a:spLocks/>
            </p:cNvSpPr>
            <p:nvPr/>
          </p:nvSpPr>
          <p:spPr bwMode="auto">
            <a:xfrm>
              <a:off x="4789050" y="-657191"/>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0312"/>
            <p:cNvSpPr>
              <a:spLocks noEditPoints="1"/>
            </p:cNvSpPr>
            <p:nvPr/>
          </p:nvSpPr>
          <p:spPr bwMode="auto">
            <a:xfrm>
              <a:off x="4748355" y="-698546"/>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0313"/>
            <p:cNvSpPr>
              <a:spLocks/>
            </p:cNvSpPr>
            <p:nvPr/>
          </p:nvSpPr>
          <p:spPr bwMode="auto">
            <a:xfrm>
              <a:off x="4494894" y="476047"/>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20314"/>
            <p:cNvSpPr>
              <a:spLocks noEditPoints="1"/>
            </p:cNvSpPr>
            <p:nvPr/>
          </p:nvSpPr>
          <p:spPr bwMode="auto">
            <a:xfrm>
              <a:off x="4439532" y="419351"/>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20315"/>
            <p:cNvSpPr>
              <a:spLocks/>
            </p:cNvSpPr>
            <p:nvPr/>
          </p:nvSpPr>
          <p:spPr bwMode="auto">
            <a:xfrm>
              <a:off x="5096531" y="-592493"/>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0316"/>
            <p:cNvSpPr>
              <a:spLocks noEditPoints="1"/>
            </p:cNvSpPr>
            <p:nvPr/>
          </p:nvSpPr>
          <p:spPr bwMode="auto">
            <a:xfrm>
              <a:off x="5074520" y="-616505"/>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0317"/>
            <p:cNvSpPr>
              <a:spLocks/>
            </p:cNvSpPr>
            <p:nvPr/>
          </p:nvSpPr>
          <p:spPr bwMode="auto">
            <a:xfrm>
              <a:off x="5359997" y="420685"/>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20318"/>
            <p:cNvSpPr>
              <a:spLocks noEditPoints="1"/>
            </p:cNvSpPr>
            <p:nvPr/>
          </p:nvSpPr>
          <p:spPr bwMode="auto">
            <a:xfrm>
              <a:off x="5328648" y="389336"/>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20423"/>
            <p:cNvSpPr>
              <a:spLocks/>
            </p:cNvSpPr>
            <p:nvPr/>
          </p:nvSpPr>
          <p:spPr bwMode="auto">
            <a:xfrm>
              <a:off x="5276622" y="-947339"/>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0541"/>
            <p:cNvSpPr>
              <a:spLocks/>
            </p:cNvSpPr>
            <p:nvPr/>
          </p:nvSpPr>
          <p:spPr bwMode="auto">
            <a:xfrm>
              <a:off x="6887440" y="-1084740"/>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0648"/>
            <p:cNvSpPr>
              <a:spLocks/>
            </p:cNvSpPr>
            <p:nvPr/>
          </p:nvSpPr>
          <p:spPr bwMode="auto">
            <a:xfrm>
              <a:off x="5875595" y="-168944"/>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0654"/>
            <p:cNvSpPr>
              <a:spLocks noEditPoints="1"/>
            </p:cNvSpPr>
            <p:nvPr/>
          </p:nvSpPr>
          <p:spPr bwMode="auto">
            <a:xfrm>
              <a:off x="5484730" y="-172279"/>
              <a:ext cx="1446732" cy="1485418"/>
            </a:xfrm>
            <a:custGeom>
              <a:avLst/>
              <a:gdLst>
                <a:gd name="T0" fmla="*/ 2169 w 2169"/>
                <a:gd name="T1" fmla="*/ 154 h 2227"/>
                <a:gd name="T2" fmla="*/ 1422 w 2169"/>
                <a:gd name="T3" fmla="*/ 639 h 2227"/>
                <a:gd name="T4" fmla="*/ 1493 w 2169"/>
                <a:gd name="T5" fmla="*/ 1773 h 2227"/>
                <a:gd name="T6" fmla="*/ 1498 w 2169"/>
                <a:gd name="T7" fmla="*/ 1775 h 2227"/>
                <a:gd name="T8" fmla="*/ 791 w 2169"/>
                <a:gd name="T9" fmla="*/ 2227 h 2227"/>
                <a:gd name="T10" fmla="*/ 0 w 2169"/>
                <a:gd name="T11" fmla="*/ 1960 h 2227"/>
                <a:gd name="T12" fmla="*/ 2 w 2169"/>
                <a:gd name="T13" fmla="*/ 1950 h 2227"/>
                <a:gd name="T14" fmla="*/ 789 w 2169"/>
                <a:gd name="T15" fmla="*/ 2215 h 2227"/>
                <a:gd name="T16" fmla="*/ 1479 w 2169"/>
                <a:gd name="T17" fmla="*/ 1775 h 2227"/>
                <a:gd name="T18" fmla="*/ 581 w 2169"/>
                <a:gd name="T19" fmla="*/ 1173 h 2227"/>
                <a:gd name="T20" fmla="*/ 1413 w 2169"/>
                <a:gd name="T21" fmla="*/ 634 h 2227"/>
                <a:gd name="T22" fmla="*/ 1373 w 2169"/>
                <a:gd name="T23" fmla="*/ 0 h 2227"/>
                <a:gd name="T24" fmla="*/ 1380 w 2169"/>
                <a:gd name="T25" fmla="*/ 3 h 2227"/>
                <a:gd name="T26" fmla="*/ 2169 w 2169"/>
                <a:gd name="T27" fmla="*/ 154 h 2227"/>
                <a:gd name="T28" fmla="*/ 1422 w 2169"/>
                <a:gd name="T29" fmla="*/ 627 h 2227"/>
                <a:gd name="T30" fmla="*/ 2141 w 2169"/>
                <a:gd name="T31" fmla="*/ 159 h 2227"/>
                <a:gd name="T32" fmla="*/ 1384 w 2169"/>
                <a:gd name="T33" fmla="*/ 15 h 2227"/>
                <a:gd name="T34" fmla="*/ 1422 w 2169"/>
                <a:gd name="T35" fmla="*/ 627 h 2227"/>
                <a:gd name="T36" fmla="*/ 1484 w 2169"/>
                <a:gd name="T37" fmla="*/ 1766 h 2227"/>
                <a:gd name="T38" fmla="*/ 1413 w 2169"/>
                <a:gd name="T39" fmla="*/ 646 h 2227"/>
                <a:gd name="T40" fmla="*/ 600 w 2169"/>
                <a:gd name="T41" fmla="*/ 1173 h 2227"/>
                <a:gd name="T42" fmla="*/ 1484 w 2169"/>
                <a:gd name="T43" fmla="*/ 176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9" h="2227">
                  <a:moveTo>
                    <a:pt x="2169" y="154"/>
                  </a:moveTo>
                  <a:lnTo>
                    <a:pt x="1422" y="639"/>
                  </a:lnTo>
                  <a:lnTo>
                    <a:pt x="1493" y="1773"/>
                  </a:lnTo>
                  <a:lnTo>
                    <a:pt x="1498" y="1775"/>
                  </a:lnTo>
                  <a:lnTo>
                    <a:pt x="791" y="2227"/>
                  </a:lnTo>
                  <a:lnTo>
                    <a:pt x="0" y="1960"/>
                  </a:lnTo>
                  <a:lnTo>
                    <a:pt x="2" y="1950"/>
                  </a:lnTo>
                  <a:lnTo>
                    <a:pt x="789" y="2215"/>
                  </a:lnTo>
                  <a:lnTo>
                    <a:pt x="1479" y="1775"/>
                  </a:lnTo>
                  <a:lnTo>
                    <a:pt x="581" y="1173"/>
                  </a:lnTo>
                  <a:lnTo>
                    <a:pt x="1413" y="634"/>
                  </a:lnTo>
                  <a:lnTo>
                    <a:pt x="1373" y="0"/>
                  </a:lnTo>
                  <a:lnTo>
                    <a:pt x="1380" y="3"/>
                  </a:lnTo>
                  <a:lnTo>
                    <a:pt x="2169" y="154"/>
                  </a:lnTo>
                  <a:close/>
                  <a:moveTo>
                    <a:pt x="1422" y="627"/>
                  </a:moveTo>
                  <a:lnTo>
                    <a:pt x="2141" y="159"/>
                  </a:lnTo>
                  <a:lnTo>
                    <a:pt x="1384" y="15"/>
                  </a:lnTo>
                  <a:lnTo>
                    <a:pt x="1422" y="627"/>
                  </a:lnTo>
                  <a:close/>
                  <a:moveTo>
                    <a:pt x="1484" y="1766"/>
                  </a:moveTo>
                  <a:lnTo>
                    <a:pt x="1413" y="646"/>
                  </a:lnTo>
                  <a:lnTo>
                    <a:pt x="600" y="1173"/>
                  </a:lnTo>
                  <a:lnTo>
                    <a:pt x="1484" y="17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0656"/>
            <p:cNvSpPr>
              <a:spLocks/>
            </p:cNvSpPr>
            <p:nvPr/>
          </p:nvSpPr>
          <p:spPr bwMode="auto">
            <a:xfrm>
              <a:off x="6870098" y="-638515"/>
              <a:ext cx="620981" cy="1255969"/>
            </a:xfrm>
            <a:custGeom>
              <a:avLst/>
              <a:gdLst>
                <a:gd name="T0" fmla="*/ 921 w 931"/>
                <a:gd name="T1" fmla="*/ 0 h 1883"/>
                <a:gd name="T2" fmla="*/ 931 w 931"/>
                <a:gd name="T3" fmla="*/ 9 h 1883"/>
                <a:gd name="T4" fmla="*/ 85 w 931"/>
                <a:gd name="T5" fmla="*/ 858 h 1883"/>
                <a:gd name="T6" fmla="*/ 12 w 931"/>
                <a:gd name="T7" fmla="*/ 1883 h 1883"/>
                <a:gd name="T8" fmla="*/ 0 w 931"/>
                <a:gd name="T9" fmla="*/ 1881 h 1883"/>
                <a:gd name="T10" fmla="*/ 73 w 931"/>
                <a:gd name="T11" fmla="*/ 853 h 1883"/>
                <a:gd name="T12" fmla="*/ 75 w 931"/>
                <a:gd name="T13" fmla="*/ 853 h 1883"/>
                <a:gd name="T14" fmla="*/ 921 w 931"/>
                <a:gd name="T15" fmla="*/ 0 h 1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883">
                  <a:moveTo>
                    <a:pt x="921" y="0"/>
                  </a:moveTo>
                  <a:lnTo>
                    <a:pt x="931" y="9"/>
                  </a:lnTo>
                  <a:lnTo>
                    <a:pt x="85" y="858"/>
                  </a:lnTo>
                  <a:lnTo>
                    <a:pt x="12" y="1883"/>
                  </a:lnTo>
                  <a:lnTo>
                    <a:pt x="0" y="1881"/>
                  </a:lnTo>
                  <a:lnTo>
                    <a:pt x="73" y="853"/>
                  </a:lnTo>
                  <a:lnTo>
                    <a:pt x="75" y="853"/>
                  </a:lnTo>
                  <a:lnTo>
                    <a:pt x="92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20676"/>
            <p:cNvSpPr>
              <a:spLocks/>
            </p:cNvSpPr>
            <p:nvPr/>
          </p:nvSpPr>
          <p:spPr bwMode="auto">
            <a:xfrm>
              <a:off x="4289459" y="922275"/>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0677"/>
            <p:cNvSpPr>
              <a:spLocks/>
            </p:cNvSpPr>
            <p:nvPr/>
          </p:nvSpPr>
          <p:spPr bwMode="auto">
            <a:xfrm>
              <a:off x="4863082" y="907601"/>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20679"/>
            <p:cNvSpPr>
              <a:spLocks/>
            </p:cNvSpPr>
            <p:nvPr/>
          </p:nvSpPr>
          <p:spPr bwMode="auto">
            <a:xfrm>
              <a:off x="5438707" y="1084356"/>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20680"/>
            <p:cNvSpPr>
              <a:spLocks/>
            </p:cNvSpPr>
            <p:nvPr/>
          </p:nvSpPr>
          <p:spPr bwMode="auto">
            <a:xfrm>
              <a:off x="5801557" y="534078"/>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20681"/>
            <p:cNvSpPr>
              <a:spLocks/>
            </p:cNvSpPr>
            <p:nvPr/>
          </p:nvSpPr>
          <p:spPr bwMode="auto">
            <a:xfrm>
              <a:off x="5969642" y="1267116"/>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20683"/>
            <p:cNvSpPr>
              <a:spLocks/>
            </p:cNvSpPr>
            <p:nvPr/>
          </p:nvSpPr>
          <p:spPr bwMode="auto">
            <a:xfrm>
              <a:off x="6377849" y="198575"/>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20684"/>
            <p:cNvSpPr>
              <a:spLocks/>
            </p:cNvSpPr>
            <p:nvPr/>
          </p:nvSpPr>
          <p:spPr bwMode="auto">
            <a:xfrm>
              <a:off x="6343165" y="-226973"/>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0709"/>
            <p:cNvSpPr>
              <a:spLocks/>
            </p:cNvSpPr>
            <p:nvPr/>
          </p:nvSpPr>
          <p:spPr bwMode="auto">
            <a:xfrm>
              <a:off x="4901102" y="347984"/>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20710"/>
            <p:cNvSpPr>
              <a:spLocks noEditPoints="1"/>
            </p:cNvSpPr>
            <p:nvPr/>
          </p:nvSpPr>
          <p:spPr bwMode="auto">
            <a:xfrm>
              <a:off x="4852410" y="297959"/>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20716"/>
            <p:cNvSpPr>
              <a:spLocks/>
            </p:cNvSpPr>
            <p:nvPr/>
          </p:nvSpPr>
          <p:spPr bwMode="auto">
            <a:xfrm>
              <a:off x="5703504" y="1181736"/>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20717"/>
            <p:cNvSpPr>
              <a:spLocks noEditPoints="1"/>
            </p:cNvSpPr>
            <p:nvPr/>
          </p:nvSpPr>
          <p:spPr bwMode="auto">
            <a:xfrm>
              <a:off x="5668820" y="1147052"/>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20718"/>
            <p:cNvSpPr>
              <a:spLocks/>
            </p:cNvSpPr>
            <p:nvPr/>
          </p:nvSpPr>
          <p:spPr bwMode="auto">
            <a:xfrm>
              <a:off x="5880260" y="21817"/>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0719"/>
            <p:cNvSpPr>
              <a:spLocks noEditPoints="1"/>
            </p:cNvSpPr>
            <p:nvPr/>
          </p:nvSpPr>
          <p:spPr bwMode="auto">
            <a:xfrm>
              <a:off x="5843575" y="-14201"/>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0720"/>
            <p:cNvSpPr>
              <a:spLocks/>
            </p:cNvSpPr>
            <p:nvPr/>
          </p:nvSpPr>
          <p:spPr bwMode="auto">
            <a:xfrm>
              <a:off x="6887435" y="-102913"/>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20721"/>
            <p:cNvSpPr>
              <a:spLocks noEditPoints="1"/>
            </p:cNvSpPr>
            <p:nvPr/>
          </p:nvSpPr>
          <p:spPr bwMode="auto">
            <a:xfrm>
              <a:off x="6850750" y="-140265"/>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20724"/>
            <p:cNvSpPr>
              <a:spLocks/>
            </p:cNvSpPr>
            <p:nvPr/>
          </p:nvSpPr>
          <p:spPr bwMode="auto">
            <a:xfrm>
              <a:off x="4890427" y="1627961"/>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20722"/>
            <p:cNvSpPr>
              <a:spLocks/>
            </p:cNvSpPr>
            <p:nvPr/>
          </p:nvSpPr>
          <p:spPr bwMode="auto">
            <a:xfrm>
              <a:off x="6409873" y="919938"/>
              <a:ext cx="156078" cy="156078"/>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344" name="椭圆 343"/>
          <p:cNvSpPr/>
          <p:nvPr/>
        </p:nvSpPr>
        <p:spPr>
          <a:xfrm>
            <a:off x="6016389" y="1993427"/>
            <a:ext cx="159223" cy="159223"/>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7" name="文本框 346"/>
          <p:cNvSpPr txBox="1"/>
          <p:nvPr/>
        </p:nvSpPr>
        <p:spPr>
          <a:xfrm>
            <a:off x="6908129" y="1916064"/>
            <a:ext cx="5109700" cy="1323439"/>
          </a:xfrm>
          <a:prstGeom prst="rect">
            <a:avLst/>
          </a:prstGeom>
          <a:noFill/>
        </p:spPr>
        <p:txBody>
          <a:bodyPr wrap="square" rtlCol="0">
            <a:spAutoFit/>
          </a:bodyPr>
          <a:lstStyle/>
          <a:p>
            <a:r>
              <a:rPr lang="zh-CN" altLang="en-US" sz="2000" dirty="0" smtClean="0">
                <a:latin typeface="华文仿宋" pitchFamily="2" charset="-122"/>
                <a:ea typeface="华文仿宋" pitchFamily="2" charset="-122"/>
              </a:rPr>
              <a:t>对全校所有学科的排名进行分析，设计综合评价指标，遴选出第二梯队学科名单并进行重点扶持。第二梯队的学科是指属于具有较强竞争力，有希望入选一流学科的学科。</a:t>
            </a:r>
            <a:endParaRPr lang="en-US" altLang="zh-CN" sz="2000" dirty="0">
              <a:latin typeface="华文仿宋" pitchFamily="2" charset="-122"/>
              <a:ea typeface="华文仿宋" pitchFamily="2" charset="-122"/>
              <a:sym typeface="华文细黑" panose="02010600040101010101" pitchFamily="2" charset="-122"/>
            </a:endParaRPr>
          </a:p>
        </p:txBody>
      </p:sp>
      <p:sp>
        <p:nvSpPr>
          <p:cNvPr id="349" name="椭圆 348"/>
          <p:cNvSpPr/>
          <p:nvPr/>
        </p:nvSpPr>
        <p:spPr>
          <a:xfrm>
            <a:off x="6016389" y="4508778"/>
            <a:ext cx="159223" cy="159223"/>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1" name="文本框 350"/>
          <p:cNvSpPr txBox="1"/>
          <p:nvPr/>
        </p:nvSpPr>
        <p:spPr>
          <a:xfrm>
            <a:off x="511629" y="3538683"/>
            <a:ext cx="5314258" cy="1631216"/>
          </a:xfrm>
          <a:prstGeom prst="rect">
            <a:avLst/>
          </a:prstGeom>
          <a:noFill/>
        </p:spPr>
        <p:txBody>
          <a:bodyPr wrap="square" rtlCol="0">
            <a:spAutoFit/>
          </a:bodyPr>
          <a:lstStyle/>
          <a:p>
            <a:r>
              <a:rPr lang="zh-CN" altLang="en-US" sz="2000" dirty="0" smtClean="0">
                <a:latin typeface="华文仿宋" pitchFamily="2" charset="-122"/>
                <a:ea typeface="华文仿宋" pitchFamily="2" charset="-122"/>
              </a:rPr>
              <a:t>对第二梯队学科的扶持，主要通过“科研数据提供服务”为这些学科的科研人员提供定题服务、专题追踪服务，帮助科研人员更快更好的完成具有高被引的研究成果，最终使得第二梯队学科尽快迈入“一流学科”的行列中。</a:t>
            </a:r>
            <a:endParaRPr lang="en-US" altLang="zh-CN" sz="2000" dirty="0">
              <a:latin typeface="华文仿宋" pitchFamily="2" charset="-122"/>
              <a:ea typeface="华文仿宋" pitchFamily="2" charset="-122"/>
              <a:sym typeface="华文细黑" panose="02010600040101010101" pitchFamily="2" charset="-122"/>
            </a:endParaRPr>
          </a:p>
        </p:txBody>
      </p:sp>
      <p:sp>
        <p:nvSpPr>
          <p:cNvPr id="207" name="文本框 206"/>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smtClean="0">
                <a:solidFill>
                  <a:schemeClr val="tx1"/>
                </a:solidFill>
                <a:latin typeface="+mn-lt"/>
              </a:rPr>
              <a:t>03</a:t>
            </a:r>
            <a:endParaRPr lang="zh-CN" altLang="en-US" sz="5400" dirty="0">
              <a:solidFill>
                <a:schemeClr val="tx1"/>
              </a:solidFill>
              <a:latin typeface="+mn-lt"/>
            </a:endParaRPr>
          </a:p>
        </p:txBody>
      </p:sp>
      <p:cxnSp>
        <p:nvCxnSpPr>
          <p:cNvPr id="226" name="直接连接符 225"/>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29" name="弦形 228"/>
          <p:cNvSpPr/>
          <p:nvPr/>
        </p:nvSpPr>
        <p:spPr>
          <a:xfrm rot="7898653">
            <a:off x="5601653" y="6474093"/>
            <a:ext cx="988694" cy="950116"/>
          </a:xfrm>
          <a:prstGeom prst="chord">
            <a:avLst>
              <a:gd name="adj1" fmla="val 2412988"/>
              <a:gd name="adj2" fmla="val 14173956"/>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0" name="弦形 229"/>
          <p:cNvSpPr/>
          <p:nvPr/>
        </p:nvSpPr>
        <p:spPr>
          <a:xfrm rot="18728571">
            <a:off x="5601653" y="-566209"/>
            <a:ext cx="988694" cy="950116"/>
          </a:xfrm>
          <a:prstGeom prst="chord">
            <a:avLst>
              <a:gd name="adj1" fmla="val 2412988"/>
              <a:gd name="adj2" fmla="val 14173956"/>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5" name="TextBox 204"/>
          <p:cNvSpPr txBox="1"/>
          <p:nvPr/>
        </p:nvSpPr>
        <p:spPr>
          <a:xfrm>
            <a:off x="1066795" y="936173"/>
            <a:ext cx="3276600" cy="461665"/>
          </a:xfrm>
          <a:prstGeom prst="rect">
            <a:avLst/>
          </a:prstGeom>
          <a:noFill/>
        </p:spPr>
        <p:txBody>
          <a:bodyPr wrap="square" rtlCol="0">
            <a:spAutoFit/>
          </a:bodyPr>
          <a:lstStyle/>
          <a:p>
            <a:r>
              <a:rPr lang="zh-CN" altLang="en-US" sz="2400" b="1" dirty="0" smtClean="0">
                <a:latin typeface="华文仿宋" pitchFamily="2" charset="-122"/>
                <a:ea typeface="华文仿宋" pitchFamily="2" charset="-122"/>
              </a:rPr>
              <a:t>普通学科重点扶持计划</a:t>
            </a:r>
            <a:endParaRPr lang="zh-CN" altLang="en-US" sz="2400" b="1" dirty="0">
              <a:latin typeface="华文仿宋" pitchFamily="2" charset="-122"/>
              <a:ea typeface="华文仿宋" pitchFamily="2" charset="-122"/>
            </a:endParaRPr>
          </a:p>
        </p:txBody>
      </p:sp>
      <p:sp>
        <p:nvSpPr>
          <p:cNvPr id="231" name="TextBox 230"/>
          <p:cNvSpPr txBox="1"/>
          <p:nvPr/>
        </p:nvSpPr>
        <p:spPr>
          <a:xfrm>
            <a:off x="11321143" y="6254820"/>
            <a:ext cx="718457"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P16</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8843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1000" fill="hold"/>
                                        <p:tgtEl>
                                          <p:spTgt spid="226"/>
                                        </p:tgtEl>
                                        <p:attrNameLst>
                                          <p:attrName>ppt_w</p:attrName>
                                        </p:attrNameLst>
                                      </p:cBhvr>
                                      <p:tavLst>
                                        <p:tav tm="0">
                                          <p:val>
                                            <p:fltVal val="0"/>
                                          </p:val>
                                        </p:tav>
                                        <p:tav tm="100000">
                                          <p:val>
                                            <p:strVal val="#ppt_w"/>
                                          </p:val>
                                        </p:tav>
                                      </p:tavLst>
                                    </p:anim>
                                    <p:anim calcmode="lin" valueType="num">
                                      <p:cBhvr>
                                        <p:cTn id="8" dur="1000" fill="hold"/>
                                        <p:tgtEl>
                                          <p:spTgt spid="226"/>
                                        </p:tgtEl>
                                        <p:attrNameLst>
                                          <p:attrName>ppt_h</p:attrName>
                                        </p:attrNameLst>
                                      </p:cBhvr>
                                      <p:tavLst>
                                        <p:tav tm="0">
                                          <p:val>
                                            <p:fltVal val="0"/>
                                          </p:val>
                                        </p:tav>
                                        <p:tav tm="100000">
                                          <p:val>
                                            <p:strVal val="#ppt_h"/>
                                          </p:val>
                                        </p:tav>
                                      </p:tavLst>
                                    </p:anim>
                                    <p:anim calcmode="lin" valueType="num">
                                      <p:cBhvr>
                                        <p:cTn id="9" dur="1000" fill="hold"/>
                                        <p:tgtEl>
                                          <p:spTgt spid="226"/>
                                        </p:tgtEl>
                                        <p:attrNameLst>
                                          <p:attrName>style.rotation</p:attrName>
                                        </p:attrNameLst>
                                      </p:cBhvr>
                                      <p:tavLst>
                                        <p:tav tm="0">
                                          <p:val>
                                            <p:fltVal val="90"/>
                                          </p:val>
                                        </p:tav>
                                        <p:tav tm="100000">
                                          <p:val>
                                            <p:fltVal val="0"/>
                                          </p:val>
                                        </p:tav>
                                      </p:tavLst>
                                    </p:anim>
                                    <p:animEffect transition="in" filter="fade">
                                      <p:cBhvr>
                                        <p:cTn id="10" dur="1000"/>
                                        <p:tgtEl>
                                          <p:spTgt spid="226"/>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05"/>
                                        </p:tgtEl>
                                        <p:attrNameLst>
                                          <p:attrName>style.visibility</p:attrName>
                                        </p:attrNameLst>
                                      </p:cBhvr>
                                      <p:to>
                                        <p:strVal val="visible"/>
                                      </p:to>
                                    </p:set>
                                    <p:animEffect transition="in" filter="fade">
                                      <p:cBhvr>
                                        <p:cTn id="14" dur="1000"/>
                                        <p:tgtEl>
                                          <p:spTgt spid="205"/>
                                        </p:tgtEl>
                                      </p:cBhvr>
                                    </p:animEffect>
                                    <p:anim calcmode="lin" valueType="num">
                                      <p:cBhvr>
                                        <p:cTn id="15" dur="1000" fill="hold"/>
                                        <p:tgtEl>
                                          <p:spTgt spid="205"/>
                                        </p:tgtEl>
                                        <p:attrNameLst>
                                          <p:attrName>ppt_x</p:attrName>
                                        </p:attrNameLst>
                                      </p:cBhvr>
                                      <p:tavLst>
                                        <p:tav tm="0">
                                          <p:val>
                                            <p:strVal val="#ppt_x"/>
                                          </p:val>
                                        </p:tav>
                                        <p:tav tm="100000">
                                          <p:val>
                                            <p:strVal val="#ppt_x"/>
                                          </p:val>
                                        </p:tav>
                                      </p:tavLst>
                                    </p:anim>
                                    <p:anim calcmode="lin" valueType="num">
                                      <p:cBhvr>
                                        <p:cTn id="16" dur="1000" fill="hold"/>
                                        <p:tgtEl>
                                          <p:spTgt spid="205"/>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25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childTnLst>
                                </p:cTn>
                              </p:par>
                              <p:par>
                                <p:cTn id="20" presetID="42" presetClass="path" presetSubtype="0" decel="30000" fill="hold" grpId="1" nodeType="withEffect">
                                  <p:stCondLst>
                                    <p:cond delay="250"/>
                                  </p:stCondLst>
                                  <p:childTnLst>
                                    <p:animMotion origin="layout" path="M -2.08333E-6 -4.81481E-6 L 0.03373 0.04399 " pathEditMode="relative" rAng="0" ptsTypes="AA">
                                      <p:cBhvr>
                                        <p:cTn id="21" dur="750" spd="-100000" fill="hold"/>
                                        <p:tgtEl>
                                          <p:spTgt spid="207"/>
                                        </p:tgtEl>
                                        <p:attrNameLst>
                                          <p:attrName>ppt_x</p:attrName>
                                          <p:attrName>ppt_y</p:attrName>
                                        </p:attrNameLst>
                                      </p:cBhvr>
                                      <p:rCtr x="1680" y="2199"/>
                                    </p:animMotion>
                                  </p:childTnLst>
                                </p:cTn>
                              </p:par>
                              <p:par>
                                <p:cTn id="22" presetID="10" presetClass="entr" presetSubtype="0" fill="hold" nodeType="with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par>
                                <p:cTn id="25" presetID="63" presetClass="path" presetSubtype="0" decel="30000" fill="hold" nodeType="withEffect">
                                  <p:stCondLst>
                                    <p:cond delay="500"/>
                                  </p:stCondLst>
                                  <p:childTnLst>
                                    <p:animMotion origin="layout" path="M -0.16341 -0.22315 L -8.33333E-7 -2.59259E-6 " pathEditMode="relative" rAng="0" ptsTypes="AA">
                                      <p:cBhvr>
                                        <p:cTn id="26" dur="1000" fill="hold"/>
                                        <p:tgtEl>
                                          <p:spTgt spid="6"/>
                                        </p:tgtEl>
                                        <p:attrNameLst>
                                          <p:attrName>ppt_x</p:attrName>
                                          <p:attrName>ppt_y</p:attrName>
                                        </p:attrNameLst>
                                      </p:cBhvr>
                                      <p:rCtr x="8164" y="11157"/>
                                    </p:animMotion>
                                  </p:childTnLst>
                                </p:cTn>
                              </p:par>
                              <p:par>
                                <p:cTn id="27" presetID="6" presetClass="emph" presetSubtype="0" decel="30000" fill="hold" nodeType="withEffect">
                                  <p:stCondLst>
                                    <p:cond delay="500"/>
                                  </p:stCondLst>
                                  <p:childTnLst>
                                    <p:animScale>
                                      <p:cBhvr>
                                        <p:cTn id="28" dur="1000" fill="hold"/>
                                        <p:tgtEl>
                                          <p:spTgt spid="6"/>
                                        </p:tgtEl>
                                      </p:cBhvr>
                                      <p:by x="150000" y="150000"/>
                                      <p:from x="146726" y="119179"/>
                                      <p:to x="100000" y="100000"/>
                                    </p:animScale>
                                  </p:childTnLst>
                                </p:cTn>
                              </p:par>
                              <p:par>
                                <p:cTn id="29" presetID="10" presetClass="entr" presetSubtype="0" fill="hold" nodeType="withEffect">
                                  <p:stCondLst>
                                    <p:cond delay="5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par>
                                <p:cTn id="32" presetID="63" presetClass="path" presetSubtype="0" decel="30000" fill="hold" nodeType="withEffect">
                                  <p:stCondLst>
                                    <p:cond delay="500"/>
                                  </p:stCondLst>
                                  <p:childTnLst>
                                    <p:animMotion origin="layout" path="M 0.23997 0.22338 L 2.91667E-6 -1.48148E-6 " pathEditMode="relative" rAng="0" ptsTypes="AA">
                                      <p:cBhvr>
                                        <p:cTn id="33" dur="1000" fill="hold"/>
                                        <p:tgtEl>
                                          <p:spTgt spid="3"/>
                                        </p:tgtEl>
                                        <p:attrNameLst>
                                          <p:attrName>ppt_x</p:attrName>
                                          <p:attrName>ppt_y</p:attrName>
                                        </p:attrNameLst>
                                      </p:cBhvr>
                                      <p:rCtr x="-12005" y="-11181"/>
                                    </p:animMotion>
                                  </p:childTnLst>
                                </p:cTn>
                              </p:par>
                              <p:par>
                                <p:cTn id="34" presetID="6" presetClass="emph" presetSubtype="0" decel="30000" fill="hold" nodeType="withEffect">
                                  <p:stCondLst>
                                    <p:cond delay="500"/>
                                  </p:stCondLst>
                                  <p:childTnLst>
                                    <p:animScale>
                                      <p:cBhvr>
                                        <p:cTn id="35" dur="1000" fill="hold"/>
                                        <p:tgtEl>
                                          <p:spTgt spid="3"/>
                                        </p:tgtEl>
                                      </p:cBhvr>
                                      <p:by x="150000" y="150000"/>
                                      <p:from x="146726" y="119179"/>
                                      <p:to x="100000" y="100000"/>
                                    </p:animScale>
                                  </p:childTnLst>
                                </p:cTn>
                              </p:par>
                              <p:par>
                                <p:cTn id="36" presetID="31" presetClass="entr" presetSubtype="0" fill="hold" grpId="0" nodeType="withEffect">
                                  <p:stCondLst>
                                    <p:cond delay="750"/>
                                  </p:stCondLst>
                                  <p:childTnLst>
                                    <p:set>
                                      <p:cBhvr>
                                        <p:cTn id="37" dur="1" fill="hold">
                                          <p:stCondLst>
                                            <p:cond delay="0"/>
                                          </p:stCondLst>
                                        </p:cTn>
                                        <p:tgtEl>
                                          <p:spTgt spid="230"/>
                                        </p:tgtEl>
                                        <p:attrNameLst>
                                          <p:attrName>style.visibility</p:attrName>
                                        </p:attrNameLst>
                                      </p:cBhvr>
                                      <p:to>
                                        <p:strVal val="visible"/>
                                      </p:to>
                                    </p:set>
                                    <p:anim calcmode="lin" valueType="num">
                                      <p:cBhvr>
                                        <p:cTn id="38" dur="1000" fill="hold"/>
                                        <p:tgtEl>
                                          <p:spTgt spid="230"/>
                                        </p:tgtEl>
                                        <p:attrNameLst>
                                          <p:attrName>ppt_w</p:attrName>
                                        </p:attrNameLst>
                                      </p:cBhvr>
                                      <p:tavLst>
                                        <p:tav tm="0">
                                          <p:val>
                                            <p:fltVal val="0"/>
                                          </p:val>
                                        </p:tav>
                                        <p:tav tm="100000">
                                          <p:val>
                                            <p:strVal val="#ppt_w"/>
                                          </p:val>
                                        </p:tav>
                                      </p:tavLst>
                                    </p:anim>
                                    <p:anim calcmode="lin" valueType="num">
                                      <p:cBhvr>
                                        <p:cTn id="39" dur="1000" fill="hold"/>
                                        <p:tgtEl>
                                          <p:spTgt spid="230"/>
                                        </p:tgtEl>
                                        <p:attrNameLst>
                                          <p:attrName>ppt_h</p:attrName>
                                        </p:attrNameLst>
                                      </p:cBhvr>
                                      <p:tavLst>
                                        <p:tav tm="0">
                                          <p:val>
                                            <p:fltVal val="0"/>
                                          </p:val>
                                        </p:tav>
                                        <p:tav tm="100000">
                                          <p:val>
                                            <p:strVal val="#ppt_h"/>
                                          </p:val>
                                        </p:tav>
                                      </p:tavLst>
                                    </p:anim>
                                    <p:anim calcmode="lin" valueType="num">
                                      <p:cBhvr>
                                        <p:cTn id="40" dur="1000" fill="hold"/>
                                        <p:tgtEl>
                                          <p:spTgt spid="230"/>
                                        </p:tgtEl>
                                        <p:attrNameLst>
                                          <p:attrName>style.rotation</p:attrName>
                                        </p:attrNameLst>
                                      </p:cBhvr>
                                      <p:tavLst>
                                        <p:tav tm="0">
                                          <p:val>
                                            <p:fltVal val="90"/>
                                          </p:val>
                                        </p:tav>
                                        <p:tav tm="100000">
                                          <p:val>
                                            <p:fltVal val="0"/>
                                          </p:val>
                                        </p:tav>
                                      </p:tavLst>
                                    </p:anim>
                                    <p:animEffect transition="in" filter="fade">
                                      <p:cBhvr>
                                        <p:cTn id="41" dur="1000"/>
                                        <p:tgtEl>
                                          <p:spTgt spid="230"/>
                                        </p:tgtEl>
                                      </p:cBhvr>
                                    </p:animEffect>
                                  </p:childTnLst>
                                </p:cTn>
                              </p:par>
                              <p:par>
                                <p:cTn id="42" presetID="31" presetClass="entr" presetSubtype="0" fill="hold" grpId="0" nodeType="withEffect">
                                  <p:stCondLst>
                                    <p:cond delay="750"/>
                                  </p:stCondLst>
                                  <p:childTnLst>
                                    <p:set>
                                      <p:cBhvr>
                                        <p:cTn id="43" dur="1" fill="hold">
                                          <p:stCondLst>
                                            <p:cond delay="0"/>
                                          </p:stCondLst>
                                        </p:cTn>
                                        <p:tgtEl>
                                          <p:spTgt spid="229"/>
                                        </p:tgtEl>
                                        <p:attrNameLst>
                                          <p:attrName>style.visibility</p:attrName>
                                        </p:attrNameLst>
                                      </p:cBhvr>
                                      <p:to>
                                        <p:strVal val="visible"/>
                                      </p:to>
                                    </p:set>
                                    <p:anim calcmode="lin" valueType="num">
                                      <p:cBhvr>
                                        <p:cTn id="44" dur="1000" fill="hold"/>
                                        <p:tgtEl>
                                          <p:spTgt spid="229"/>
                                        </p:tgtEl>
                                        <p:attrNameLst>
                                          <p:attrName>ppt_w</p:attrName>
                                        </p:attrNameLst>
                                      </p:cBhvr>
                                      <p:tavLst>
                                        <p:tav tm="0">
                                          <p:val>
                                            <p:fltVal val="0"/>
                                          </p:val>
                                        </p:tav>
                                        <p:tav tm="100000">
                                          <p:val>
                                            <p:strVal val="#ppt_w"/>
                                          </p:val>
                                        </p:tav>
                                      </p:tavLst>
                                    </p:anim>
                                    <p:anim calcmode="lin" valueType="num">
                                      <p:cBhvr>
                                        <p:cTn id="45" dur="1000" fill="hold"/>
                                        <p:tgtEl>
                                          <p:spTgt spid="229"/>
                                        </p:tgtEl>
                                        <p:attrNameLst>
                                          <p:attrName>ppt_h</p:attrName>
                                        </p:attrNameLst>
                                      </p:cBhvr>
                                      <p:tavLst>
                                        <p:tav tm="0">
                                          <p:val>
                                            <p:fltVal val="0"/>
                                          </p:val>
                                        </p:tav>
                                        <p:tav tm="100000">
                                          <p:val>
                                            <p:strVal val="#ppt_h"/>
                                          </p:val>
                                        </p:tav>
                                      </p:tavLst>
                                    </p:anim>
                                    <p:anim calcmode="lin" valueType="num">
                                      <p:cBhvr>
                                        <p:cTn id="46" dur="1000" fill="hold"/>
                                        <p:tgtEl>
                                          <p:spTgt spid="229"/>
                                        </p:tgtEl>
                                        <p:attrNameLst>
                                          <p:attrName>style.rotation</p:attrName>
                                        </p:attrNameLst>
                                      </p:cBhvr>
                                      <p:tavLst>
                                        <p:tav tm="0">
                                          <p:val>
                                            <p:fltVal val="90"/>
                                          </p:val>
                                        </p:tav>
                                        <p:tav tm="100000">
                                          <p:val>
                                            <p:fltVal val="0"/>
                                          </p:val>
                                        </p:tav>
                                      </p:tavLst>
                                    </p:anim>
                                    <p:animEffect transition="in" filter="fade">
                                      <p:cBhvr>
                                        <p:cTn id="47" dur="1000"/>
                                        <p:tgtEl>
                                          <p:spTgt spid="229"/>
                                        </p:tgtEl>
                                      </p:cBhvr>
                                    </p:animEffect>
                                  </p:childTnLst>
                                </p:cTn>
                              </p:par>
                              <p:par>
                                <p:cTn id="48" presetID="16" presetClass="entr" presetSubtype="42" fill="hold" nodeType="withEffect">
                                  <p:stCondLst>
                                    <p:cond delay="750"/>
                                  </p:stCondLst>
                                  <p:childTnLst>
                                    <p:set>
                                      <p:cBhvr>
                                        <p:cTn id="49" dur="1" fill="hold">
                                          <p:stCondLst>
                                            <p:cond delay="0"/>
                                          </p:stCondLst>
                                        </p:cTn>
                                        <p:tgtEl>
                                          <p:spTgt spid="2"/>
                                        </p:tgtEl>
                                        <p:attrNameLst>
                                          <p:attrName>style.visibility</p:attrName>
                                        </p:attrNameLst>
                                      </p:cBhvr>
                                      <p:to>
                                        <p:strVal val="visible"/>
                                      </p:to>
                                    </p:set>
                                    <p:animEffect transition="in" filter="barn(outHorizontal)">
                                      <p:cBhvr>
                                        <p:cTn id="50" dur="1000"/>
                                        <p:tgtEl>
                                          <p:spTgt spid="2"/>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344"/>
                                        </p:tgtEl>
                                        <p:attrNameLst>
                                          <p:attrName>style.visibility</p:attrName>
                                        </p:attrNameLst>
                                      </p:cBhvr>
                                      <p:to>
                                        <p:strVal val="visible"/>
                                      </p:to>
                                    </p:set>
                                    <p:animEffect transition="in" filter="fade">
                                      <p:cBhvr>
                                        <p:cTn id="53" dur="500"/>
                                        <p:tgtEl>
                                          <p:spTgt spid="344"/>
                                        </p:tgtEl>
                                      </p:cBhvr>
                                    </p:animEffect>
                                  </p:childTnLst>
                                </p:cTn>
                              </p:par>
                              <p:par>
                                <p:cTn id="54" presetID="63" presetClass="path" presetSubtype="0" decel="50000" fill="hold" grpId="1" nodeType="withEffect">
                                  <p:stCondLst>
                                    <p:cond delay="1000"/>
                                  </p:stCondLst>
                                  <p:childTnLst>
                                    <p:animMotion origin="layout" path="M 0.01523 3.7037E-6 L -0.10886 3.7037E-6 " pathEditMode="relative" rAng="0" ptsTypes="AA">
                                      <p:cBhvr>
                                        <p:cTn id="55" dur="750" spd="-100000" fill="hold"/>
                                        <p:tgtEl>
                                          <p:spTgt spid="344"/>
                                        </p:tgtEl>
                                        <p:attrNameLst>
                                          <p:attrName>ppt_x</p:attrName>
                                          <p:attrName>ppt_y</p:attrName>
                                        </p:attrNameLst>
                                      </p:cBhvr>
                                      <p:rCtr x="-6211" y="0"/>
                                    </p:animMotion>
                                  </p:childTnLst>
                                </p:cTn>
                              </p:par>
                              <p:par>
                                <p:cTn id="56" presetID="35" presetClass="path" presetSubtype="0" accel="50000" decel="50000" fill="hold" grpId="2" nodeType="withEffect">
                                  <p:stCondLst>
                                    <p:cond delay="1750"/>
                                  </p:stCondLst>
                                  <p:childTnLst>
                                    <p:animMotion origin="layout" path="M 0.01601 3.7037E-6 L 1.45833E-6 3.7037E-6 " pathEditMode="relative" rAng="0" ptsTypes="AA">
                                      <p:cBhvr>
                                        <p:cTn id="57" dur="750" fill="hold"/>
                                        <p:tgtEl>
                                          <p:spTgt spid="344"/>
                                        </p:tgtEl>
                                        <p:attrNameLst>
                                          <p:attrName>ppt_x</p:attrName>
                                          <p:attrName>ppt_y</p:attrName>
                                        </p:attrNameLst>
                                      </p:cBhvr>
                                      <p:rCtr x="-807" y="0"/>
                                    </p:animMotion>
                                  </p:childTnLst>
                                </p:cTn>
                              </p:par>
                              <p:par>
                                <p:cTn id="58" presetID="10" presetClass="entr" presetSubtype="0" fill="hold" grpId="0" nodeType="withEffect">
                                  <p:stCondLst>
                                    <p:cond delay="1000"/>
                                  </p:stCondLst>
                                  <p:childTnLst>
                                    <p:set>
                                      <p:cBhvr>
                                        <p:cTn id="59" dur="1" fill="hold">
                                          <p:stCondLst>
                                            <p:cond delay="0"/>
                                          </p:stCondLst>
                                        </p:cTn>
                                        <p:tgtEl>
                                          <p:spTgt spid="349"/>
                                        </p:tgtEl>
                                        <p:attrNameLst>
                                          <p:attrName>style.visibility</p:attrName>
                                        </p:attrNameLst>
                                      </p:cBhvr>
                                      <p:to>
                                        <p:strVal val="visible"/>
                                      </p:to>
                                    </p:set>
                                    <p:animEffect transition="in" filter="fade">
                                      <p:cBhvr>
                                        <p:cTn id="60" dur="500"/>
                                        <p:tgtEl>
                                          <p:spTgt spid="349"/>
                                        </p:tgtEl>
                                      </p:cBhvr>
                                    </p:animEffect>
                                  </p:childTnLst>
                                </p:cTn>
                              </p:par>
                              <p:par>
                                <p:cTn id="61" presetID="63" presetClass="path" presetSubtype="0" decel="50000" fill="hold" grpId="1" nodeType="withEffect">
                                  <p:stCondLst>
                                    <p:cond delay="1000"/>
                                  </p:stCondLst>
                                  <p:childTnLst>
                                    <p:animMotion origin="layout" path="M -0.02774 -4.07407E-6 L 0.11081 -4.07407E-6 " pathEditMode="relative" rAng="0" ptsTypes="AA">
                                      <p:cBhvr>
                                        <p:cTn id="62" dur="750" spd="-100000" fill="hold"/>
                                        <p:tgtEl>
                                          <p:spTgt spid="349"/>
                                        </p:tgtEl>
                                        <p:attrNameLst>
                                          <p:attrName>ppt_x</p:attrName>
                                          <p:attrName>ppt_y</p:attrName>
                                        </p:attrNameLst>
                                      </p:cBhvr>
                                      <p:rCtr x="6927" y="0"/>
                                    </p:animMotion>
                                  </p:childTnLst>
                                </p:cTn>
                              </p:par>
                              <p:par>
                                <p:cTn id="63" presetID="35" presetClass="path" presetSubtype="0" accel="50000" decel="50000" fill="hold" grpId="2" nodeType="withEffect">
                                  <p:stCondLst>
                                    <p:cond delay="1750"/>
                                  </p:stCondLst>
                                  <p:childTnLst>
                                    <p:animMotion origin="layout" path="M -0.028 -4.07407E-6 L 1.66667E-6 -4.07407E-6 " pathEditMode="relative" rAng="0" ptsTypes="AA">
                                      <p:cBhvr>
                                        <p:cTn id="64" dur="750" fill="hold"/>
                                        <p:tgtEl>
                                          <p:spTgt spid="349"/>
                                        </p:tgtEl>
                                        <p:attrNameLst>
                                          <p:attrName>ppt_x</p:attrName>
                                          <p:attrName>ppt_y</p:attrName>
                                        </p:attrNameLst>
                                      </p:cBhvr>
                                      <p:rCtr x="1393" y="0"/>
                                    </p:animMotion>
                                  </p:childTnLst>
                                </p:cTn>
                              </p:par>
                              <p:par>
                                <p:cTn id="65" presetID="22" presetClass="entr" presetSubtype="8" fill="hold" grpId="0" nodeType="withEffect">
                                  <p:stCondLst>
                                    <p:cond delay="1500"/>
                                  </p:stCondLst>
                                  <p:childTnLst>
                                    <p:set>
                                      <p:cBhvr>
                                        <p:cTn id="66" dur="1" fill="hold">
                                          <p:stCondLst>
                                            <p:cond delay="0"/>
                                          </p:stCondLst>
                                        </p:cTn>
                                        <p:tgtEl>
                                          <p:spTgt spid="347"/>
                                        </p:tgtEl>
                                        <p:attrNameLst>
                                          <p:attrName>style.visibility</p:attrName>
                                        </p:attrNameLst>
                                      </p:cBhvr>
                                      <p:to>
                                        <p:strVal val="visible"/>
                                      </p:to>
                                    </p:set>
                                    <p:animEffect transition="in" filter="wipe(left)">
                                      <p:cBhvr>
                                        <p:cTn id="67" dur="1000"/>
                                        <p:tgtEl>
                                          <p:spTgt spid="347"/>
                                        </p:tgtEl>
                                      </p:cBhvr>
                                    </p:animEffect>
                                  </p:childTnLst>
                                </p:cTn>
                              </p:par>
                              <p:par>
                                <p:cTn id="68" presetID="22" presetClass="entr" presetSubtype="2" fill="hold" grpId="0" nodeType="withEffect">
                                  <p:stCondLst>
                                    <p:cond delay="1500"/>
                                  </p:stCondLst>
                                  <p:childTnLst>
                                    <p:set>
                                      <p:cBhvr>
                                        <p:cTn id="69" dur="1" fill="hold">
                                          <p:stCondLst>
                                            <p:cond delay="0"/>
                                          </p:stCondLst>
                                        </p:cTn>
                                        <p:tgtEl>
                                          <p:spTgt spid="351"/>
                                        </p:tgtEl>
                                        <p:attrNameLst>
                                          <p:attrName>style.visibility</p:attrName>
                                        </p:attrNameLst>
                                      </p:cBhvr>
                                      <p:to>
                                        <p:strVal val="visible"/>
                                      </p:to>
                                    </p:set>
                                    <p:animEffect transition="in" filter="wipe(right)">
                                      <p:cBhvr>
                                        <p:cTn id="70"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animBg="1"/>
      <p:bldP spid="344" grpId="1" animBg="1"/>
      <p:bldP spid="344" grpId="2" animBg="1"/>
      <p:bldP spid="347" grpId="0"/>
      <p:bldP spid="349" grpId="0" animBg="1"/>
      <p:bldP spid="349" grpId="1" animBg="1"/>
      <p:bldP spid="349" grpId="2" animBg="1"/>
      <p:bldP spid="351" grpId="0"/>
      <p:bldP spid="207" grpId="0"/>
      <p:bldP spid="207" grpId="1"/>
      <p:bldP spid="229" grpId="0" animBg="1"/>
      <p:bldP spid="230" grpId="0" animBg="1"/>
      <p:bldP spid="2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endCxn id="7" idx="4"/>
          </p:cNvCxnSpPr>
          <p:nvPr/>
        </p:nvCxnSpPr>
        <p:spPr>
          <a:xfrm flipV="1">
            <a:off x="10849455" y="72590"/>
            <a:ext cx="717471" cy="12129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endCxn id="7" idx="0"/>
          </p:cNvCxnSpPr>
          <p:nvPr/>
        </p:nvCxnSpPr>
        <p:spPr>
          <a:xfrm flipH="1" flipV="1">
            <a:off x="11641601" y="62152"/>
            <a:ext cx="879303" cy="40204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endCxn id="10" idx="7"/>
          </p:cNvCxnSpPr>
          <p:nvPr/>
        </p:nvCxnSpPr>
        <p:spPr>
          <a:xfrm flipH="1" flipV="1">
            <a:off x="11021720" y="1233762"/>
            <a:ext cx="1248321" cy="1874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endCxn id="7" idx="5"/>
          </p:cNvCxnSpPr>
          <p:nvPr/>
        </p:nvCxnSpPr>
        <p:spPr>
          <a:xfrm flipH="1" flipV="1">
            <a:off x="11581921" y="100103"/>
            <a:ext cx="741582" cy="136147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7" idx="6"/>
            <a:endCxn id="10" idx="1"/>
          </p:cNvCxnSpPr>
          <p:nvPr/>
        </p:nvCxnSpPr>
        <p:spPr>
          <a:xfrm flipH="1">
            <a:off x="11014716" y="108442"/>
            <a:ext cx="595288" cy="107522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rot="4922515">
            <a:off x="11562792" y="29669"/>
            <a:ext cx="82942" cy="754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4922515">
            <a:off x="12483315" y="485620"/>
            <a:ext cx="66025" cy="6002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5"/>
            <a:endCxn id="15" idx="1"/>
          </p:cNvCxnSpPr>
          <p:nvPr/>
        </p:nvCxnSpPr>
        <p:spPr>
          <a:xfrm flipH="1">
            <a:off x="12284366" y="541687"/>
            <a:ext cx="214175" cy="87800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rot="4922515">
            <a:off x="10959674" y="1179377"/>
            <a:ext cx="71542" cy="6503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4922515" flipH="1">
            <a:off x="10450674" y="718584"/>
            <a:ext cx="921070" cy="1727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14" idx="1"/>
          </p:cNvCxnSpPr>
          <p:nvPr/>
        </p:nvCxnSpPr>
        <p:spPr>
          <a:xfrm flipV="1">
            <a:off x="9876855" y="199642"/>
            <a:ext cx="931465" cy="50041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4" idx="7"/>
          </p:cNvCxnSpPr>
          <p:nvPr/>
        </p:nvCxnSpPr>
        <p:spPr>
          <a:xfrm>
            <a:off x="9885337" y="760733"/>
            <a:ext cx="1083225" cy="47906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rot="4922515">
            <a:off x="9810188" y="694861"/>
            <a:ext cx="86651" cy="78774"/>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4922515">
            <a:off x="12220553" y="1414720"/>
            <a:ext cx="82942" cy="754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4922515">
            <a:off x="10733240" y="142426"/>
            <a:ext cx="115605" cy="105095"/>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1174285">
            <a:off x="11403684" y="1570680"/>
            <a:ext cx="114883" cy="104439"/>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11174285">
            <a:off x="9179546" y="247236"/>
            <a:ext cx="82172" cy="747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1174285">
            <a:off x="10121524" y="1249677"/>
            <a:ext cx="50157" cy="4559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a:stCxn id="18" idx="1"/>
            <a:endCxn id="14" idx="2"/>
          </p:cNvCxnSpPr>
          <p:nvPr/>
        </p:nvCxnSpPr>
        <p:spPr>
          <a:xfrm>
            <a:off x="9246642" y="313998"/>
            <a:ext cx="600872" cy="37734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8" idx="3"/>
          </p:cNvCxnSpPr>
          <p:nvPr/>
        </p:nvCxnSpPr>
        <p:spPr>
          <a:xfrm flipV="1">
            <a:off x="9252382" y="-142065"/>
            <a:ext cx="675550" cy="40355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48" idx="2"/>
            <a:endCxn id="47" idx="5"/>
          </p:cNvCxnSpPr>
          <p:nvPr/>
        </p:nvCxnSpPr>
        <p:spPr>
          <a:xfrm>
            <a:off x="311019" y="4017571"/>
            <a:ext cx="640772" cy="6206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2" idx="1"/>
            <a:endCxn id="41" idx="5"/>
          </p:cNvCxnSpPr>
          <p:nvPr/>
        </p:nvCxnSpPr>
        <p:spPr>
          <a:xfrm>
            <a:off x="114449" y="3156200"/>
            <a:ext cx="368021" cy="303909"/>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1" idx="1"/>
            <a:endCxn id="48" idx="5"/>
          </p:cNvCxnSpPr>
          <p:nvPr/>
        </p:nvCxnSpPr>
        <p:spPr>
          <a:xfrm flipH="1">
            <a:off x="281621" y="3499120"/>
            <a:ext cx="232171" cy="50233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48" idx="7"/>
          </p:cNvCxnSpPr>
          <p:nvPr/>
        </p:nvCxnSpPr>
        <p:spPr>
          <a:xfrm flipH="1">
            <a:off x="126438" y="4026960"/>
            <a:ext cx="152395" cy="44254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43" idx="2"/>
          </p:cNvCxnSpPr>
          <p:nvPr/>
        </p:nvCxnSpPr>
        <p:spPr>
          <a:xfrm flipV="1">
            <a:off x="152387" y="4509317"/>
            <a:ext cx="511612" cy="46457"/>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45" idx="4"/>
          </p:cNvCxnSpPr>
          <p:nvPr/>
        </p:nvCxnSpPr>
        <p:spPr>
          <a:xfrm flipV="1">
            <a:off x="413843" y="4544020"/>
            <a:ext cx="287319" cy="4731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50" idx="4"/>
          </p:cNvCxnSpPr>
          <p:nvPr/>
        </p:nvCxnSpPr>
        <p:spPr>
          <a:xfrm>
            <a:off x="47971" y="4573825"/>
            <a:ext cx="101544" cy="88701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45" idx="7"/>
          </p:cNvCxnSpPr>
          <p:nvPr/>
        </p:nvCxnSpPr>
        <p:spPr>
          <a:xfrm flipH="1">
            <a:off x="126361" y="5073643"/>
            <a:ext cx="256506" cy="42578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5" idx="1"/>
            <a:endCxn id="44" idx="5"/>
          </p:cNvCxnSpPr>
          <p:nvPr/>
        </p:nvCxnSpPr>
        <p:spPr>
          <a:xfrm>
            <a:off x="431883" y="5079001"/>
            <a:ext cx="159781" cy="93735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46" idx="4"/>
          </p:cNvCxnSpPr>
          <p:nvPr/>
        </p:nvCxnSpPr>
        <p:spPr>
          <a:xfrm flipH="1" flipV="1">
            <a:off x="717261" y="4531895"/>
            <a:ext cx="465790" cy="72089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44" idx="7"/>
            <a:endCxn id="50" idx="1"/>
          </p:cNvCxnSpPr>
          <p:nvPr/>
        </p:nvCxnSpPr>
        <p:spPr>
          <a:xfrm flipH="1" flipV="1">
            <a:off x="161866" y="5503176"/>
            <a:ext cx="425954" cy="548347"/>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0" idx="3"/>
            <a:endCxn id="44" idx="0"/>
          </p:cNvCxnSpPr>
          <p:nvPr/>
        </p:nvCxnSpPr>
        <p:spPr>
          <a:xfrm flipV="1">
            <a:off x="387547" y="6060728"/>
            <a:ext cx="217060" cy="62364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45" idx="2"/>
            <a:endCxn id="46" idx="6"/>
          </p:cNvCxnSpPr>
          <p:nvPr/>
        </p:nvCxnSpPr>
        <p:spPr>
          <a:xfrm>
            <a:off x="444713" y="5055602"/>
            <a:ext cx="699551" cy="22832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49" idx="3"/>
            <a:endCxn id="47" idx="0"/>
          </p:cNvCxnSpPr>
          <p:nvPr/>
        </p:nvCxnSpPr>
        <p:spPr>
          <a:xfrm flipV="1">
            <a:off x="706168" y="4142022"/>
            <a:ext cx="263822" cy="3506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6" idx="0"/>
            <a:endCxn id="44" idx="2"/>
          </p:cNvCxnSpPr>
          <p:nvPr/>
        </p:nvCxnSpPr>
        <p:spPr>
          <a:xfrm flipH="1">
            <a:off x="632193" y="5322716"/>
            <a:ext cx="543214" cy="71586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44" idx="2"/>
            <a:endCxn id="51" idx="6"/>
          </p:cNvCxnSpPr>
          <p:nvPr/>
        </p:nvCxnSpPr>
        <p:spPr>
          <a:xfrm>
            <a:off x="632193" y="6038579"/>
            <a:ext cx="636954" cy="4009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1" idx="1"/>
            <a:endCxn id="52" idx="4"/>
          </p:cNvCxnSpPr>
          <p:nvPr/>
        </p:nvCxnSpPr>
        <p:spPr>
          <a:xfrm>
            <a:off x="1311066" y="6101664"/>
            <a:ext cx="553226" cy="40055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51" idx="0"/>
            <a:endCxn id="40" idx="2"/>
          </p:cNvCxnSpPr>
          <p:nvPr/>
        </p:nvCxnSpPr>
        <p:spPr>
          <a:xfrm flipH="1">
            <a:off x="397493" y="6107210"/>
            <a:ext cx="894563" cy="61125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rot="11174285">
            <a:off x="304955" y="6667017"/>
            <a:ext cx="92812" cy="9281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1174285">
            <a:off x="473116" y="3454599"/>
            <a:ext cx="50031" cy="50031"/>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1174285">
            <a:off x="57754" y="3094147"/>
            <a:ext cx="69731" cy="69731"/>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椭圆 42"/>
          <p:cNvSpPr/>
          <p:nvPr/>
        </p:nvSpPr>
        <p:spPr>
          <a:xfrm rot="11174285">
            <a:off x="82248" y="4516779"/>
            <a:ext cx="70347" cy="70347"/>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椭圆 43"/>
          <p:cNvSpPr/>
          <p:nvPr/>
        </p:nvSpPr>
        <p:spPr>
          <a:xfrm rot="11174285">
            <a:off x="582310" y="6010845"/>
            <a:ext cx="50031" cy="50031"/>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11174285">
            <a:off x="375188" y="5016948"/>
            <a:ext cx="69731" cy="69731"/>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椭圆 45"/>
          <p:cNvSpPr/>
          <p:nvPr/>
        </p:nvSpPr>
        <p:spPr>
          <a:xfrm rot="11174285">
            <a:off x="1144056" y="5252577"/>
            <a:ext cx="70347" cy="70347"/>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1174285">
            <a:off x="938639" y="4071884"/>
            <a:ext cx="70347" cy="70347"/>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8" name="椭圆 47"/>
          <p:cNvSpPr/>
          <p:nvPr/>
        </p:nvSpPr>
        <p:spPr>
          <a:xfrm rot="11174285">
            <a:off x="274836" y="3997454"/>
            <a:ext cx="36291" cy="36291"/>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11174285">
            <a:off x="677838" y="4486705"/>
            <a:ext cx="31836" cy="31836"/>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1174285">
            <a:off x="123052" y="5460694"/>
            <a:ext cx="47738" cy="4773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1174285">
            <a:off x="1268993" y="6055615"/>
            <a:ext cx="51748" cy="5174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1174285">
            <a:off x="1825297" y="6502010"/>
            <a:ext cx="70347" cy="70347"/>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1174285">
            <a:off x="2250812" y="7014678"/>
            <a:ext cx="97490" cy="97490"/>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B91A1"/>
              </a:solidFill>
            </a:endParaRPr>
          </a:p>
        </p:txBody>
      </p:sp>
      <p:sp>
        <p:nvSpPr>
          <p:cNvPr id="54" name="椭圆 53"/>
          <p:cNvSpPr/>
          <p:nvPr/>
        </p:nvSpPr>
        <p:spPr>
          <a:xfrm rot="11174285">
            <a:off x="2992857" y="6770139"/>
            <a:ext cx="69731" cy="69731"/>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B91A1"/>
              </a:solidFill>
            </a:endParaRPr>
          </a:p>
        </p:txBody>
      </p:sp>
      <p:sp>
        <p:nvSpPr>
          <p:cNvPr id="55" name="椭圆 54"/>
          <p:cNvSpPr/>
          <p:nvPr/>
        </p:nvSpPr>
        <p:spPr>
          <a:xfrm rot="11174285">
            <a:off x="2096191" y="6089493"/>
            <a:ext cx="42564" cy="42564"/>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42" idx="5"/>
          </p:cNvCxnSpPr>
          <p:nvPr/>
        </p:nvCxnSpPr>
        <p:spPr>
          <a:xfrm>
            <a:off x="-278951" y="2488988"/>
            <a:ext cx="349742" cy="61283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269146" y="6564320"/>
            <a:ext cx="587502" cy="55285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a:solidFill>
                  <a:schemeClr val="tx1"/>
                </a:solidFill>
                <a:latin typeface="+mn-lt"/>
              </a:rPr>
              <a:t>03</a:t>
            </a:r>
            <a:endParaRPr lang="zh-CN" altLang="en-US" sz="5400" dirty="0">
              <a:solidFill>
                <a:schemeClr val="tx1"/>
              </a:solidFill>
              <a:latin typeface="+mn-lt"/>
            </a:endParaRPr>
          </a:p>
        </p:txBody>
      </p:sp>
      <p:cxnSp>
        <p:nvCxnSpPr>
          <p:cNvPr id="59" name="直接连接符 58"/>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Box 18"/>
          <p:cNvSpPr txBox="1"/>
          <p:nvPr/>
        </p:nvSpPr>
        <p:spPr>
          <a:xfrm>
            <a:off x="2252944" y="2257017"/>
            <a:ext cx="3255228" cy="683246"/>
          </a:xfrm>
          <a:prstGeom prst="rect">
            <a:avLst/>
          </a:prstGeom>
          <a:noFill/>
        </p:spPr>
        <p:txBody>
          <a:bodyPr wrap="square" lIns="91422" tIns="45711" rIns="91422" bIns="45711" rtlCol="0">
            <a:spAutoFit/>
          </a:bodyPr>
          <a:lstStyle/>
          <a:p>
            <a:pPr lvl="0">
              <a:lnSpc>
                <a:spcPct val="120000"/>
              </a:lnSpc>
              <a:defRPr/>
            </a:pPr>
            <a:r>
              <a:rPr lang="zh-CN" altLang="en-US" sz="1600" dirty="0" smtClean="0">
                <a:latin typeface="华文仿宋" pitchFamily="2" charset="-122"/>
                <a:ea typeface="华文仿宋" pitchFamily="2" charset="-122"/>
              </a:rPr>
              <a:t>学科服务的模式由简单的联络服务向支撑科研过程的深度服务转变。</a:t>
            </a:r>
            <a:endParaRPr kumimoji="0" lang="id-ID" sz="1600" b="1" i="0" u="none" strike="noStrike" kern="1200" cap="none" spc="0" normalizeH="0" baseline="0" noProof="0" dirty="0">
              <a:ln>
                <a:noFill/>
              </a:ln>
              <a:solidFill>
                <a:srgbClr val="7B91A1"/>
              </a:solidFill>
              <a:effectLst/>
              <a:uLnTx/>
              <a:uFillTx/>
              <a:latin typeface="华文仿宋" pitchFamily="2" charset="-122"/>
              <a:ea typeface="华文仿宋" pitchFamily="2" charset="-122"/>
              <a:cs typeface="Lato Regular"/>
            </a:endParaRPr>
          </a:p>
        </p:txBody>
      </p:sp>
      <p:grpSp>
        <p:nvGrpSpPr>
          <p:cNvPr id="62" name="Group 19"/>
          <p:cNvGrpSpPr/>
          <p:nvPr/>
        </p:nvGrpSpPr>
        <p:grpSpPr>
          <a:xfrm>
            <a:off x="1548073" y="2266947"/>
            <a:ext cx="609600" cy="609600"/>
            <a:chOff x="1724485" y="2698702"/>
            <a:chExt cx="609600" cy="609600"/>
          </a:xfrm>
        </p:grpSpPr>
        <p:sp>
          <p:nvSpPr>
            <p:cNvPr id="63" name="Oval 20"/>
            <p:cNvSpPr/>
            <p:nvPr/>
          </p:nvSpPr>
          <p:spPr>
            <a:xfrm>
              <a:off x="1724485" y="2698702"/>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64" name="TextBox 21"/>
            <p:cNvSpPr txBox="1"/>
            <p:nvPr/>
          </p:nvSpPr>
          <p:spPr>
            <a:xfrm>
              <a:off x="1787873" y="2803447"/>
              <a:ext cx="4828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Bebas Neue Regular"/>
                  <a:ea typeface="+mn-ea"/>
                  <a:cs typeface="+mn-cs"/>
                </a:rPr>
                <a:t>01</a:t>
              </a:r>
            </a:p>
          </p:txBody>
        </p:sp>
      </p:grpSp>
      <p:sp>
        <p:nvSpPr>
          <p:cNvPr id="65" name="TextBox 22"/>
          <p:cNvSpPr txBox="1"/>
          <p:nvPr/>
        </p:nvSpPr>
        <p:spPr>
          <a:xfrm>
            <a:off x="2274715" y="3233229"/>
            <a:ext cx="3368105" cy="960135"/>
          </a:xfrm>
          <a:prstGeom prst="rect">
            <a:avLst/>
          </a:prstGeom>
          <a:noFill/>
        </p:spPr>
        <p:txBody>
          <a:bodyPr wrap="square" rtlCol="0">
            <a:spAutoFit/>
          </a:bodyPr>
          <a:lstStyle/>
          <a:p>
            <a:pPr lvl="0">
              <a:lnSpc>
                <a:spcPct val="120000"/>
              </a:lnSpc>
              <a:defRPr/>
            </a:pPr>
            <a:r>
              <a:rPr lang="zh-CN" altLang="en-US" sz="1600" dirty="0" smtClean="0">
                <a:latin typeface="华文仿宋" pitchFamily="2" charset="-122"/>
                <a:ea typeface="华文仿宋" pitchFamily="2" charset="-122"/>
              </a:rPr>
              <a:t>学科服务的内容由提供文献检索、培训、咨询服务向知识管理与知识服务转变。</a:t>
            </a:r>
            <a:endParaRPr lang="en-US" altLang="en-US" sz="1600" dirty="0">
              <a:latin typeface="华文仿宋" pitchFamily="2" charset="-122"/>
              <a:ea typeface="华文仿宋" pitchFamily="2" charset="-122"/>
            </a:endParaRPr>
          </a:p>
        </p:txBody>
      </p:sp>
      <p:grpSp>
        <p:nvGrpSpPr>
          <p:cNvPr id="67" name="Group 24"/>
          <p:cNvGrpSpPr/>
          <p:nvPr/>
        </p:nvGrpSpPr>
        <p:grpSpPr>
          <a:xfrm>
            <a:off x="1548073" y="3392344"/>
            <a:ext cx="609600" cy="609600"/>
            <a:chOff x="1724485" y="3623300"/>
            <a:chExt cx="609600" cy="609600"/>
          </a:xfrm>
        </p:grpSpPr>
        <p:sp>
          <p:nvSpPr>
            <p:cNvPr id="68" name="Oval 25"/>
            <p:cNvSpPr/>
            <p:nvPr/>
          </p:nvSpPr>
          <p:spPr>
            <a:xfrm>
              <a:off x="1724485" y="3623300"/>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69" name="TextBox 26"/>
            <p:cNvSpPr txBox="1"/>
            <p:nvPr/>
          </p:nvSpPr>
          <p:spPr>
            <a:xfrm>
              <a:off x="1787873" y="3729536"/>
              <a:ext cx="4828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Bebas Neue Regular"/>
                  <a:ea typeface="+mn-ea"/>
                  <a:cs typeface="+mn-cs"/>
                </a:rPr>
                <a:t>02</a:t>
              </a:r>
            </a:p>
          </p:txBody>
        </p:sp>
      </p:grpSp>
      <p:sp>
        <p:nvSpPr>
          <p:cNvPr id="70" name="TextBox 27"/>
          <p:cNvSpPr txBox="1"/>
          <p:nvPr/>
        </p:nvSpPr>
        <p:spPr>
          <a:xfrm>
            <a:off x="2329143" y="4554569"/>
            <a:ext cx="3368105" cy="664669"/>
          </a:xfrm>
          <a:prstGeom prst="rect">
            <a:avLst/>
          </a:prstGeom>
          <a:noFill/>
        </p:spPr>
        <p:txBody>
          <a:bodyPr wrap="square" rtlCol="0">
            <a:spAutoFit/>
          </a:bodyPr>
          <a:lstStyle/>
          <a:p>
            <a:pPr lvl="0">
              <a:lnSpc>
                <a:spcPct val="120000"/>
              </a:lnSpc>
              <a:defRPr/>
            </a:pPr>
            <a:r>
              <a:rPr lang="zh-CN" altLang="en-US" sz="1600" dirty="0" smtClean="0">
                <a:latin typeface="华文仿宋" pitchFamily="2" charset="-122"/>
                <a:ea typeface="华文仿宋" pitchFamily="2" charset="-122"/>
              </a:rPr>
              <a:t>学科服务的场所由馆内服务向融入教学一线、嵌入科研过程转变。</a:t>
            </a:r>
            <a:endParaRPr lang="en-US" altLang="en-US" sz="1600" dirty="0">
              <a:latin typeface="华文仿宋" pitchFamily="2" charset="-122"/>
              <a:ea typeface="华文仿宋" pitchFamily="2" charset="-122"/>
            </a:endParaRPr>
          </a:p>
        </p:txBody>
      </p:sp>
      <p:grpSp>
        <p:nvGrpSpPr>
          <p:cNvPr id="72" name="Group 29"/>
          <p:cNvGrpSpPr/>
          <p:nvPr/>
        </p:nvGrpSpPr>
        <p:grpSpPr>
          <a:xfrm>
            <a:off x="1548073" y="4517741"/>
            <a:ext cx="609600" cy="609600"/>
            <a:chOff x="1724485" y="4547898"/>
            <a:chExt cx="609600" cy="609600"/>
          </a:xfrm>
        </p:grpSpPr>
        <p:sp>
          <p:nvSpPr>
            <p:cNvPr id="73" name="Oval 30"/>
            <p:cNvSpPr/>
            <p:nvPr/>
          </p:nvSpPr>
          <p:spPr>
            <a:xfrm>
              <a:off x="1724485" y="4547898"/>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74" name="TextBox 31"/>
            <p:cNvSpPr txBox="1"/>
            <p:nvPr/>
          </p:nvSpPr>
          <p:spPr>
            <a:xfrm>
              <a:off x="1787873" y="4652643"/>
              <a:ext cx="4828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Bebas Neue Regular"/>
                  <a:ea typeface="+mn-ea"/>
                  <a:cs typeface="+mn-cs"/>
                </a:rPr>
                <a:t>03</a:t>
              </a:r>
              <a:endParaRPr kumimoji="0" lang="en-US" sz="2000" b="0" i="0" u="none" strike="noStrike" kern="1200" cap="none" spc="0" normalizeH="0" baseline="0" noProof="0" dirty="0">
                <a:ln>
                  <a:noFill/>
                </a:ln>
                <a:solidFill>
                  <a:prstClr val="white"/>
                </a:solidFill>
                <a:effectLst/>
                <a:uLnTx/>
                <a:uFillTx/>
                <a:latin typeface="Bebas Neue Regular"/>
                <a:ea typeface="+mn-ea"/>
                <a:cs typeface="+mn-cs"/>
              </a:endParaRPr>
            </a:p>
          </p:txBody>
        </p:sp>
      </p:grpSp>
      <p:sp>
        <p:nvSpPr>
          <p:cNvPr id="75" name="TextBox 32"/>
          <p:cNvSpPr txBox="1"/>
          <p:nvPr/>
        </p:nvSpPr>
        <p:spPr>
          <a:xfrm>
            <a:off x="2296487" y="5592880"/>
            <a:ext cx="3368105" cy="960135"/>
          </a:xfrm>
          <a:prstGeom prst="rect">
            <a:avLst/>
          </a:prstGeom>
          <a:noFill/>
        </p:spPr>
        <p:txBody>
          <a:bodyPr wrap="square" rtlCol="0">
            <a:spAutoFit/>
          </a:bodyPr>
          <a:lstStyle/>
          <a:p>
            <a:pPr lvl="0">
              <a:lnSpc>
                <a:spcPct val="120000"/>
              </a:lnSpc>
              <a:defRPr/>
            </a:pPr>
            <a:r>
              <a:rPr lang="zh-CN" altLang="en-US" sz="1600" dirty="0" smtClean="0">
                <a:latin typeface="华文仿宋" pitchFamily="2" charset="-122"/>
                <a:ea typeface="华文仿宋" pitchFamily="2" charset="-122"/>
              </a:rPr>
              <a:t>学科服务的方式由学科馆员个人能力向学科馆员团队以及学科馆员与用户的团队协同转变。</a:t>
            </a:r>
            <a:endParaRPr lang="en-US" altLang="en-US" sz="1600" dirty="0">
              <a:latin typeface="华文仿宋" pitchFamily="2" charset="-122"/>
              <a:ea typeface="华文仿宋" pitchFamily="2" charset="-122"/>
            </a:endParaRPr>
          </a:p>
        </p:txBody>
      </p:sp>
      <p:grpSp>
        <p:nvGrpSpPr>
          <p:cNvPr id="77" name="Group 34"/>
          <p:cNvGrpSpPr/>
          <p:nvPr/>
        </p:nvGrpSpPr>
        <p:grpSpPr>
          <a:xfrm>
            <a:off x="1548073" y="5643138"/>
            <a:ext cx="609600" cy="609600"/>
            <a:chOff x="1724485" y="5472496"/>
            <a:chExt cx="609600" cy="609600"/>
          </a:xfrm>
        </p:grpSpPr>
        <p:sp>
          <p:nvSpPr>
            <p:cNvPr id="78" name="Oval 35"/>
            <p:cNvSpPr/>
            <p:nvPr/>
          </p:nvSpPr>
          <p:spPr>
            <a:xfrm>
              <a:off x="1724485" y="5472496"/>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79" name="TextBox 36"/>
            <p:cNvSpPr txBox="1"/>
            <p:nvPr/>
          </p:nvSpPr>
          <p:spPr>
            <a:xfrm>
              <a:off x="1787873" y="5577241"/>
              <a:ext cx="4828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Bebas Neue Regular"/>
                  <a:ea typeface="+mn-ea"/>
                  <a:cs typeface="+mn-cs"/>
                </a:rPr>
                <a:t>04</a:t>
              </a:r>
            </a:p>
          </p:txBody>
        </p:sp>
      </p:grpSp>
      <p:grpSp>
        <p:nvGrpSpPr>
          <p:cNvPr id="80" name="Group 37"/>
          <p:cNvGrpSpPr/>
          <p:nvPr/>
        </p:nvGrpSpPr>
        <p:grpSpPr>
          <a:xfrm>
            <a:off x="6949349" y="1236328"/>
            <a:ext cx="3728095" cy="5163559"/>
            <a:chOff x="6864481" y="1690566"/>
            <a:chExt cx="3728095" cy="5163559"/>
          </a:xfrm>
        </p:grpSpPr>
        <p:sp>
          <p:nvSpPr>
            <p:cNvPr id="118" name="Freeform 5"/>
            <p:cNvSpPr>
              <a:spLocks/>
            </p:cNvSpPr>
            <p:nvPr/>
          </p:nvSpPr>
          <p:spPr bwMode="auto">
            <a:xfrm>
              <a:off x="8052178" y="6044508"/>
              <a:ext cx="1119086" cy="809617"/>
            </a:xfrm>
            <a:custGeom>
              <a:avLst/>
              <a:gdLst>
                <a:gd name="T0" fmla="*/ 2000 w 2000"/>
                <a:gd name="T1" fmla="*/ 205 h 266"/>
                <a:gd name="T2" fmla="*/ 2000 w 2000"/>
                <a:gd name="T3" fmla="*/ 266 h 266"/>
                <a:gd name="T4" fmla="*/ 1344 w 2000"/>
                <a:gd name="T5" fmla="*/ 266 h 266"/>
                <a:gd name="T6" fmla="*/ 1314 w 2000"/>
                <a:gd name="T7" fmla="*/ 245 h 266"/>
                <a:gd name="T8" fmla="*/ 1325 w 2000"/>
                <a:gd name="T9" fmla="*/ 212 h 266"/>
                <a:gd name="T10" fmla="*/ 1344 w 2000"/>
                <a:gd name="T11" fmla="*/ 162 h 266"/>
                <a:gd name="T12" fmla="*/ 1353 w 2000"/>
                <a:gd name="T13" fmla="*/ 140 h 266"/>
                <a:gd name="T14" fmla="*/ 1374 w 2000"/>
                <a:gd name="T15" fmla="*/ 132 h 266"/>
                <a:gd name="T16" fmla="*/ 1376 w 2000"/>
                <a:gd name="T17" fmla="*/ 131 h 266"/>
                <a:gd name="T18" fmla="*/ 1376 w 2000"/>
                <a:gd name="T19" fmla="*/ 66 h 266"/>
                <a:gd name="T20" fmla="*/ 1376 w 2000"/>
                <a:gd name="T21" fmla="*/ 61 h 266"/>
                <a:gd name="T22" fmla="*/ 1218 w 2000"/>
                <a:gd name="T23" fmla="*/ 61 h 266"/>
                <a:gd name="T24" fmla="*/ 1212 w 2000"/>
                <a:gd name="T25" fmla="*/ 60 h 266"/>
                <a:gd name="T26" fmla="*/ 1206 w 2000"/>
                <a:gd name="T27" fmla="*/ 61 h 266"/>
                <a:gd name="T28" fmla="*/ 1131 w 2000"/>
                <a:gd name="T29" fmla="*/ 61 h 266"/>
                <a:gd name="T30" fmla="*/ 1131 w 2000"/>
                <a:gd name="T31" fmla="*/ 66 h 266"/>
                <a:gd name="T32" fmla="*/ 1131 w 2000"/>
                <a:gd name="T33" fmla="*/ 131 h 266"/>
                <a:gd name="T34" fmla="*/ 1133 w 2000"/>
                <a:gd name="T35" fmla="*/ 132 h 266"/>
                <a:gd name="T36" fmla="*/ 1154 w 2000"/>
                <a:gd name="T37" fmla="*/ 140 h 266"/>
                <a:gd name="T38" fmla="*/ 1163 w 2000"/>
                <a:gd name="T39" fmla="*/ 162 h 266"/>
                <a:gd name="T40" fmla="*/ 1182 w 2000"/>
                <a:gd name="T41" fmla="*/ 212 h 266"/>
                <a:gd name="T42" fmla="*/ 1193 w 2000"/>
                <a:gd name="T43" fmla="*/ 245 h 266"/>
                <a:gd name="T44" fmla="*/ 1164 w 2000"/>
                <a:gd name="T45" fmla="*/ 266 h 266"/>
                <a:gd name="T46" fmla="*/ 0 w 2000"/>
                <a:gd name="T47" fmla="*/ 266 h 266"/>
                <a:gd name="T48" fmla="*/ 0 w 2000"/>
                <a:gd name="T49" fmla="*/ 205 h 266"/>
                <a:gd name="T50" fmla="*/ 1109 w 2000"/>
                <a:gd name="T51" fmla="*/ 205 h 266"/>
                <a:gd name="T52" fmla="*/ 1104 w 2000"/>
                <a:gd name="T53" fmla="*/ 186 h 266"/>
                <a:gd name="T54" fmla="*/ 1070 w 2000"/>
                <a:gd name="T55" fmla="*/ 133 h 266"/>
                <a:gd name="T56" fmla="*/ 1070 w 2000"/>
                <a:gd name="T57" fmla="*/ 68 h 266"/>
                <a:gd name="T58" fmla="*/ 1082 w 2000"/>
                <a:gd name="T59" fmla="*/ 20 h 266"/>
                <a:gd name="T60" fmla="*/ 1127 w 2000"/>
                <a:gd name="T61" fmla="*/ 0 h 266"/>
                <a:gd name="T62" fmla="*/ 1206 w 2000"/>
                <a:gd name="T63" fmla="*/ 0 h 266"/>
                <a:gd name="T64" fmla="*/ 1212 w 2000"/>
                <a:gd name="T65" fmla="*/ 1 h 266"/>
                <a:gd name="T66" fmla="*/ 1218 w 2000"/>
                <a:gd name="T67" fmla="*/ 0 h 266"/>
                <a:gd name="T68" fmla="*/ 1380 w 2000"/>
                <a:gd name="T69" fmla="*/ 0 h 266"/>
                <a:gd name="T70" fmla="*/ 1425 w 2000"/>
                <a:gd name="T71" fmla="*/ 20 h 266"/>
                <a:gd name="T72" fmla="*/ 1437 w 2000"/>
                <a:gd name="T73" fmla="*/ 68 h 266"/>
                <a:gd name="T74" fmla="*/ 1437 w 2000"/>
                <a:gd name="T75" fmla="*/ 133 h 266"/>
                <a:gd name="T76" fmla="*/ 1403 w 2000"/>
                <a:gd name="T77" fmla="*/ 186 h 266"/>
                <a:gd name="T78" fmla="*/ 1398 w 2000"/>
                <a:gd name="T79" fmla="*/ 205 h 266"/>
                <a:gd name="T80" fmla="*/ 2000 w 2000"/>
                <a:gd name="T81" fmla="*/ 205 h 266"/>
                <a:gd name="connsiteX0" fmla="*/ 10000 w 10000"/>
                <a:gd name="connsiteY0" fmla="*/ 7707 h 10000"/>
                <a:gd name="connsiteX1" fmla="*/ 10000 w 10000"/>
                <a:gd name="connsiteY1" fmla="*/ 10000 h 10000"/>
                <a:gd name="connsiteX2" fmla="*/ 6720 w 10000"/>
                <a:gd name="connsiteY2" fmla="*/ 10000 h 10000"/>
                <a:gd name="connsiteX3" fmla="*/ 6570 w 10000"/>
                <a:gd name="connsiteY3" fmla="*/ 9211 h 10000"/>
                <a:gd name="connsiteX4" fmla="*/ 6625 w 10000"/>
                <a:gd name="connsiteY4" fmla="*/ 7970 h 10000"/>
                <a:gd name="connsiteX5" fmla="*/ 6720 w 10000"/>
                <a:gd name="connsiteY5" fmla="*/ 6090 h 10000"/>
                <a:gd name="connsiteX6" fmla="*/ 6765 w 10000"/>
                <a:gd name="connsiteY6" fmla="*/ 5263 h 10000"/>
                <a:gd name="connsiteX7" fmla="*/ 6870 w 10000"/>
                <a:gd name="connsiteY7" fmla="*/ 4962 h 10000"/>
                <a:gd name="connsiteX8" fmla="*/ 6880 w 10000"/>
                <a:gd name="connsiteY8" fmla="*/ 4925 h 10000"/>
                <a:gd name="connsiteX9" fmla="*/ 6880 w 10000"/>
                <a:gd name="connsiteY9" fmla="*/ 2481 h 10000"/>
                <a:gd name="connsiteX10" fmla="*/ 6880 w 10000"/>
                <a:gd name="connsiteY10" fmla="*/ 2293 h 10000"/>
                <a:gd name="connsiteX11" fmla="*/ 6090 w 10000"/>
                <a:gd name="connsiteY11" fmla="*/ 2293 h 10000"/>
                <a:gd name="connsiteX12" fmla="*/ 6060 w 10000"/>
                <a:gd name="connsiteY12" fmla="*/ 2256 h 10000"/>
                <a:gd name="connsiteX13" fmla="*/ 6030 w 10000"/>
                <a:gd name="connsiteY13" fmla="*/ 2293 h 10000"/>
                <a:gd name="connsiteX14" fmla="*/ 5655 w 10000"/>
                <a:gd name="connsiteY14" fmla="*/ 2293 h 10000"/>
                <a:gd name="connsiteX15" fmla="*/ 5655 w 10000"/>
                <a:gd name="connsiteY15" fmla="*/ 2481 h 10000"/>
                <a:gd name="connsiteX16" fmla="*/ 5655 w 10000"/>
                <a:gd name="connsiteY16" fmla="*/ 4925 h 10000"/>
                <a:gd name="connsiteX17" fmla="*/ 5665 w 10000"/>
                <a:gd name="connsiteY17" fmla="*/ 4962 h 10000"/>
                <a:gd name="connsiteX18" fmla="*/ 5770 w 10000"/>
                <a:gd name="connsiteY18" fmla="*/ 5263 h 10000"/>
                <a:gd name="connsiteX19" fmla="*/ 5815 w 10000"/>
                <a:gd name="connsiteY19" fmla="*/ 6090 h 10000"/>
                <a:gd name="connsiteX20" fmla="*/ 5910 w 10000"/>
                <a:gd name="connsiteY20" fmla="*/ 7970 h 10000"/>
                <a:gd name="connsiteX21" fmla="*/ 5965 w 10000"/>
                <a:gd name="connsiteY21" fmla="*/ 9211 h 10000"/>
                <a:gd name="connsiteX22" fmla="*/ 5820 w 10000"/>
                <a:gd name="connsiteY22" fmla="*/ 10000 h 10000"/>
                <a:gd name="connsiteX23" fmla="*/ 0 w 10000"/>
                <a:gd name="connsiteY23" fmla="*/ 10000 h 10000"/>
                <a:gd name="connsiteX24" fmla="*/ 5545 w 10000"/>
                <a:gd name="connsiteY24" fmla="*/ 7707 h 10000"/>
                <a:gd name="connsiteX25" fmla="*/ 5520 w 10000"/>
                <a:gd name="connsiteY25" fmla="*/ 6992 h 10000"/>
                <a:gd name="connsiteX26" fmla="*/ 5350 w 10000"/>
                <a:gd name="connsiteY26" fmla="*/ 5000 h 10000"/>
                <a:gd name="connsiteX27" fmla="*/ 5350 w 10000"/>
                <a:gd name="connsiteY27" fmla="*/ 2556 h 10000"/>
                <a:gd name="connsiteX28" fmla="*/ 5410 w 10000"/>
                <a:gd name="connsiteY28" fmla="*/ 752 h 10000"/>
                <a:gd name="connsiteX29" fmla="*/ 5635 w 10000"/>
                <a:gd name="connsiteY29" fmla="*/ 0 h 10000"/>
                <a:gd name="connsiteX30" fmla="*/ 6030 w 10000"/>
                <a:gd name="connsiteY30" fmla="*/ 0 h 10000"/>
                <a:gd name="connsiteX31" fmla="*/ 6060 w 10000"/>
                <a:gd name="connsiteY31" fmla="*/ 38 h 10000"/>
                <a:gd name="connsiteX32" fmla="*/ 6090 w 10000"/>
                <a:gd name="connsiteY32" fmla="*/ 0 h 10000"/>
                <a:gd name="connsiteX33" fmla="*/ 6900 w 10000"/>
                <a:gd name="connsiteY33" fmla="*/ 0 h 10000"/>
                <a:gd name="connsiteX34" fmla="*/ 7125 w 10000"/>
                <a:gd name="connsiteY34" fmla="*/ 752 h 10000"/>
                <a:gd name="connsiteX35" fmla="*/ 7185 w 10000"/>
                <a:gd name="connsiteY35" fmla="*/ 2556 h 10000"/>
                <a:gd name="connsiteX36" fmla="*/ 7185 w 10000"/>
                <a:gd name="connsiteY36" fmla="*/ 5000 h 10000"/>
                <a:gd name="connsiteX37" fmla="*/ 7015 w 10000"/>
                <a:gd name="connsiteY37" fmla="*/ 6992 h 10000"/>
                <a:gd name="connsiteX38" fmla="*/ 6990 w 10000"/>
                <a:gd name="connsiteY38" fmla="*/ 7707 h 10000"/>
                <a:gd name="connsiteX39" fmla="*/ 10000 w 10000"/>
                <a:gd name="connsiteY39" fmla="*/ 7707 h 10000"/>
                <a:gd name="connsiteX0" fmla="*/ 4653 w 4653"/>
                <a:gd name="connsiteY0" fmla="*/ 7707 h 10000"/>
                <a:gd name="connsiteX1" fmla="*/ 4653 w 4653"/>
                <a:gd name="connsiteY1" fmla="*/ 10000 h 10000"/>
                <a:gd name="connsiteX2" fmla="*/ 1373 w 4653"/>
                <a:gd name="connsiteY2" fmla="*/ 10000 h 10000"/>
                <a:gd name="connsiteX3" fmla="*/ 1223 w 4653"/>
                <a:gd name="connsiteY3" fmla="*/ 9211 h 10000"/>
                <a:gd name="connsiteX4" fmla="*/ 1278 w 4653"/>
                <a:gd name="connsiteY4" fmla="*/ 7970 h 10000"/>
                <a:gd name="connsiteX5" fmla="*/ 1373 w 4653"/>
                <a:gd name="connsiteY5" fmla="*/ 6090 h 10000"/>
                <a:gd name="connsiteX6" fmla="*/ 1418 w 4653"/>
                <a:gd name="connsiteY6" fmla="*/ 5263 h 10000"/>
                <a:gd name="connsiteX7" fmla="*/ 1523 w 4653"/>
                <a:gd name="connsiteY7" fmla="*/ 4962 h 10000"/>
                <a:gd name="connsiteX8" fmla="*/ 1533 w 4653"/>
                <a:gd name="connsiteY8" fmla="*/ 4925 h 10000"/>
                <a:gd name="connsiteX9" fmla="*/ 1533 w 4653"/>
                <a:gd name="connsiteY9" fmla="*/ 2481 h 10000"/>
                <a:gd name="connsiteX10" fmla="*/ 1533 w 4653"/>
                <a:gd name="connsiteY10" fmla="*/ 2293 h 10000"/>
                <a:gd name="connsiteX11" fmla="*/ 743 w 4653"/>
                <a:gd name="connsiteY11" fmla="*/ 2293 h 10000"/>
                <a:gd name="connsiteX12" fmla="*/ 713 w 4653"/>
                <a:gd name="connsiteY12" fmla="*/ 2256 h 10000"/>
                <a:gd name="connsiteX13" fmla="*/ 683 w 4653"/>
                <a:gd name="connsiteY13" fmla="*/ 2293 h 10000"/>
                <a:gd name="connsiteX14" fmla="*/ 308 w 4653"/>
                <a:gd name="connsiteY14" fmla="*/ 2293 h 10000"/>
                <a:gd name="connsiteX15" fmla="*/ 308 w 4653"/>
                <a:gd name="connsiteY15" fmla="*/ 2481 h 10000"/>
                <a:gd name="connsiteX16" fmla="*/ 308 w 4653"/>
                <a:gd name="connsiteY16" fmla="*/ 4925 h 10000"/>
                <a:gd name="connsiteX17" fmla="*/ 318 w 4653"/>
                <a:gd name="connsiteY17" fmla="*/ 4962 h 10000"/>
                <a:gd name="connsiteX18" fmla="*/ 423 w 4653"/>
                <a:gd name="connsiteY18" fmla="*/ 5263 h 10000"/>
                <a:gd name="connsiteX19" fmla="*/ 468 w 4653"/>
                <a:gd name="connsiteY19" fmla="*/ 6090 h 10000"/>
                <a:gd name="connsiteX20" fmla="*/ 563 w 4653"/>
                <a:gd name="connsiteY20" fmla="*/ 7970 h 10000"/>
                <a:gd name="connsiteX21" fmla="*/ 618 w 4653"/>
                <a:gd name="connsiteY21" fmla="*/ 9211 h 10000"/>
                <a:gd name="connsiteX22" fmla="*/ 473 w 4653"/>
                <a:gd name="connsiteY22" fmla="*/ 10000 h 10000"/>
                <a:gd name="connsiteX23" fmla="*/ 198 w 4653"/>
                <a:gd name="connsiteY23" fmla="*/ 7707 h 10000"/>
                <a:gd name="connsiteX24" fmla="*/ 173 w 4653"/>
                <a:gd name="connsiteY24" fmla="*/ 6992 h 10000"/>
                <a:gd name="connsiteX25" fmla="*/ 3 w 4653"/>
                <a:gd name="connsiteY25" fmla="*/ 5000 h 10000"/>
                <a:gd name="connsiteX26" fmla="*/ 3 w 4653"/>
                <a:gd name="connsiteY26" fmla="*/ 2556 h 10000"/>
                <a:gd name="connsiteX27" fmla="*/ 63 w 4653"/>
                <a:gd name="connsiteY27" fmla="*/ 752 h 10000"/>
                <a:gd name="connsiteX28" fmla="*/ 288 w 4653"/>
                <a:gd name="connsiteY28" fmla="*/ 0 h 10000"/>
                <a:gd name="connsiteX29" fmla="*/ 683 w 4653"/>
                <a:gd name="connsiteY29" fmla="*/ 0 h 10000"/>
                <a:gd name="connsiteX30" fmla="*/ 713 w 4653"/>
                <a:gd name="connsiteY30" fmla="*/ 38 h 10000"/>
                <a:gd name="connsiteX31" fmla="*/ 743 w 4653"/>
                <a:gd name="connsiteY31" fmla="*/ 0 h 10000"/>
                <a:gd name="connsiteX32" fmla="*/ 1553 w 4653"/>
                <a:gd name="connsiteY32" fmla="*/ 0 h 10000"/>
                <a:gd name="connsiteX33" fmla="*/ 1778 w 4653"/>
                <a:gd name="connsiteY33" fmla="*/ 752 h 10000"/>
                <a:gd name="connsiteX34" fmla="*/ 1838 w 4653"/>
                <a:gd name="connsiteY34" fmla="*/ 2556 h 10000"/>
                <a:gd name="connsiteX35" fmla="*/ 1838 w 4653"/>
                <a:gd name="connsiteY35" fmla="*/ 5000 h 10000"/>
                <a:gd name="connsiteX36" fmla="*/ 1668 w 4653"/>
                <a:gd name="connsiteY36" fmla="*/ 6992 h 10000"/>
                <a:gd name="connsiteX37" fmla="*/ 1643 w 4653"/>
                <a:gd name="connsiteY37" fmla="*/ 7707 h 10000"/>
                <a:gd name="connsiteX38" fmla="*/ 4653 w 4653"/>
                <a:gd name="connsiteY38" fmla="*/ 7707 h 10000"/>
                <a:gd name="connsiteX0" fmla="*/ 3531 w 10000"/>
                <a:gd name="connsiteY0" fmla="*/ 7707 h 10000"/>
                <a:gd name="connsiteX1" fmla="*/ 10000 w 10000"/>
                <a:gd name="connsiteY1" fmla="*/ 10000 h 10000"/>
                <a:gd name="connsiteX2" fmla="*/ 2951 w 10000"/>
                <a:gd name="connsiteY2" fmla="*/ 10000 h 10000"/>
                <a:gd name="connsiteX3" fmla="*/ 2628 w 10000"/>
                <a:gd name="connsiteY3" fmla="*/ 9211 h 10000"/>
                <a:gd name="connsiteX4" fmla="*/ 2747 w 10000"/>
                <a:gd name="connsiteY4" fmla="*/ 7970 h 10000"/>
                <a:gd name="connsiteX5" fmla="*/ 2951 w 10000"/>
                <a:gd name="connsiteY5" fmla="*/ 6090 h 10000"/>
                <a:gd name="connsiteX6" fmla="*/ 3047 w 10000"/>
                <a:gd name="connsiteY6" fmla="*/ 5263 h 10000"/>
                <a:gd name="connsiteX7" fmla="*/ 3273 w 10000"/>
                <a:gd name="connsiteY7" fmla="*/ 4962 h 10000"/>
                <a:gd name="connsiteX8" fmla="*/ 3295 w 10000"/>
                <a:gd name="connsiteY8" fmla="*/ 4925 h 10000"/>
                <a:gd name="connsiteX9" fmla="*/ 3295 w 10000"/>
                <a:gd name="connsiteY9" fmla="*/ 2481 h 10000"/>
                <a:gd name="connsiteX10" fmla="*/ 3295 w 10000"/>
                <a:gd name="connsiteY10" fmla="*/ 2293 h 10000"/>
                <a:gd name="connsiteX11" fmla="*/ 1597 w 10000"/>
                <a:gd name="connsiteY11" fmla="*/ 2293 h 10000"/>
                <a:gd name="connsiteX12" fmla="*/ 1532 w 10000"/>
                <a:gd name="connsiteY12" fmla="*/ 2256 h 10000"/>
                <a:gd name="connsiteX13" fmla="*/ 1468 w 10000"/>
                <a:gd name="connsiteY13" fmla="*/ 2293 h 10000"/>
                <a:gd name="connsiteX14" fmla="*/ 662 w 10000"/>
                <a:gd name="connsiteY14" fmla="*/ 2293 h 10000"/>
                <a:gd name="connsiteX15" fmla="*/ 662 w 10000"/>
                <a:gd name="connsiteY15" fmla="*/ 2481 h 10000"/>
                <a:gd name="connsiteX16" fmla="*/ 662 w 10000"/>
                <a:gd name="connsiteY16" fmla="*/ 4925 h 10000"/>
                <a:gd name="connsiteX17" fmla="*/ 683 w 10000"/>
                <a:gd name="connsiteY17" fmla="*/ 4962 h 10000"/>
                <a:gd name="connsiteX18" fmla="*/ 909 w 10000"/>
                <a:gd name="connsiteY18" fmla="*/ 5263 h 10000"/>
                <a:gd name="connsiteX19" fmla="*/ 1006 w 10000"/>
                <a:gd name="connsiteY19" fmla="*/ 6090 h 10000"/>
                <a:gd name="connsiteX20" fmla="*/ 1210 w 10000"/>
                <a:gd name="connsiteY20" fmla="*/ 7970 h 10000"/>
                <a:gd name="connsiteX21" fmla="*/ 1328 w 10000"/>
                <a:gd name="connsiteY21" fmla="*/ 9211 h 10000"/>
                <a:gd name="connsiteX22" fmla="*/ 1017 w 10000"/>
                <a:gd name="connsiteY22" fmla="*/ 10000 h 10000"/>
                <a:gd name="connsiteX23" fmla="*/ 426 w 10000"/>
                <a:gd name="connsiteY23" fmla="*/ 7707 h 10000"/>
                <a:gd name="connsiteX24" fmla="*/ 372 w 10000"/>
                <a:gd name="connsiteY24" fmla="*/ 6992 h 10000"/>
                <a:gd name="connsiteX25" fmla="*/ 6 w 10000"/>
                <a:gd name="connsiteY25" fmla="*/ 5000 h 10000"/>
                <a:gd name="connsiteX26" fmla="*/ 6 w 10000"/>
                <a:gd name="connsiteY26" fmla="*/ 2556 h 10000"/>
                <a:gd name="connsiteX27" fmla="*/ 135 w 10000"/>
                <a:gd name="connsiteY27" fmla="*/ 752 h 10000"/>
                <a:gd name="connsiteX28" fmla="*/ 619 w 10000"/>
                <a:gd name="connsiteY28" fmla="*/ 0 h 10000"/>
                <a:gd name="connsiteX29" fmla="*/ 1468 w 10000"/>
                <a:gd name="connsiteY29" fmla="*/ 0 h 10000"/>
                <a:gd name="connsiteX30" fmla="*/ 1532 w 10000"/>
                <a:gd name="connsiteY30" fmla="*/ 38 h 10000"/>
                <a:gd name="connsiteX31" fmla="*/ 1597 w 10000"/>
                <a:gd name="connsiteY31" fmla="*/ 0 h 10000"/>
                <a:gd name="connsiteX32" fmla="*/ 3338 w 10000"/>
                <a:gd name="connsiteY32" fmla="*/ 0 h 10000"/>
                <a:gd name="connsiteX33" fmla="*/ 3821 w 10000"/>
                <a:gd name="connsiteY33" fmla="*/ 752 h 10000"/>
                <a:gd name="connsiteX34" fmla="*/ 3950 w 10000"/>
                <a:gd name="connsiteY34" fmla="*/ 2556 h 10000"/>
                <a:gd name="connsiteX35" fmla="*/ 3950 w 10000"/>
                <a:gd name="connsiteY35" fmla="*/ 5000 h 10000"/>
                <a:gd name="connsiteX36" fmla="*/ 3585 w 10000"/>
                <a:gd name="connsiteY36" fmla="*/ 6992 h 10000"/>
                <a:gd name="connsiteX37" fmla="*/ 3531 w 10000"/>
                <a:gd name="connsiteY37" fmla="*/ 7707 h 10000"/>
                <a:gd name="connsiteX0" fmla="*/ 3531 w 3955"/>
                <a:gd name="connsiteY0" fmla="*/ 7707 h 10000"/>
                <a:gd name="connsiteX1" fmla="*/ 2951 w 3955"/>
                <a:gd name="connsiteY1" fmla="*/ 10000 h 10000"/>
                <a:gd name="connsiteX2" fmla="*/ 2628 w 3955"/>
                <a:gd name="connsiteY2" fmla="*/ 9211 h 10000"/>
                <a:gd name="connsiteX3" fmla="*/ 2747 w 3955"/>
                <a:gd name="connsiteY3" fmla="*/ 7970 h 10000"/>
                <a:gd name="connsiteX4" fmla="*/ 2951 w 3955"/>
                <a:gd name="connsiteY4" fmla="*/ 6090 h 10000"/>
                <a:gd name="connsiteX5" fmla="*/ 3047 w 3955"/>
                <a:gd name="connsiteY5" fmla="*/ 5263 h 10000"/>
                <a:gd name="connsiteX6" fmla="*/ 3273 w 3955"/>
                <a:gd name="connsiteY6" fmla="*/ 4962 h 10000"/>
                <a:gd name="connsiteX7" fmla="*/ 3295 w 3955"/>
                <a:gd name="connsiteY7" fmla="*/ 4925 h 10000"/>
                <a:gd name="connsiteX8" fmla="*/ 3295 w 3955"/>
                <a:gd name="connsiteY8" fmla="*/ 2481 h 10000"/>
                <a:gd name="connsiteX9" fmla="*/ 3295 w 3955"/>
                <a:gd name="connsiteY9" fmla="*/ 2293 h 10000"/>
                <a:gd name="connsiteX10" fmla="*/ 1597 w 3955"/>
                <a:gd name="connsiteY10" fmla="*/ 2293 h 10000"/>
                <a:gd name="connsiteX11" fmla="*/ 1532 w 3955"/>
                <a:gd name="connsiteY11" fmla="*/ 2256 h 10000"/>
                <a:gd name="connsiteX12" fmla="*/ 1468 w 3955"/>
                <a:gd name="connsiteY12" fmla="*/ 2293 h 10000"/>
                <a:gd name="connsiteX13" fmla="*/ 662 w 3955"/>
                <a:gd name="connsiteY13" fmla="*/ 2293 h 10000"/>
                <a:gd name="connsiteX14" fmla="*/ 662 w 3955"/>
                <a:gd name="connsiteY14" fmla="*/ 2481 h 10000"/>
                <a:gd name="connsiteX15" fmla="*/ 662 w 3955"/>
                <a:gd name="connsiteY15" fmla="*/ 4925 h 10000"/>
                <a:gd name="connsiteX16" fmla="*/ 683 w 3955"/>
                <a:gd name="connsiteY16" fmla="*/ 4962 h 10000"/>
                <a:gd name="connsiteX17" fmla="*/ 909 w 3955"/>
                <a:gd name="connsiteY17" fmla="*/ 5263 h 10000"/>
                <a:gd name="connsiteX18" fmla="*/ 1006 w 3955"/>
                <a:gd name="connsiteY18" fmla="*/ 6090 h 10000"/>
                <a:gd name="connsiteX19" fmla="*/ 1210 w 3955"/>
                <a:gd name="connsiteY19" fmla="*/ 7970 h 10000"/>
                <a:gd name="connsiteX20" fmla="*/ 1328 w 3955"/>
                <a:gd name="connsiteY20" fmla="*/ 9211 h 10000"/>
                <a:gd name="connsiteX21" fmla="*/ 1017 w 3955"/>
                <a:gd name="connsiteY21" fmla="*/ 10000 h 10000"/>
                <a:gd name="connsiteX22" fmla="*/ 426 w 3955"/>
                <a:gd name="connsiteY22" fmla="*/ 7707 h 10000"/>
                <a:gd name="connsiteX23" fmla="*/ 372 w 3955"/>
                <a:gd name="connsiteY23" fmla="*/ 6992 h 10000"/>
                <a:gd name="connsiteX24" fmla="*/ 6 w 3955"/>
                <a:gd name="connsiteY24" fmla="*/ 5000 h 10000"/>
                <a:gd name="connsiteX25" fmla="*/ 6 w 3955"/>
                <a:gd name="connsiteY25" fmla="*/ 2556 h 10000"/>
                <a:gd name="connsiteX26" fmla="*/ 135 w 3955"/>
                <a:gd name="connsiteY26" fmla="*/ 752 h 10000"/>
                <a:gd name="connsiteX27" fmla="*/ 619 w 3955"/>
                <a:gd name="connsiteY27" fmla="*/ 0 h 10000"/>
                <a:gd name="connsiteX28" fmla="*/ 1468 w 3955"/>
                <a:gd name="connsiteY28" fmla="*/ 0 h 10000"/>
                <a:gd name="connsiteX29" fmla="*/ 1532 w 3955"/>
                <a:gd name="connsiteY29" fmla="*/ 38 h 10000"/>
                <a:gd name="connsiteX30" fmla="*/ 1597 w 3955"/>
                <a:gd name="connsiteY30" fmla="*/ 0 h 10000"/>
                <a:gd name="connsiteX31" fmla="*/ 3338 w 3955"/>
                <a:gd name="connsiteY31" fmla="*/ 0 h 10000"/>
                <a:gd name="connsiteX32" fmla="*/ 3821 w 3955"/>
                <a:gd name="connsiteY32" fmla="*/ 752 h 10000"/>
                <a:gd name="connsiteX33" fmla="*/ 3950 w 3955"/>
                <a:gd name="connsiteY33" fmla="*/ 2556 h 10000"/>
                <a:gd name="connsiteX34" fmla="*/ 3950 w 3955"/>
                <a:gd name="connsiteY34" fmla="*/ 5000 h 10000"/>
                <a:gd name="connsiteX35" fmla="*/ 3585 w 3955"/>
                <a:gd name="connsiteY35" fmla="*/ 6992 h 10000"/>
                <a:gd name="connsiteX36" fmla="*/ 3531 w 3955"/>
                <a:gd name="connsiteY36" fmla="*/ 77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55" h="10000">
                  <a:moveTo>
                    <a:pt x="3531" y="7707"/>
                  </a:moveTo>
                  <a:lnTo>
                    <a:pt x="2951" y="10000"/>
                  </a:lnTo>
                  <a:cubicBezTo>
                    <a:pt x="2800" y="10000"/>
                    <a:pt x="2671" y="9699"/>
                    <a:pt x="2628" y="9211"/>
                  </a:cubicBezTo>
                  <a:cubicBezTo>
                    <a:pt x="2585" y="8759"/>
                    <a:pt x="2628" y="8233"/>
                    <a:pt x="2747" y="7970"/>
                  </a:cubicBezTo>
                  <a:cubicBezTo>
                    <a:pt x="2768" y="7895"/>
                    <a:pt x="2951" y="7293"/>
                    <a:pt x="2951" y="6090"/>
                  </a:cubicBezTo>
                  <a:cubicBezTo>
                    <a:pt x="2951" y="5789"/>
                    <a:pt x="2983" y="5489"/>
                    <a:pt x="3047" y="5263"/>
                  </a:cubicBezTo>
                  <a:cubicBezTo>
                    <a:pt x="3112" y="5038"/>
                    <a:pt x="3187" y="4925"/>
                    <a:pt x="3273" y="4962"/>
                  </a:cubicBezTo>
                  <a:cubicBezTo>
                    <a:pt x="3284" y="4962"/>
                    <a:pt x="3284" y="4925"/>
                    <a:pt x="3295" y="4925"/>
                  </a:cubicBezTo>
                  <a:lnTo>
                    <a:pt x="3295" y="2481"/>
                  </a:lnTo>
                  <a:lnTo>
                    <a:pt x="3295" y="2293"/>
                  </a:lnTo>
                  <a:lnTo>
                    <a:pt x="1597" y="2293"/>
                  </a:lnTo>
                  <a:cubicBezTo>
                    <a:pt x="1575" y="2293"/>
                    <a:pt x="1554" y="2293"/>
                    <a:pt x="1532" y="2256"/>
                  </a:cubicBezTo>
                  <a:cubicBezTo>
                    <a:pt x="1511" y="2293"/>
                    <a:pt x="1489" y="2293"/>
                    <a:pt x="1468" y="2293"/>
                  </a:cubicBezTo>
                  <a:lnTo>
                    <a:pt x="662" y="2293"/>
                  </a:lnTo>
                  <a:lnTo>
                    <a:pt x="662" y="2481"/>
                  </a:lnTo>
                  <a:lnTo>
                    <a:pt x="662" y="4925"/>
                  </a:lnTo>
                  <a:cubicBezTo>
                    <a:pt x="673" y="4925"/>
                    <a:pt x="673" y="4962"/>
                    <a:pt x="683" y="4962"/>
                  </a:cubicBezTo>
                  <a:cubicBezTo>
                    <a:pt x="769" y="4925"/>
                    <a:pt x="855" y="5038"/>
                    <a:pt x="909" y="5263"/>
                  </a:cubicBezTo>
                  <a:cubicBezTo>
                    <a:pt x="984" y="5489"/>
                    <a:pt x="1006" y="5789"/>
                    <a:pt x="1006" y="6090"/>
                  </a:cubicBezTo>
                  <a:cubicBezTo>
                    <a:pt x="1006" y="7293"/>
                    <a:pt x="1188" y="7895"/>
                    <a:pt x="1210" y="7970"/>
                  </a:cubicBezTo>
                  <a:cubicBezTo>
                    <a:pt x="1328" y="8233"/>
                    <a:pt x="1371" y="8759"/>
                    <a:pt x="1328" y="9211"/>
                  </a:cubicBezTo>
                  <a:cubicBezTo>
                    <a:pt x="1285" y="9699"/>
                    <a:pt x="1156" y="10000"/>
                    <a:pt x="1017" y="10000"/>
                  </a:cubicBezTo>
                  <a:cubicBezTo>
                    <a:pt x="819" y="9236"/>
                    <a:pt x="623" y="8471"/>
                    <a:pt x="426" y="7707"/>
                  </a:cubicBezTo>
                  <a:cubicBezTo>
                    <a:pt x="404" y="7481"/>
                    <a:pt x="393" y="7256"/>
                    <a:pt x="372" y="6992"/>
                  </a:cubicBezTo>
                  <a:cubicBezTo>
                    <a:pt x="168" y="6654"/>
                    <a:pt x="6" y="5977"/>
                    <a:pt x="6" y="5000"/>
                  </a:cubicBezTo>
                  <a:lnTo>
                    <a:pt x="6" y="2556"/>
                  </a:lnTo>
                  <a:cubicBezTo>
                    <a:pt x="-4" y="2218"/>
                    <a:pt x="-15" y="1391"/>
                    <a:pt x="135" y="752"/>
                  </a:cubicBezTo>
                  <a:cubicBezTo>
                    <a:pt x="211" y="414"/>
                    <a:pt x="361" y="0"/>
                    <a:pt x="619" y="0"/>
                  </a:cubicBezTo>
                  <a:lnTo>
                    <a:pt x="1468" y="0"/>
                  </a:lnTo>
                  <a:cubicBezTo>
                    <a:pt x="1489" y="0"/>
                    <a:pt x="1511" y="0"/>
                    <a:pt x="1532" y="38"/>
                  </a:cubicBezTo>
                  <a:cubicBezTo>
                    <a:pt x="1554" y="0"/>
                    <a:pt x="1575" y="0"/>
                    <a:pt x="1597" y="0"/>
                  </a:cubicBezTo>
                  <a:lnTo>
                    <a:pt x="3338" y="0"/>
                  </a:lnTo>
                  <a:cubicBezTo>
                    <a:pt x="3596" y="0"/>
                    <a:pt x="3746" y="414"/>
                    <a:pt x="3821" y="752"/>
                  </a:cubicBezTo>
                  <a:cubicBezTo>
                    <a:pt x="3972" y="1391"/>
                    <a:pt x="3961" y="2218"/>
                    <a:pt x="3950" y="2556"/>
                  </a:cubicBezTo>
                  <a:lnTo>
                    <a:pt x="3950" y="5000"/>
                  </a:lnTo>
                  <a:cubicBezTo>
                    <a:pt x="3950" y="5789"/>
                    <a:pt x="3821" y="6617"/>
                    <a:pt x="3585" y="6992"/>
                  </a:cubicBezTo>
                  <a:cubicBezTo>
                    <a:pt x="3574" y="7256"/>
                    <a:pt x="3553" y="7481"/>
                    <a:pt x="3531" y="770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82" name="Group 39"/>
            <p:cNvGrpSpPr/>
            <p:nvPr/>
          </p:nvGrpSpPr>
          <p:grpSpPr>
            <a:xfrm>
              <a:off x="6864481" y="1690566"/>
              <a:ext cx="3728095" cy="4335950"/>
              <a:chOff x="6864481" y="1690566"/>
              <a:chExt cx="3728095" cy="4335950"/>
            </a:xfrm>
          </p:grpSpPr>
          <p:sp>
            <p:nvSpPr>
              <p:cNvPr id="83" name="Freeform 6"/>
              <p:cNvSpPr>
                <a:spLocks/>
              </p:cNvSpPr>
              <p:nvPr/>
            </p:nvSpPr>
            <p:spPr bwMode="auto">
              <a:xfrm>
                <a:off x="8254967" y="5016422"/>
                <a:ext cx="230034" cy="888009"/>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4" name="Freeform 7"/>
              <p:cNvSpPr>
                <a:spLocks/>
              </p:cNvSpPr>
              <p:nvPr/>
            </p:nvSpPr>
            <p:spPr bwMode="auto">
              <a:xfrm>
                <a:off x="8707325" y="4989435"/>
                <a:ext cx="231319" cy="888009"/>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5" name="Freeform 8"/>
              <p:cNvSpPr>
                <a:spLocks/>
              </p:cNvSpPr>
              <p:nvPr/>
            </p:nvSpPr>
            <p:spPr bwMode="auto">
              <a:xfrm>
                <a:off x="7625265" y="2173766"/>
                <a:ext cx="514043" cy="514043"/>
              </a:xfrm>
              <a:custGeom>
                <a:avLst/>
                <a:gdLst>
                  <a:gd name="T0" fmla="*/ 21 w 169"/>
                  <a:gd name="T1" fmla="*/ 46 h 169"/>
                  <a:gd name="T2" fmla="*/ 46 w 169"/>
                  <a:gd name="T3" fmla="*/ 148 h 169"/>
                  <a:gd name="T4" fmla="*/ 148 w 169"/>
                  <a:gd name="T5" fmla="*/ 123 h 169"/>
                  <a:gd name="T6" fmla="*/ 123 w 169"/>
                  <a:gd name="T7" fmla="*/ 21 h 169"/>
                  <a:gd name="T8" fmla="*/ 21 w 169"/>
                  <a:gd name="T9" fmla="*/ 46 h 169"/>
                </a:gdLst>
                <a:ahLst/>
                <a:cxnLst>
                  <a:cxn ang="0">
                    <a:pos x="T0" y="T1"/>
                  </a:cxn>
                  <a:cxn ang="0">
                    <a:pos x="T2" y="T3"/>
                  </a:cxn>
                  <a:cxn ang="0">
                    <a:pos x="T4" y="T5"/>
                  </a:cxn>
                  <a:cxn ang="0">
                    <a:pos x="T6" y="T7"/>
                  </a:cxn>
                  <a:cxn ang="0">
                    <a:pos x="T8" y="T9"/>
                  </a:cxn>
                </a:cxnLst>
                <a:rect l="0" t="0" r="r" b="b"/>
                <a:pathLst>
                  <a:path w="169" h="169">
                    <a:moveTo>
                      <a:pt x="21" y="46"/>
                    </a:moveTo>
                    <a:cubicBezTo>
                      <a:pt x="0" y="81"/>
                      <a:pt x="11" y="127"/>
                      <a:pt x="46" y="148"/>
                    </a:cubicBezTo>
                    <a:cubicBezTo>
                      <a:pt x="81" y="169"/>
                      <a:pt x="127" y="158"/>
                      <a:pt x="148" y="123"/>
                    </a:cubicBezTo>
                    <a:cubicBezTo>
                      <a:pt x="169" y="88"/>
                      <a:pt x="158" y="43"/>
                      <a:pt x="123" y="21"/>
                    </a:cubicBezTo>
                    <a:cubicBezTo>
                      <a:pt x="88" y="0"/>
                      <a:pt x="43" y="11"/>
                      <a:pt x="21" y="46"/>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6" name="Freeform 9"/>
              <p:cNvSpPr>
                <a:spLocks noEditPoints="1"/>
              </p:cNvSpPr>
              <p:nvPr/>
            </p:nvSpPr>
            <p:spPr bwMode="auto">
              <a:xfrm>
                <a:off x="7500610" y="2049111"/>
                <a:ext cx="765924" cy="763353"/>
              </a:xfrm>
              <a:custGeom>
                <a:avLst/>
                <a:gdLst>
                  <a:gd name="T0" fmla="*/ 45 w 252"/>
                  <a:gd name="T1" fmla="*/ 64 h 251"/>
                  <a:gd name="T2" fmla="*/ 20 w 252"/>
                  <a:gd name="T3" fmla="*/ 56 h 251"/>
                  <a:gd name="T4" fmla="*/ 29 w 252"/>
                  <a:gd name="T5" fmla="*/ 94 h 251"/>
                  <a:gd name="T6" fmla="*/ 24 w 252"/>
                  <a:gd name="T7" fmla="*/ 110 h 251"/>
                  <a:gd name="T8" fmla="*/ 0 w 252"/>
                  <a:gd name="T9" fmla="*/ 141 h 251"/>
                  <a:gd name="T10" fmla="*/ 30 w 252"/>
                  <a:gd name="T11" fmla="*/ 161 h 251"/>
                  <a:gd name="T12" fmla="*/ 10 w 252"/>
                  <a:gd name="T13" fmla="*/ 177 h 251"/>
                  <a:gd name="T14" fmla="*/ 47 w 252"/>
                  <a:gd name="T15" fmla="*/ 191 h 251"/>
                  <a:gd name="T16" fmla="*/ 59 w 252"/>
                  <a:gd name="T17" fmla="*/ 203 h 251"/>
                  <a:gd name="T18" fmla="*/ 71 w 252"/>
                  <a:gd name="T19" fmla="*/ 239 h 251"/>
                  <a:gd name="T20" fmla="*/ 109 w 252"/>
                  <a:gd name="T21" fmla="*/ 226 h 251"/>
                  <a:gd name="T22" fmla="*/ 113 w 252"/>
                  <a:gd name="T23" fmla="*/ 251 h 251"/>
                  <a:gd name="T24" fmla="*/ 144 w 252"/>
                  <a:gd name="T25" fmla="*/ 226 h 251"/>
                  <a:gd name="T26" fmla="*/ 168 w 252"/>
                  <a:gd name="T27" fmla="*/ 219 h 251"/>
                  <a:gd name="T28" fmla="*/ 206 w 252"/>
                  <a:gd name="T29" fmla="*/ 223 h 251"/>
                  <a:gd name="T30" fmla="*/ 196 w 252"/>
                  <a:gd name="T31" fmla="*/ 199 h 251"/>
                  <a:gd name="T32" fmla="*/ 207 w 252"/>
                  <a:gd name="T33" fmla="*/ 188 h 251"/>
                  <a:gd name="T34" fmla="*/ 243 w 252"/>
                  <a:gd name="T35" fmla="*/ 172 h 251"/>
                  <a:gd name="T36" fmla="*/ 223 w 252"/>
                  <a:gd name="T37" fmla="*/ 156 h 251"/>
                  <a:gd name="T38" fmla="*/ 227 w 252"/>
                  <a:gd name="T39" fmla="*/ 141 h 251"/>
                  <a:gd name="T40" fmla="*/ 251 w 252"/>
                  <a:gd name="T41" fmla="*/ 110 h 251"/>
                  <a:gd name="T42" fmla="*/ 226 w 252"/>
                  <a:gd name="T43" fmla="*/ 106 h 251"/>
                  <a:gd name="T44" fmla="*/ 222 w 252"/>
                  <a:gd name="T45" fmla="*/ 90 h 251"/>
                  <a:gd name="T46" fmla="*/ 228 w 252"/>
                  <a:gd name="T47" fmla="*/ 52 h 251"/>
                  <a:gd name="T48" fmla="*/ 202 w 252"/>
                  <a:gd name="T49" fmla="*/ 59 h 251"/>
                  <a:gd name="T50" fmla="*/ 190 w 252"/>
                  <a:gd name="T51" fmla="*/ 46 h 251"/>
                  <a:gd name="T52" fmla="*/ 179 w 252"/>
                  <a:gd name="T53" fmla="*/ 14 h 251"/>
                  <a:gd name="T54" fmla="*/ 163 w 252"/>
                  <a:gd name="T55" fmla="*/ 32 h 251"/>
                  <a:gd name="T56" fmla="*/ 142 w 252"/>
                  <a:gd name="T57" fmla="*/ 24 h 251"/>
                  <a:gd name="T58" fmla="*/ 113 w 252"/>
                  <a:gd name="T59" fmla="*/ 0 h 251"/>
                  <a:gd name="T60" fmla="*/ 108 w 252"/>
                  <a:gd name="T61" fmla="*/ 25 h 251"/>
                  <a:gd name="T62" fmla="*/ 84 w 252"/>
                  <a:gd name="T63" fmla="*/ 32 h 251"/>
                  <a:gd name="T64" fmla="*/ 46 w 252"/>
                  <a:gd name="T65" fmla="*/ 28 h 251"/>
                  <a:gd name="T66" fmla="*/ 56 w 252"/>
                  <a:gd name="T67" fmla="*/ 52 h 251"/>
                  <a:gd name="T68" fmla="*/ 198 w 252"/>
                  <a:gd name="T69" fmla="*/ 170 h 251"/>
                  <a:gd name="T70" fmla="*/ 53 w 252"/>
                  <a:gd name="T71" fmla="*/ 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51">
                    <a:moveTo>
                      <a:pt x="56" y="52"/>
                    </a:moveTo>
                    <a:cubicBezTo>
                      <a:pt x="52" y="55"/>
                      <a:pt x="48" y="59"/>
                      <a:pt x="45" y="64"/>
                    </a:cubicBezTo>
                    <a:cubicBezTo>
                      <a:pt x="44" y="63"/>
                      <a:pt x="44" y="63"/>
                      <a:pt x="44" y="63"/>
                    </a:cubicBezTo>
                    <a:cubicBezTo>
                      <a:pt x="20" y="56"/>
                      <a:pt x="20" y="56"/>
                      <a:pt x="20" y="56"/>
                    </a:cubicBezTo>
                    <a:cubicBezTo>
                      <a:pt x="9" y="79"/>
                      <a:pt x="9" y="79"/>
                      <a:pt x="9" y="79"/>
                    </a:cubicBezTo>
                    <a:cubicBezTo>
                      <a:pt x="29" y="94"/>
                      <a:pt x="29" y="94"/>
                      <a:pt x="29" y="94"/>
                    </a:cubicBezTo>
                    <a:cubicBezTo>
                      <a:pt x="27" y="100"/>
                      <a:pt x="25" y="105"/>
                      <a:pt x="25" y="110"/>
                    </a:cubicBezTo>
                    <a:cubicBezTo>
                      <a:pt x="24" y="110"/>
                      <a:pt x="24" y="110"/>
                      <a:pt x="24" y="110"/>
                    </a:cubicBezTo>
                    <a:cubicBezTo>
                      <a:pt x="0" y="115"/>
                      <a:pt x="0" y="115"/>
                      <a:pt x="0" y="115"/>
                    </a:cubicBezTo>
                    <a:cubicBezTo>
                      <a:pt x="0" y="141"/>
                      <a:pt x="0" y="141"/>
                      <a:pt x="0" y="141"/>
                    </a:cubicBezTo>
                    <a:cubicBezTo>
                      <a:pt x="25" y="145"/>
                      <a:pt x="25" y="145"/>
                      <a:pt x="25" y="145"/>
                    </a:cubicBezTo>
                    <a:cubicBezTo>
                      <a:pt x="27" y="150"/>
                      <a:pt x="28" y="156"/>
                      <a:pt x="30" y="161"/>
                    </a:cubicBezTo>
                    <a:cubicBezTo>
                      <a:pt x="29" y="161"/>
                      <a:pt x="29" y="161"/>
                      <a:pt x="29" y="161"/>
                    </a:cubicBezTo>
                    <a:cubicBezTo>
                      <a:pt x="10" y="177"/>
                      <a:pt x="10" y="177"/>
                      <a:pt x="10" y="177"/>
                    </a:cubicBezTo>
                    <a:cubicBezTo>
                      <a:pt x="23" y="199"/>
                      <a:pt x="23" y="199"/>
                      <a:pt x="23" y="199"/>
                    </a:cubicBezTo>
                    <a:cubicBezTo>
                      <a:pt x="47" y="191"/>
                      <a:pt x="47" y="191"/>
                      <a:pt x="47" y="191"/>
                    </a:cubicBezTo>
                    <a:cubicBezTo>
                      <a:pt x="51" y="195"/>
                      <a:pt x="52" y="198"/>
                      <a:pt x="59" y="203"/>
                    </a:cubicBezTo>
                    <a:cubicBezTo>
                      <a:pt x="59" y="203"/>
                      <a:pt x="59" y="203"/>
                      <a:pt x="59" y="203"/>
                    </a:cubicBezTo>
                    <a:cubicBezTo>
                      <a:pt x="50" y="226"/>
                      <a:pt x="50" y="226"/>
                      <a:pt x="50" y="226"/>
                    </a:cubicBezTo>
                    <a:cubicBezTo>
                      <a:pt x="71" y="239"/>
                      <a:pt x="71" y="239"/>
                      <a:pt x="71" y="239"/>
                    </a:cubicBezTo>
                    <a:cubicBezTo>
                      <a:pt x="88" y="220"/>
                      <a:pt x="88" y="220"/>
                      <a:pt x="88" y="220"/>
                    </a:cubicBezTo>
                    <a:cubicBezTo>
                      <a:pt x="95" y="223"/>
                      <a:pt x="102" y="225"/>
                      <a:pt x="109" y="226"/>
                    </a:cubicBezTo>
                    <a:cubicBezTo>
                      <a:pt x="109" y="227"/>
                      <a:pt x="109" y="227"/>
                      <a:pt x="109" y="227"/>
                    </a:cubicBezTo>
                    <a:cubicBezTo>
                      <a:pt x="113" y="251"/>
                      <a:pt x="113" y="251"/>
                      <a:pt x="113" y="251"/>
                    </a:cubicBezTo>
                    <a:cubicBezTo>
                      <a:pt x="139" y="251"/>
                      <a:pt x="139" y="251"/>
                      <a:pt x="139" y="251"/>
                    </a:cubicBezTo>
                    <a:cubicBezTo>
                      <a:pt x="144" y="226"/>
                      <a:pt x="144" y="226"/>
                      <a:pt x="144" y="226"/>
                    </a:cubicBezTo>
                    <a:cubicBezTo>
                      <a:pt x="152" y="225"/>
                      <a:pt x="160" y="222"/>
                      <a:pt x="167" y="219"/>
                    </a:cubicBezTo>
                    <a:cubicBezTo>
                      <a:pt x="168" y="219"/>
                      <a:pt x="168" y="219"/>
                      <a:pt x="168" y="219"/>
                    </a:cubicBezTo>
                    <a:cubicBezTo>
                      <a:pt x="185" y="237"/>
                      <a:pt x="185" y="237"/>
                      <a:pt x="185" y="237"/>
                    </a:cubicBezTo>
                    <a:cubicBezTo>
                      <a:pt x="206" y="223"/>
                      <a:pt x="206" y="223"/>
                      <a:pt x="206" y="223"/>
                    </a:cubicBezTo>
                    <a:cubicBezTo>
                      <a:pt x="196" y="199"/>
                      <a:pt x="196" y="199"/>
                      <a:pt x="196" y="199"/>
                    </a:cubicBezTo>
                    <a:cubicBezTo>
                      <a:pt x="196" y="199"/>
                      <a:pt x="196" y="199"/>
                      <a:pt x="196" y="199"/>
                    </a:cubicBezTo>
                    <a:cubicBezTo>
                      <a:pt x="200" y="196"/>
                      <a:pt x="204" y="192"/>
                      <a:pt x="207" y="187"/>
                    </a:cubicBezTo>
                    <a:cubicBezTo>
                      <a:pt x="207" y="188"/>
                      <a:pt x="207" y="188"/>
                      <a:pt x="207" y="188"/>
                    </a:cubicBezTo>
                    <a:cubicBezTo>
                      <a:pt x="231" y="195"/>
                      <a:pt x="231" y="195"/>
                      <a:pt x="231" y="195"/>
                    </a:cubicBezTo>
                    <a:cubicBezTo>
                      <a:pt x="243" y="172"/>
                      <a:pt x="243" y="172"/>
                      <a:pt x="243" y="172"/>
                    </a:cubicBezTo>
                    <a:cubicBezTo>
                      <a:pt x="223" y="157"/>
                      <a:pt x="223" y="157"/>
                      <a:pt x="223" y="157"/>
                    </a:cubicBezTo>
                    <a:cubicBezTo>
                      <a:pt x="223" y="156"/>
                      <a:pt x="223" y="156"/>
                      <a:pt x="223" y="156"/>
                    </a:cubicBezTo>
                    <a:cubicBezTo>
                      <a:pt x="224" y="151"/>
                      <a:pt x="226" y="146"/>
                      <a:pt x="226" y="141"/>
                    </a:cubicBezTo>
                    <a:cubicBezTo>
                      <a:pt x="227" y="141"/>
                      <a:pt x="227" y="141"/>
                      <a:pt x="227" y="141"/>
                    </a:cubicBezTo>
                    <a:cubicBezTo>
                      <a:pt x="252" y="136"/>
                      <a:pt x="252" y="136"/>
                      <a:pt x="252" y="136"/>
                    </a:cubicBezTo>
                    <a:cubicBezTo>
                      <a:pt x="251" y="110"/>
                      <a:pt x="251" y="110"/>
                      <a:pt x="251" y="110"/>
                    </a:cubicBezTo>
                    <a:cubicBezTo>
                      <a:pt x="226" y="106"/>
                      <a:pt x="226" y="106"/>
                      <a:pt x="226" y="106"/>
                    </a:cubicBezTo>
                    <a:cubicBezTo>
                      <a:pt x="226" y="106"/>
                      <a:pt x="226" y="106"/>
                      <a:pt x="226" y="106"/>
                    </a:cubicBezTo>
                    <a:cubicBezTo>
                      <a:pt x="224" y="101"/>
                      <a:pt x="223" y="95"/>
                      <a:pt x="221" y="90"/>
                    </a:cubicBezTo>
                    <a:cubicBezTo>
                      <a:pt x="222" y="90"/>
                      <a:pt x="222" y="90"/>
                      <a:pt x="222" y="90"/>
                    </a:cubicBezTo>
                    <a:cubicBezTo>
                      <a:pt x="241" y="74"/>
                      <a:pt x="241" y="74"/>
                      <a:pt x="241" y="74"/>
                    </a:cubicBezTo>
                    <a:cubicBezTo>
                      <a:pt x="228" y="52"/>
                      <a:pt x="228" y="52"/>
                      <a:pt x="228" y="52"/>
                    </a:cubicBezTo>
                    <a:cubicBezTo>
                      <a:pt x="204" y="60"/>
                      <a:pt x="204" y="60"/>
                      <a:pt x="204" y="60"/>
                    </a:cubicBezTo>
                    <a:cubicBezTo>
                      <a:pt x="202" y="59"/>
                      <a:pt x="202" y="59"/>
                      <a:pt x="202" y="59"/>
                    </a:cubicBezTo>
                    <a:cubicBezTo>
                      <a:pt x="199" y="55"/>
                      <a:pt x="196" y="52"/>
                      <a:pt x="189" y="47"/>
                    </a:cubicBezTo>
                    <a:cubicBezTo>
                      <a:pt x="190" y="46"/>
                      <a:pt x="190" y="46"/>
                      <a:pt x="190" y="46"/>
                    </a:cubicBezTo>
                    <a:cubicBezTo>
                      <a:pt x="200" y="28"/>
                      <a:pt x="200" y="28"/>
                      <a:pt x="200" y="28"/>
                    </a:cubicBezTo>
                    <a:cubicBezTo>
                      <a:pt x="179" y="14"/>
                      <a:pt x="179" y="14"/>
                      <a:pt x="179" y="14"/>
                    </a:cubicBezTo>
                    <a:cubicBezTo>
                      <a:pt x="162" y="32"/>
                      <a:pt x="162" y="32"/>
                      <a:pt x="162" y="32"/>
                    </a:cubicBezTo>
                    <a:cubicBezTo>
                      <a:pt x="163" y="32"/>
                      <a:pt x="163" y="32"/>
                      <a:pt x="163" y="32"/>
                    </a:cubicBezTo>
                    <a:cubicBezTo>
                      <a:pt x="156" y="29"/>
                      <a:pt x="149" y="27"/>
                      <a:pt x="142" y="25"/>
                    </a:cubicBezTo>
                    <a:cubicBezTo>
                      <a:pt x="142" y="24"/>
                      <a:pt x="142" y="24"/>
                      <a:pt x="142" y="24"/>
                    </a:cubicBezTo>
                    <a:cubicBezTo>
                      <a:pt x="138" y="0"/>
                      <a:pt x="138" y="0"/>
                      <a:pt x="138" y="0"/>
                    </a:cubicBezTo>
                    <a:cubicBezTo>
                      <a:pt x="113" y="0"/>
                      <a:pt x="113" y="0"/>
                      <a:pt x="113" y="0"/>
                    </a:cubicBezTo>
                    <a:cubicBezTo>
                      <a:pt x="108" y="25"/>
                      <a:pt x="108" y="25"/>
                      <a:pt x="108" y="25"/>
                    </a:cubicBezTo>
                    <a:cubicBezTo>
                      <a:pt x="108" y="25"/>
                      <a:pt x="108" y="25"/>
                      <a:pt x="108" y="25"/>
                    </a:cubicBezTo>
                    <a:cubicBezTo>
                      <a:pt x="100" y="27"/>
                      <a:pt x="92" y="29"/>
                      <a:pt x="84" y="32"/>
                    </a:cubicBezTo>
                    <a:cubicBezTo>
                      <a:pt x="84" y="32"/>
                      <a:pt x="84" y="32"/>
                      <a:pt x="84" y="32"/>
                    </a:cubicBezTo>
                    <a:cubicBezTo>
                      <a:pt x="67" y="14"/>
                      <a:pt x="67" y="14"/>
                      <a:pt x="67" y="14"/>
                    </a:cubicBezTo>
                    <a:cubicBezTo>
                      <a:pt x="46" y="28"/>
                      <a:pt x="46" y="28"/>
                      <a:pt x="46" y="28"/>
                    </a:cubicBezTo>
                    <a:cubicBezTo>
                      <a:pt x="55" y="52"/>
                      <a:pt x="55" y="52"/>
                      <a:pt x="55" y="52"/>
                    </a:cubicBezTo>
                    <a:lnTo>
                      <a:pt x="56" y="52"/>
                    </a:lnTo>
                    <a:close/>
                    <a:moveTo>
                      <a:pt x="169" y="53"/>
                    </a:moveTo>
                    <a:cubicBezTo>
                      <a:pt x="209" y="78"/>
                      <a:pt x="222" y="130"/>
                      <a:pt x="198" y="170"/>
                    </a:cubicBezTo>
                    <a:cubicBezTo>
                      <a:pt x="174" y="210"/>
                      <a:pt x="122" y="222"/>
                      <a:pt x="82" y="198"/>
                    </a:cubicBezTo>
                    <a:cubicBezTo>
                      <a:pt x="42" y="174"/>
                      <a:pt x="29" y="122"/>
                      <a:pt x="53" y="82"/>
                    </a:cubicBezTo>
                    <a:cubicBezTo>
                      <a:pt x="77" y="42"/>
                      <a:pt x="129" y="29"/>
                      <a:pt x="169" y="5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7" name="Freeform 10"/>
              <p:cNvSpPr>
                <a:spLocks/>
              </p:cNvSpPr>
              <p:nvPr/>
            </p:nvSpPr>
            <p:spPr bwMode="auto">
              <a:xfrm>
                <a:off x="8640499" y="2240591"/>
                <a:ext cx="1252979" cy="1252979"/>
              </a:xfrm>
              <a:custGeom>
                <a:avLst/>
                <a:gdLst>
                  <a:gd name="T0" fmla="*/ 52 w 412"/>
                  <a:gd name="T1" fmla="*/ 112 h 412"/>
                  <a:gd name="T2" fmla="*/ 112 w 412"/>
                  <a:gd name="T3" fmla="*/ 361 h 412"/>
                  <a:gd name="T4" fmla="*/ 360 w 412"/>
                  <a:gd name="T5" fmla="*/ 300 h 412"/>
                  <a:gd name="T6" fmla="*/ 300 w 412"/>
                  <a:gd name="T7" fmla="*/ 52 h 412"/>
                  <a:gd name="T8" fmla="*/ 52 w 412"/>
                  <a:gd name="T9" fmla="*/ 112 h 412"/>
                </a:gdLst>
                <a:ahLst/>
                <a:cxnLst>
                  <a:cxn ang="0">
                    <a:pos x="T0" y="T1"/>
                  </a:cxn>
                  <a:cxn ang="0">
                    <a:pos x="T2" y="T3"/>
                  </a:cxn>
                  <a:cxn ang="0">
                    <a:pos x="T4" y="T5"/>
                  </a:cxn>
                  <a:cxn ang="0">
                    <a:pos x="T6" y="T7"/>
                  </a:cxn>
                  <a:cxn ang="0">
                    <a:pos x="T8" y="T9"/>
                  </a:cxn>
                </a:cxnLst>
                <a:rect l="0" t="0" r="r" b="b"/>
                <a:pathLst>
                  <a:path w="412" h="412">
                    <a:moveTo>
                      <a:pt x="52" y="112"/>
                    </a:moveTo>
                    <a:cubicBezTo>
                      <a:pt x="0" y="198"/>
                      <a:pt x="27" y="309"/>
                      <a:pt x="112" y="361"/>
                    </a:cubicBezTo>
                    <a:cubicBezTo>
                      <a:pt x="197" y="412"/>
                      <a:pt x="308" y="385"/>
                      <a:pt x="360" y="300"/>
                    </a:cubicBezTo>
                    <a:cubicBezTo>
                      <a:pt x="412" y="215"/>
                      <a:pt x="385" y="104"/>
                      <a:pt x="300" y="52"/>
                    </a:cubicBezTo>
                    <a:cubicBezTo>
                      <a:pt x="214" y="0"/>
                      <a:pt x="103" y="27"/>
                      <a:pt x="52" y="1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8" name="Freeform 11"/>
              <p:cNvSpPr>
                <a:spLocks noEditPoints="1"/>
              </p:cNvSpPr>
              <p:nvPr/>
            </p:nvSpPr>
            <p:spPr bwMode="auto">
              <a:xfrm>
                <a:off x="8333359" y="1933451"/>
                <a:ext cx="1869831" cy="1863405"/>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9" name="Freeform 12"/>
              <p:cNvSpPr>
                <a:spLocks/>
              </p:cNvSpPr>
              <p:nvPr/>
            </p:nvSpPr>
            <p:spPr bwMode="auto">
              <a:xfrm>
                <a:off x="8050635" y="3916371"/>
                <a:ext cx="1119328" cy="1115473"/>
              </a:xfrm>
              <a:custGeom>
                <a:avLst/>
                <a:gdLst>
                  <a:gd name="T0" fmla="*/ 46 w 368"/>
                  <a:gd name="T1" fmla="*/ 100 h 367"/>
                  <a:gd name="T2" fmla="*/ 101 w 368"/>
                  <a:gd name="T3" fmla="*/ 321 h 367"/>
                  <a:gd name="T4" fmla="*/ 322 w 368"/>
                  <a:gd name="T5" fmla="*/ 267 h 367"/>
                  <a:gd name="T6" fmla="*/ 267 w 368"/>
                  <a:gd name="T7" fmla="*/ 46 h 367"/>
                  <a:gd name="T8" fmla="*/ 46 w 368"/>
                  <a:gd name="T9" fmla="*/ 100 h 367"/>
                </a:gdLst>
                <a:ahLst/>
                <a:cxnLst>
                  <a:cxn ang="0">
                    <a:pos x="T0" y="T1"/>
                  </a:cxn>
                  <a:cxn ang="0">
                    <a:pos x="T2" y="T3"/>
                  </a:cxn>
                  <a:cxn ang="0">
                    <a:pos x="T4" y="T5"/>
                  </a:cxn>
                  <a:cxn ang="0">
                    <a:pos x="T6" y="T7"/>
                  </a:cxn>
                  <a:cxn ang="0">
                    <a:pos x="T8" y="T9"/>
                  </a:cxn>
                </a:cxnLst>
                <a:rect l="0" t="0" r="r" b="b"/>
                <a:pathLst>
                  <a:path w="368" h="367">
                    <a:moveTo>
                      <a:pt x="46" y="100"/>
                    </a:moveTo>
                    <a:cubicBezTo>
                      <a:pt x="0" y="176"/>
                      <a:pt x="25" y="275"/>
                      <a:pt x="101" y="321"/>
                    </a:cubicBezTo>
                    <a:cubicBezTo>
                      <a:pt x="176" y="367"/>
                      <a:pt x="275" y="343"/>
                      <a:pt x="322" y="267"/>
                    </a:cubicBezTo>
                    <a:cubicBezTo>
                      <a:pt x="368" y="191"/>
                      <a:pt x="343" y="92"/>
                      <a:pt x="267" y="46"/>
                    </a:cubicBezTo>
                    <a:cubicBezTo>
                      <a:pt x="192" y="0"/>
                      <a:pt x="93" y="24"/>
                      <a:pt x="46" y="10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0" name="Freeform 13"/>
              <p:cNvSpPr>
                <a:spLocks noEditPoints="1"/>
              </p:cNvSpPr>
              <p:nvPr/>
            </p:nvSpPr>
            <p:spPr bwMode="auto">
              <a:xfrm>
                <a:off x="7779477" y="3642643"/>
                <a:ext cx="1664213" cy="1662928"/>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1" name="Freeform 14"/>
              <p:cNvSpPr>
                <a:spLocks/>
              </p:cNvSpPr>
              <p:nvPr/>
            </p:nvSpPr>
            <p:spPr bwMode="auto">
              <a:xfrm>
                <a:off x="9668584" y="3796856"/>
                <a:ext cx="661830" cy="666970"/>
              </a:xfrm>
              <a:custGeom>
                <a:avLst/>
                <a:gdLst>
                  <a:gd name="T0" fmla="*/ 28 w 218"/>
                  <a:gd name="T1" fmla="*/ 60 h 219"/>
                  <a:gd name="T2" fmla="*/ 60 w 218"/>
                  <a:gd name="T3" fmla="*/ 191 h 219"/>
                  <a:gd name="T4" fmla="*/ 191 w 218"/>
                  <a:gd name="T5" fmla="*/ 159 h 219"/>
                  <a:gd name="T6" fmla="*/ 159 w 218"/>
                  <a:gd name="T7" fmla="*/ 28 h 219"/>
                  <a:gd name="T8" fmla="*/ 28 w 218"/>
                  <a:gd name="T9" fmla="*/ 60 h 219"/>
                </a:gdLst>
                <a:ahLst/>
                <a:cxnLst>
                  <a:cxn ang="0">
                    <a:pos x="T0" y="T1"/>
                  </a:cxn>
                  <a:cxn ang="0">
                    <a:pos x="T2" y="T3"/>
                  </a:cxn>
                  <a:cxn ang="0">
                    <a:pos x="T4" y="T5"/>
                  </a:cxn>
                  <a:cxn ang="0">
                    <a:pos x="T6" y="T7"/>
                  </a:cxn>
                  <a:cxn ang="0">
                    <a:pos x="T8" y="T9"/>
                  </a:cxn>
                </a:cxnLst>
                <a:rect l="0" t="0" r="r" b="b"/>
                <a:pathLst>
                  <a:path w="218" h="219">
                    <a:moveTo>
                      <a:pt x="28" y="60"/>
                    </a:moveTo>
                    <a:cubicBezTo>
                      <a:pt x="0" y="105"/>
                      <a:pt x="15" y="164"/>
                      <a:pt x="60" y="191"/>
                    </a:cubicBezTo>
                    <a:cubicBezTo>
                      <a:pt x="105" y="219"/>
                      <a:pt x="164" y="204"/>
                      <a:pt x="191" y="159"/>
                    </a:cubicBezTo>
                    <a:cubicBezTo>
                      <a:pt x="218" y="114"/>
                      <a:pt x="204" y="55"/>
                      <a:pt x="159" y="28"/>
                    </a:cubicBezTo>
                    <a:cubicBezTo>
                      <a:pt x="114" y="0"/>
                      <a:pt x="55" y="15"/>
                      <a:pt x="28" y="6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2" name="Freeform 15"/>
              <p:cNvSpPr>
                <a:spLocks noEditPoints="1"/>
              </p:cNvSpPr>
              <p:nvPr/>
            </p:nvSpPr>
            <p:spPr bwMode="auto">
              <a:xfrm>
                <a:off x="9506661" y="3636218"/>
                <a:ext cx="988247" cy="988247"/>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3" name="Freeform 16"/>
              <p:cNvSpPr>
                <a:spLocks/>
              </p:cNvSpPr>
              <p:nvPr/>
            </p:nvSpPr>
            <p:spPr bwMode="auto">
              <a:xfrm>
                <a:off x="7117647" y="3520558"/>
                <a:ext cx="379106" cy="334127"/>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4" name="Freeform 17"/>
              <p:cNvSpPr>
                <a:spLocks/>
              </p:cNvSpPr>
              <p:nvPr/>
            </p:nvSpPr>
            <p:spPr bwMode="auto">
              <a:xfrm>
                <a:off x="6864481" y="4256924"/>
                <a:ext cx="426656" cy="218468"/>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5" name="Freeform 18"/>
              <p:cNvSpPr>
                <a:spLocks/>
              </p:cNvSpPr>
              <p:nvPr/>
            </p:nvSpPr>
            <p:spPr bwMode="auto">
              <a:xfrm>
                <a:off x="7050822" y="4962448"/>
                <a:ext cx="422800" cy="240315"/>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6" name="Freeform 19"/>
              <p:cNvSpPr>
                <a:spLocks/>
              </p:cNvSpPr>
              <p:nvPr/>
            </p:nvSpPr>
            <p:spPr bwMode="auto">
              <a:xfrm>
                <a:off x="9838218" y="4962448"/>
                <a:ext cx="425371" cy="240315"/>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7" name="Freeform 20"/>
              <p:cNvSpPr>
                <a:spLocks/>
              </p:cNvSpPr>
              <p:nvPr/>
            </p:nvSpPr>
            <p:spPr bwMode="auto">
              <a:xfrm>
                <a:off x="7433784" y="3277673"/>
                <a:ext cx="2335039" cy="2748843"/>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8" name="Freeform 33"/>
              <p:cNvSpPr>
                <a:spLocks/>
              </p:cNvSpPr>
              <p:nvPr/>
            </p:nvSpPr>
            <p:spPr bwMode="auto">
              <a:xfrm>
                <a:off x="7440210" y="2732788"/>
                <a:ext cx="704238" cy="298145"/>
              </a:xfrm>
              <a:custGeom>
                <a:avLst/>
                <a:gdLst>
                  <a:gd name="T0" fmla="*/ 232 w 232"/>
                  <a:gd name="T1" fmla="*/ 44 h 98"/>
                  <a:gd name="T2" fmla="*/ 225 w 232"/>
                  <a:gd name="T3" fmla="*/ 34 h 98"/>
                  <a:gd name="T4" fmla="*/ 10 w 232"/>
                  <a:gd name="T5" fmla="*/ 0 h 98"/>
                  <a:gd name="T6" fmla="*/ 0 w 232"/>
                  <a:gd name="T7" fmla="*/ 7 h 98"/>
                  <a:gd name="T8" fmla="*/ 232 w 232"/>
                  <a:gd name="T9" fmla="*/ 44 h 98"/>
                </a:gdLst>
                <a:ahLst/>
                <a:cxnLst>
                  <a:cxn ang="0">
                    <a:pos x="T0" y="T1"/>
                  </a:cxn>
                  <a:cxn ang="0">
                    <a:pos x="T2" y="T3"/>
                  </a:cxn>
                  <a:cxn ang="0">
                    <a:pos x="T4" y="T5"/>
                  </a:cxn>
                  <a:cxn ang="0">
                    <a:pos x="T6" y="T7"/>
                  </a:cxn>
                  <a:cxn ang="0">
                    <a:pos x="T8" y="T9"/>
                  </a:cxn>
                </a:cxnLst>
                <a:rect l="0" t="0" r="r" b="b"/>
                <a:pathLst>
                  <a:path w="232" h="98">
                    <a:moveTo>
                      <a:pt x="232" y="44"/>
                    </a:moveTo>
                    <a:cubicBezTo>
                      <a:pt x="225" y="34"/>
                      <a:pt x="225" y="34"/>
                      <a:pt x="225" y="34"/>
                    </a:cubicBezTo>
                    <a:cubicBezTo>
                      <a:pt x="157" y="84"/>
                      <a:pt x="60" y="69"/>
                      <a:pt x="10" y="0"/>
                    </a:cubicBezTo>
                    <a:cubicBezTo>
                      <a:pt x="0" y="7"/>
                      <a:pt x="0" y="7"/>
                      <a:pt x="0" y="7"/>
                    </a:cubicBezTo>
                    <a:cubicBezTo>
                      <a:pt x="54" y="81"/>
                      <a:pt x="158" y="98"/>
                      <a:pt x="232" y="4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9" name="Freeform 34"/>
              <p:cNvSpPr>
                <a:spLocks/>
              </p:cNvSpPr>
              <p:nvPr/>
            </p:nvSpPr>
            <p:spPr bwMode="auto">
              <a:xfrm>
                <a:off x="7429929" y="2717367"/>
                <a:ext cx="57830" cy="57830"/>
              </a:xfrm>
              <a:custGeom>
                <a:avLst/>
                <a:gdLst>
                  <a:gd name="T0" fmla="*/ 45 w 45"/>
                  <a:gd name="T1" fmla="*/ 12 h 45"/>
                  <a:gd name="T2" fmla="*/ 3 w 45"/>
                  <a:gd name="T3" fmla="*/ 0 h 45"/>
                  <a:gd name="T4" fmla="*/ 0 w 45"/>
                  <a:gd name="T5" fmla="*/ 45 h 45"/>
                  <a:gd name="T6" fmla="*/ 45 w 45"/>
                  <a:gd name="T7" fmla="*/ 12 h 45"/>
                </a:gdLst>
                <a:ahLst/>
                <a:cxnLst>
                  <a:cxn ang="0">
                    <a:pos x="T0" y="T1"/>
                  </a:cxn>
                  <a:cxn ang="0">
                    <a:pos x="T2" y="T3"/>
                  </a:cxn>
                  <a:cxn ang="0">
                    <a:pos x="T4" y="T5"/>
                  </a:cxn>
                  <a:cxn ang="0">
                    <a:pos x="T6" y="T7"/>
                  </a:cxn>
                </a:cxnLst>
                <a:rect l="0" t="0" r="r" b="b"/>
                <a:pathLst>
                  <a:path w="45" h="45">
                    <a:moveTo>
                      <a:pt x="45" y="12"/>
                    </a:moveTo>
                    <a:lnTo>
                      <a:pt x="3" y="0"/>
                    </a:lnTo>
                    <a:lnTo>
                      <a:pt x="0" y="45"/>
                    </a:lnTo>
                    <a:lnTo>
                      <a:pt x="45" y="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00" name="Freeform 35"/>
              <p:cNvSpPr>
                <a:spLocks/>
              </p:cNvSpPr>
              <p:nvPr/>
            </p:nvSpPr>
            <p:spPr bwMode="auto">
              <a:xfrm>
                <a:off x="9971869" y="4350737"/>
                <a:ext cx="602715" cy="449787"/>
              </a:xfrm>
              <a:custGeom>
                <a:avLst/>
                <a:gdLst>
                  <a:gd name="T0" fmla="*/ 0 w 198"/>
                  <a:gd name="T1" fmla="*/ 129 h 148"/>
                  <a:gd name="T2" fmla="*/ 3 w 198"/>
                  <a:gd name="T3" fmla="*/ 117 h 148"/>
                  <a:gd name="T4" fmla="*/ 186 w 198"/>
                  <a:gd name="T5" fmla="*/ 0 h 148"/>
                  <a:gd name="T6" fmla="*/ 198 w 198"/>
                  <a:gd name="T7" fmla="*/ 2 h 148"/>
                  <a:gd name="T8" fmla="*/ 0 w 198"/>
                  <a:gd name="T9" fmla="*/ 129 h 148"/>
                </a:gdLst>
                <a:ahLst/>
                <a:cxnLst>
                  <a:cxn ang="0">
                    <a:pos x="T0" y="T1"/>
                  </a:cxn>
                  <a:cxn ang="0">
                    <a:pos x="T2" y="T3"/>
                  </a:cxn>
                  <a:cxn ang="0">
                    <a:pos x="T4" y="T5"/>
                  </a:cxn>
                  <a:cxn ang="0">
                    <a:pos x="T6" y="T7"/>
                  </a:cxn>
                  <a:cxn ang="0">
                    <a:pos x="T8" y="T9"/>
                  </a:cxn>
                </a:cxnLst>
                <a:rect l="0" t="0" r="r" b="b"/>
                <a:pathLst>
                  <a:path w="198" h="148">
                    <a:moveTo>
                      <a:pt x="0" y="129"/>
                    </a:moveTo>
                    <a:cubicBezTo>
                      <a:pt x="3" y="117"/>
                      <a:pt x="3" y="117"/>
                      <a:pt x="3" y="117"/>
                    </a:cubicBezTo>
                    <a:cubicBezTo>
                      <a:pt x="86" y="135"/>
                      <a:pt x="168" y="83"/>
                      <a:pt x="186" y="0"/>
                    </a:cubicBezTo>
                    <a:cubicBezTo>
                      <a:pt x="198" y="2"/>
                      <a:pt x="198" y="2"/>
                      <a:pt x="198" y="2"/>
                    </a:cubicBezTo>
                    <a:cubicBezTo>
                      <a:pt x="178" y="92"/>
                      <a:pt x="90" y="148"/>
                      <a:pt x="0" y="1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01" name="Freeform 36"/>
              <p:cNvSpPr>
                <a:spLocks/>
              </p:cNvSpPr>
              <p:nvPr/>
            </p:nvSpPr>
            <p:spPr bwMode="auto">
              <a:xfrm>
                <a:off x="10521895" y="4319895"/>
                <a:ext cx="70681" cy="52689"/>
              </a:xfrm>
              <a:custGeom>
                <a:avLst/>
                <a:gdLst>
                  <a:gd name="T0" fmla="*/ 0 w 55"/>
                  <a:gd name="T1" fmla="*/ 29 h 41"/>
                  <a:gd name="T2" fmla="*/ 34 w 55"/>
                  <a:gd name="T3" fmla="*/ 0 h 41"/>
                  <a:gd name="T4" fmla="*/ 55 w 55"/>
                  <a:gd name="T5" fmla="*/ 41 h 41"/>
                  <a:gd name="T6" fmla="*/ 0 w 55"/>
                  <a:gd name="T7" fmla="*/ 29 h 41"/>
                </a:gdLst>
                <a:ahLst/>
                <a:cxnLst>
                  <a:cxn ang="0">
                    <a:pos x="T0" y="T1"/>
                  </a:cxn>
                  <a:cxn ang="0">
                    <a:pos x="T2" y="T3"/>
                  </a:cxn>
                  <a:cxn ang="0">
                    <a:pos x="T4" y="T5"/>
                  </a:cxn>
                  <a:cxn ang="0">
                    <a:pos x="T6" y="T7"/>
                  </a:cxn>
                </a:cxnLst>
                <a:rect l="0" t="0" r="r" b="b"/>
                <a:pathLst>
                  <a:path w="55" h="41">
                    <a:moveTo>
                      <a:pt x="0" y="29"/>
                    </a:moveTo>
                    <a:lnTo>
                      <a:pt x="34" y="0"/>
                    </a:lnTo>
                    <a:lnTo>
                      <a:pt x="55" y="41"/>
                    </a:lnTo>
                    <a:lnTo>
                      <a:pt x="0"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02" name="Oval 37"/>
              <p:cNvSpPr>
                <a:spLocks noChangeArrowheads="1"/>
              </p:cNvSpPr>
              <p:nvPr/>
            </p:nvSpPr>
            <p:spPr bwMode="auto">
              <a:xfrm>
                <a:off x="10147929" y="4566635"/>
                <a:ext cx="244171" cy="24288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03" name="Freeform 40"/>
              <p:cNvSpPr>
                <a:spLocks/>
              </p:cNvSpPr>
              <p:nvPr/>
            </p:nvSpPr>
            <p:spPr bwMode="auto">
              <a:xfrm>
                <a:off x="7570005" y="2799613"/>
                <a:ext cx="277583" cy="280153"/>
              </a:xfrm>
              <a:custGeom>
                <a:avLst/>
                <a:gdLst>
                  <a:gd name="T0" fmla="*/ 10 w 91"/>
                  <a:gd name="T1" fmla="*/ 65 h 92"/>
                  <a:gd name="T2" fmla="*/ 64 w 91"/>
                  <a:gd name="T3" fmla="*/ 81 h 92"/>
                  <a:gd name="T4" fmla="*/ 81 w 91"/>
                  <a:gd name="T5" fmla="*/ 27 h 92"/>
                  <a:gd name="T6" fmla="*/ 27 w 91"/>
                  <a:gd name="T7" fmla="*/ 10 h 92"/>
                  <a:gd name="T8" fmla="*/ 10 w 91"/>
                  <a:gd name="T9" fmla="*/ 65 h 92"/>
                </a:gdLst>
                <a:ahLst/>
                <a:cxnLst>
                  <a:cxn ang="0">
                    <a:pos x="T0" y="T1"/>
                  </a:cxn>
                  <a:cxn ang="0">
                    <a:pos x="T2" y="T3"/>
                  </a:cxn>
                  <a:cxn ang="0">
                    <a:pos x="T4" y="T5"/>
                  </a:cxn>
                  <a:cxn ang="0">
                    <a:pos x="T6" y="T7"/>
                  </a:cxn>
                  <a:cxn ang="0">
                    <a:pos x="T8" y="T9"/>
                  </a:cxn>
                </a:cxnLst>
                <a:rect l="0" t="0" r="r" b="b"/>
                <a:pathLst>
                  <a:path w="91" h="92">
                    <a:moveTo>
                      <a:pt x="10" y="65"/>
                    </a:moveTo>
                    <a:cubicBezTo>
                      <a:pt x="20" y="84"/>
                      <a:pt x="45" y="92"/>
                      <a:pt x="64" y="81"/>
                    </a:cubicBezTo>
                    <a:cubicBezTo>
                      <a:pt x="84" y="71"/>
                      <a:pt x="91" y="47"/>
                      <a:pt x="81" y="27"/>
                    </a:cubicBezTo>
                    <a:cubicBezTo>
                      <a:pt x="70" y="8"/>
                      <a:pt x="46" y="0"/>
                      <a:pt x="27" y="10"/>
                    </a:cubicBezTo>
                    <a:cubicBezTo>
                      <a:pt x="7" y="21"/>
                      <a:pt x="0" y="45"/>
                      <a:pt x="10" y="6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04" name="Freeform 41"/>
              <p:cNvSpPr>
                <a:spLocks/>
              </p:cNvSpPr>
              <p:nvPr/>
            </p:nvSpPr>
            <p:spPr bwMode="auto">
              <a:xfrm>
                <a:off x="9270202" y="1744540"/>
                <a:ext cx="1100051" cy="1101336"/>
              </a:xfrm>
              <a:custGeom>
                <a:avLst/>
                <a:gdLst>
                  <a:gd name="T0" fmla="*/ 362 w 362"/>
                  <a:gd name="T1" fmla="*/ 362 h 362"/>
                  <a:gd name="T2" fmla="*/ 346 w 362"/>
                  <a:gd name="T3" fmla="*/ 362 h 362"/>
                  <a:gd name="T4" fmla="*/ 0 w 362"/>
                  <a:gd name="T5" fmla="*/ 16 h 362"/>
                  <a:gd name="T6" fmla="*/ 0 w 362"/>
                  <a:gd name="T7" fmla="*/ 0 h 362"/>
                  <a:gd name="T8" fmla="*/ 362 w 362"/>
                  <a:gd name="T9" fmla="*/ 362 h 362"/>
                </a:gdLst>
                <a:ahLst/>
                <a:cxnLst>
                  <a:cxn ang="0">
                    <a:pos x="T0" y="T1"/>
                  </a:cxn>
                  <a:cxn ang="0">
                    <a:pos x="T2" y="T3"/>
                  </a:cxn>
                  <a:cxn ang="0">
                    <a:pos x="T4" y="T5"/>
                  </a:cxn>
                  <a:cxn ang="0">
                    <a:pos x="T6" y="T7"/>
                  </a:cxn>
                  <a:cxn ang="0">
                    <a:pos x="T8" y="T9"/>
                  </a:cxn>
                </a:cxnLst>
                <a:rect l="0" t="0" r="r" b="b"/>
                <a:pathLst>
                  <a:path w="362" h="362">
                    <a:moveTo>
                      <a:pt x="362" y="362"/>
                    </a:moveTo>
                    <a:cubicBezTo>
                      <a:pt x="346" y="362"/>
                      <a:pt x="346" y="362"/>
                      <a:pt x="346" y="362"/>
                    </a:cubicBezTo>
                    <a:cubicBezTo>
                      <a:pt x="346" y="171"/>
                      <a:pt x="191" y="16"/>
                      <a:pt x="0" y="16"/>
                    </a:cubicBezTo>
                    <a:cubicBezTo>
                      <a:pt x="0" y="0"/>
                      <a:pt x="0" y="0"/>
                      <a:pt x="0" y="0"/>
                    </a:cubicBezTo>
                    <a:cubicBezTo>
                      <a:pt x="200" y="0"/>
                      <a:pt x="362" y="162"/>
                      <a:pt x="362" y="36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05" name="Freeform 42"/>
              <p:cNvSpPr>
                <a:spLocks/>
              </p:cNvSpPr>
              <p:nvPr/>
            </p:nvSpPr>
            <p:spPr bwMode="auto">
              <a:xfrm>
                <a:off x="9208517" y="1690566"/>
                <a:ext cx="100239" cy="154213"/>
              </a:xfrm>
              <a:custGeom>
                <a:avLst/>
                <a:gdLst>
                  <a:gd name="T0" fmla="*/ 78 w 78"/>
                  <a:gd name="T1" fmla="*/ 0 h 120"/>
                  <a:gd name="T2" fmla="*/ 0 w 78"/>
                  <a:gd name="T3" fmla="*/ 56 h 120"/>
                  <a:gd name="T4" fmla="*/ 74 w 78"/>
                  <a:gd name="T5" fmla="*/ 120 h 120"/>
                  <a:gd name="T6" fmla="*/ 78 w 78"/>
                  <a:gd name="T7" fmla="*/ 0 h 120"/>
                </a:gdLst>
                <a:ahLst/>
                <a:cxnLst>
                  <a:cxn ang="0">
                    <a:pos x="T0" y="T1"/>
                  </a:cxn>
                  <a:cxn ang="0">
                    <a:pos x="T2" y="T3"/>
                  </a:cxn>
                  <a:cxn ang="0">
                    <a:pos x="T4" y="T5"/>
                  </a:cxn>
                  <a:cxn ang="0">
                    <a:pos x="T6" y="T7"/>
                  </a:cxn>
                </a:cxnLst>
                <a:rect l="0" t="0" r="r" b="b"/>
                <a:pathLst>
                  <a:path w="78" h="120">
                    <a:moveTo>
                      <a:pt x="78" y="0"/>
                    </a:moveTo>
                    <a:lnTo>
                      <a:pt x="0" y="56"/>
                    </a:lnTo>
                    <a:lnTo>
                      <a:pt x="74" y="120"/>
                    </a:lnTo>
                    <a:lnTo>
                      <a:pt x="7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06" name="Oval 43"/>
              <p:cNvSpPr>
                <a:spLocks noChangeArrowheads="1"/>
              </p:cNvSpPr>
              <p:nvPr/>
            </p:nvSpPr>
            <p:spPr bwMode="auto">
              <a:xfrm>
                <a:off x="9878057" y="1930881"/>
                <a:ext cx="355974" cy="35854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07" name="TextBox 64"/>
              <p:cNvSpPr txBox="1"/>
              <p:nvPr/>
            </p:nvSpPr>
            <p:spPr>
              <a:xfrm>
                <a:off x="10095928" y="4556416"/>
                <a:ext cx="34817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Open Sans"/>
                    <a:ea typeface="+mn-ea"/>
                    <a:cs typeface="+mn-cs"/>
                  </a:rPr>
                  <a:t>02</a:t>
                </a:r>
              </a:p>
            </p:txBody>
          </p:sp>
          <p:sp>
            <p:nvSpPr>
              <p:cNvPr id="108" name="TextBox 65"/>
              <p:cNvSpPr txBox="1"/>
              <p:nvPr/>
            </p:nvSpPr>
            <p:spPr>
              <a:xfrm>
                <a:off x="9854375" y="1950826"/>
                <a:ext cx="39305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Open Sans"/>
                    <a:ea typeface="+mn-ea"/>
                    <a:cs typeface="+mn-cs"/>
                  </a:rPr>
                  <a:t>03</a:t>
                </a:r>
                <a:endParaRPr kumimoji="0" lang="en-US" sz="14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09" name="TextBox 66"/>
              <p:cNvSpPr txBox="1"/>
              <p:nvPr/>
            </p:nvSpPr>
            <p:spPr>
              <a:xfrm>
                <a:off x="7534710" y="2802109"/>
                <a:ext cx="348173"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Open Sans"/>
                    <a:ea typeface="+mn-ea"/>
                    <a:cs typeface="+mn-cs"/>
                  </a:rPr>
                  <a:t>04</a:t>
                </a:r>
              </a:p>
            </p:txBody>
          </p:sp>
          <p:sp>
            <p:nvSpPr>
              <p:cNvPr id="110" name="AutoShape 115"/>
              <p:cNvSpPr>
                <a:spLocks noChangeAspect="1"/>
              </p:cNvSpPr>
              <p:nvPr/>
            </p:nvSpPr>
            <p:spPr bwMode="auto">
              <a:xfrm>
                <a:off x="8362287" y="4226027"/>
                <a:ext cx="496025" cy="496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lIns="50789" tIns="50789" rIns="50789" bIns="50789"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s-ES" sz="3600"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111" name="Freeform 290"/>
              <p:cNvSpPr>
                <a:spLocks noChangeAspect="1" noChangeArrowheads="1"/>
              </p:cNvSpPr>
              <p:nvPr/>
            </p:nvSpPr>
            <p:spPr bwMode="auto">
              <a:xfrm>
                <a:off x="7747107" y="2334185"/>
                <a:ext cx="276540" cy="214190"/>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extLst/>
            </p:spPr>
            <p:txBody>
              <a:bodyPr wrap="none" lIns="182843" tIns="91422" rIns="182843" bIns="91422"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a:ea typeface="SimSun" charset="0"/>
                  <a:cs typeface="+mn-cs"/>
                </a:endParaRPr>
              </a:p>
            </p:txBody>
          </p:sp>
          <p:grpSp>
            <p:nvGrpSpPr>
              <p:cNvPr id="112" name="Group 4700"/>
              <p:cNvGrpSpPr>
                <a:grpSpLocks noChangeAspect="1"/>
              </p:cNvGrpSpPr>
              <p:nvPr/>
            </p:nvGrpSpPr>
            <p:grpSpPr bwMode="auto">
              <a:xfrm>
                <a:off x="8964711" y="2550243"/>
                <a:ext cx="619319" cy="619480"/>
                <a:chOff x="3062288" y="3998912"/>
                <a:chExt cx="412750" cy="412750"/>
              </a:xfrm>
              <a:solidFill>
                <a:schemeClr val="bg1"/>
              </a:solidFill>
            </p:grpSpPr>
            <p:sp>
              <p:nvSpPr>
                <p:cNvPr id="114"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a:ea typeface="SimSun" charset="0"/>
                    <a:cs typeface="+mn-cs"/>
                  </a:endParaRPr>
                </a:p>
              </p:txBody>
            </p:sp>
            <p:sp>
              <p:nvSpPr>
                <p:cNvPr id="115"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a:ea typeface="SimSun" charset="0"/>
                    <a:cs typeface="+mn-cs"/>
                  </a:endParaRPr>
                </a:p>
              </p:txBody>
            </p:sp>
            <p:sp>
              <p:nvSpPr>
                <p:cNvPr id="116"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a:ea typeface="SimSun" charset="0"/>
                    <a:cs typeface="+mn-cs"/>
                  </a:endParaRPr>
                </a:p>
              </p:txBody>
            </p:sp>
            <p:sp>
              <p:nvSpPr>
                <p:cNvPr id="117"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a:ea typeface="SimSun" charset="0"/>
                    <a:cs typeface="+mn-cs"/>
                  </a:endParaRPr>
                </a:p>
              </p:txBody>
            </p:sp>
          </p:grpSp>
          <p:sp>
            <p:nvSpPr>
              <p:cNvPr id="113" name="Freeform 325"/>
              <p:cNvSpPr>
                <a:spLocks noChangeAspect="1" noChangeArrowheads="1"/>
              </p:cNvSpPr>
              <p:nvPr/>
            </p:nvSpPr>
            <p:spPr bwMode="auto">
              <a:xfrm>
                <a:off x="9864999" y="3949258"/>
                <a:ext cx="269000" cy="362166"/>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a:extLst/>
            </p:spPr>
            <p:txBody>
              <a:bodyPr wrap="none" lIns="243785" tIns="121892" rIns="243785" bIns="121892"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a:ea typeface="SimSun" charset="0"/>
                  <a:cs typeface="+mn-cs"/>
                </a:endParaRPr>
              </a:p>
            </p:txBody>
          </p:sp>
        </p:grpSp>
      </p:grpSp>
      <p:cxnSp>
        <p:nvCxnSpPr>
          <p:cNvPr id="121" name="Straight Connector 78"/>
          <p:cNvCxnSpPr/>
          <p:nvPr/>
        </p:nvCxnSpPr>
        <p:spPr>
          <a:xfrm>
            <a:off x="1611461" y="3121331"/>
            <a:ext cx="36438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79"/>
          <p:cNvCxnSpPr/>
          <p:nvPr/>
        </p:nvCxnSpPr>
        <p:spPr>
          <a:xfrm>
            <a:off x="1611461" y="4241747"/>
            <a:ext cx="36438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80"/>
          <p:cNvCxnSpPr/>
          <p:nvPr/>
        </p:nvCxnSpPr>
        <p:spPr>
          <a:xfrm>
            <a:off x="1611461" y="5406505"/>
            <a:ext cx="36438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545765" y="359230"/>
            <a:ext cx="4169235" cy="461665"/>
          </a:xfrm>
          <a:prstGeom prst="rect">
            <a:avLst/>
          </a:prstGeom>
          <a:noFill/>
        </p:spPr>
        <p:txBody>
          <a:bodyPr wrap="square" rtlCol="0">
            <a:spAutoFit/>
          </a:bodyPr>
          <a:lstStyle/>
          <a:p>
            <a:r>
              <a:rPr lang="zh-CN" altLang="en-US" sz="2400" b="1" dirty="0" smtClean="0">
                <a:latin typeface="华文仿宋" pitchFamily="2" charset="-122"/>
                <a:ea typeface="华文仿宋" pitchFamily="2" charset="-122"/>
              </a:rPr>
              <a:t>成立专门从事学科服务的部门</a:t>
            </a:r>
            <a:endParaRPr lang="zh-CN" altLang="en-US" sz="2400" b="1" dirty="0">
              <a:latin typeface="华文仿宋" pitchFamily="2" charset="-122"/>
              <a:ea typeface="华文仿宋" pitchFamily="2" charset="-122"/>
            </a:endParaRPr>
          </a:p>
        </p:txBody>
      </p:sp>
      <p:grpSp>
        <p:nvGrpSpPr>
          <p:cNvPr id="130" name="组合 129"/>
          <p:cNvGrpSpPr/>
          <p:nvPr/>
        </p:nvGrpSpPr>
        <p:grpSpPr>
          <a:xfrm>
            <a:off x="914400" y="1071589"/>
            <a:ext cx="6574971" cy="614045"/>
            <a:chOff x="914400" y="1071589"/>
            <a:chExt cx="6574971" cy="614045"/>
          </a:xfrm>
        </p:grpSpPr>
        <p:grpSp>
          <p:nvGrpSpPr>
            <p:cNvPr id="129" name="组合 128"/>
            <p:cNvGrpSpPr/>
            <p:nvPr/>
          </p:nvGrpSpPr>
          <p:grpSpPr>
            <a:xfrm>
              <a:off x="914400" y="1071589"/>
              <a:ext cx="6574971" cy="614045"/>
              <a:chOff x="914400" y="1071589"/>
              <a:chExt cx="6574971" cy="614045"/>
            </a:xfrm>
          </p:grpSpPr>
          <p:sp>
            <p:nvSpPr>
              <p:cNvPr id="125" name="Oval 3"/>
              <p:cNvSpPr/>
              <p:nvPr/>
            </p:nvSpPr>
            <p:spPr>
              <a:xfrm>
                <a:off x="914400" y="1071589"/>
                <a:ext cx="614045" cy="61404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8" name="Subtitle 2"/>
              <p:cNvSpPr txBox="1">
                <a:spLocks/>
              </p:cNvSpPr>
              <p:nvPr/>
            </p:nvSpPr>
            <p:spPr>
              <a:xfrm>
                <a:off x="1633401" y="1084947"/>
                <a:ext cx="5855970" cy="5971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895"/>
                  </a:lnSpc>
                  <a:defRPr/>
                </a:pPr>
                <a:r>
                  <a:rPr lang="zh-CN" altLang="en-US" sz="1800" b="1" dirty="0" smtClean="0"/>
                  <a:t>图书馆必须真正构建学科知识共享服务体系，以学科馆员队伍建设为纽带带动图书馆整体服务能力的提高。</a:t>
                </a:r>
                <a:endParaRPr kumimoji="0" lang="en-US" sz="1800" b="1" i="0" u="none" strike="noStrike" kern="1200" cap="none" spc="0" normalizeH="0" baseline="0" noProof="0" dirty="0">
                  <a:ln>
                    <a:noFill/>
                  </a:ln>
                  <a:solidFill>
                    <a:prstClr val="black"/>
                  </a:solidFill>
                  <a:effectLst/>
                  <a:uLnTx/>
                  <a:uFillTx/>
                  <a:latin typeface="Agency FB" panose="020B0503020202020204" pitchFamily="34" charset="0"/>
                  <a:ea typeface="Poppins Light" charset="0"/>
                  <a:cs typeface="Poppins Light" charset="0"/>
                </a:endParaRPr>
              </a:p>
            </p:txBody>
          </p:sp>
        </p:grpSp>
        <p:sp>
          <p:nvSpPr>
            <p:cNvPr id="126" name="Shape 2778"/>
            <p:cNvSpPr/>
            <p:nvPr/>
          </p:nvSpPr>
          <p:spPr>
            <a:xfrm>
              <a:off x="1037498" y="1202483"/>
              <a:ext cx="367849" cy="36784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127" name="TextBox 126"/>
          <p:cNvSpPr txBox="1"/>
          <p:nvPr/>
        </p:nvSpPr>
        <p:spPr>
          <a:xfrm>
            <a:off x="11321143" y="6254820"/>
            <a:ext cx="718457"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P17</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218112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style.rotation</p:attrName>
                                        </p:attrNameLst>
                                      </p:cBhvr>
                                      <p:tavLst>
                                        <p:tav tm="0">
                                          <p:val>
                                            <p:fltVal val="90"/>
                                          </p:val>
                                        </p:tav>
                                        <p:tav tm="100000">
                                          <p:val>
                                            <p:fltVal val="0"/>
                                          </p:val>
                                        </p:tav>
                                      </p:tavLst>
                                    </p:anim>
                                    <p:animEffect transition="in" filter="fade">
                                      <p:cBhvr>
                                        <p:cTn id="10" dur="1000"/>
                                        <p:tgtEl>
                                          <p:spTgt spid="59"/>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58"/>
                                        </p:tgtEl>
                                        <p:attrNameLst>
                                          <p:attrName>ppt_x</p:attrName>
                                          <p:attrName>ppt_y</p:attrName>
                                        </p:attrNameLst>
                                      </p:cBhvr>
                                      <p:rCtr x="1680" y="2199"/>
                                    </p:animMotion>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000"/>
                                        <p:tgtEl>
                                          <p:spTgt spid="124"/>
                                        </p:tgtEl>
                                      </p:cBhvr>
                                    </p:animEffect>
                                    <p:anim calcmode="lin" valueType="num">
                                      <p:cBhvr>
                                        <p:cTn id="20" dur="1000" fill="hold"/>
                                        <p:tgtEl>
                                          <p:spTgt spid="124"/>
                                        </p:tgtEl>
                                        <p:attrNameLst>
                                          <p:attrName>ppt_x</p:attrName>
                                        </p:attrNameLst>
                                      </p:cBhvr>
                                      <p:tavLst>
                                        <p:tav tm="0">
                                          <p:val>
                                            <p:strVal val="#ppt_x"/>
                                          </p:val>
                                        </p:tav>
                                        <p:tav tm="100000">
                                          <p:val>
                                            <p:strVal val="#ppt_x"/>
                                          </p:val>
                                        </p:tav>
                                      </p:tavLst>
                                    </p:anim>
                                    <p:anim calcmode="lin" valueType="num">
                                      <p:cBhvr>
                                        <p:cTn id="21" dur="1000" fill="hold"/>
                                        <p:tgtEl>
                                          <p:spTgt spid="124"/>
                                        </p:tgtEl>
                                        <p:attrNameLst>
                                          <p:attrName>ppt_y</p:attrName>
                                        </p:attrNameLst>
                                      </p:cBhvr>
                                      <p:tavLst>
                                        <p:tav tm="0">
                                          <p:val>
                                            <p:strVal val="#ppt_y-.1"/>
                                          </p:val>
                                        </p:tav>
                                        <p:tav tm="100000">
                                          <p:val>
                                            <p:strVal val="#ppt_y"/>
                                          </p:val>
                                        </p:tav>
                                      </p:tavLst>
                                    </p:anim>
                                  </p:childTnLst>
                                </p:cTn>
                              </p:par>
                              <p:par>
                                <p:cTn id="22" presetID="31" presetClass="entr" presetSubtype="0" fill="hold" nodeType="withEffect">
                                  <p:stCondLst>
                                    <p:cond delay="500"/>
                                  </p:stCondLst>
                                  <p:childTnLst>
                                    <p:set>
                                      <p:cBhvr>
                                        <p:cTn id="23" dur="1" fill="hold">
                                          <p:stCondLst>
                                            <p:cond delay="0"/>
                                          </p:stCondLst>
                                        </p:cTn>
                                        <p:tgtEl>
                                          <p:spTgt spid="57"/>
                                        </p:tgtEl>
                                        <p:attrNameLst>
                                          <p:attrName>style.visibility</p:attrName>
                                        </p:attrNameLst>
                                      </p:cBhvr>
                                      <p:to>
                                        <p:strVal val="visible"/>
                                      </p:to>
                                    </p:set>
                                    <p:anim calcmode="lin" valueType="num">
                                      <p:cBhvr>
                                        <p:cTn id="24" dur="1000" fill="hold"/>
                                        <p:tgtEl>
                                          <p:spTgt spid="57"/>
                                        </p:tgtEl>
                                        <p:attrNameLst>
                                          <p:attrName>ppt_w</p:attrName>
                                        </p:attrNameLst>
                                      </p:cBhvr>
                                      <p:tavLst>
                                        <p:tav tm="0">
                                          <p:val>
                                            <p:fltVal val="0"/>
                                          </p:val>
                                        </p:tav>
                                        <p:tav tm="100000">
                                          <p:val>
                                            <p:strVal val="#ppt_w"/>
                                          </p:val>
                                        </p:tav>
                                      </p:tavLst>
                                    </p:anim>
                                    <p:anim calcmode="lin" valueType="num">
                                      <p:cBhvr>
                                        <p:cTn id="25" dur="1000" fill="hold"/>
                                        <p:tgtEl>
                                          <p:spTgt spid="57"/>
                                        </p:tgtEl>
                                        <p:attrNameLst>
                                          <p:attrName>ppt_h</p:attrName>
                                        </p:attrNameLst>
                                      </p:cBhvr>
                                      <p:tavLst>
                                        <p:tav tm="0">
                                          <p:val>
                                            <p:fltVal val="0"/>
                                          </p:val>
                                        </p:tav>
                                        <p:tav tm="100000">
                                          <p:val>
                                            <p:strVal val="#ppt_h"/>
                                          </p:val>
                                        </p:tav>
                                      </p:tavLst>
                                    </p:anim>
                                    <p:anim calcmode="lin" valueType="num">
                                      <p:cBhvr>
                                        <p:cTn id="26" dur="1000" fill="hold"/>
                                        <p:tgtEl>
                                          <p:spTgt spid="57"/>
                                        </p:tgtEl>
                                        <p:attrNameLst>
                                          <p:attrName>style.rotation</p:attrName>
                                        </p:attrNameLst>
                                      </p:cBhvr>
                                      <p:tavLst>
                                        <p:tav tm="0">
                                          <p:val>
                                            <p:fltVal val="90"/>
                                          </p:val>
                                        </p:tav>
                                        <p:tav tm="100000">
                                          <p:val>
                                            <p:fltVal val="0"/>
                                          </p:val>
                                        </p:tav>
                                      </p:tavLst>
                                    </p:anim>
                                    <p:animEffect transition="in" filter="fade">
                                      <p:cBhvr>
                                        <p:cTn id="27" dur="1000"/>
                                        <p:tgtEl>
                                          <p:spTgt spid="57"/>
                                        </p:tgtEl>
                                      </p:cBhvr>
                                    </p:animEffect>
                                  </p:childTnLst>
                                </p:cTn>
                              </p:par>
                              <p:par>
                                <p:cTn id="28" presetID="31" presetClass="entr" presetSubtype="0" fill="hold" nodeType="withEffect">
                                  <p:stCondLst>
                                    <p:cond delay="500"/>
                                  </p:stCondLst>
                                  <p:childTnLst>
                                    <p:set>
                                      <p:cBhvr>
                                        <p:cTn id="29" dur="1" fill="hold">
                                          <p:stCondLst>
                                            <p:cond delay="0"/>
                                          </p:stCondLst>
                                        </p:cTn>
                                        <p:tgtEl>
                                          <p:spTgt spid="38"/>
                                        </p:tgtEl>
                                        <p:attrNameLst>
                                          <p:attrName>style.visibility</p:attrName>
                                        </p:attrNameLst>
                                      </p:cBhvr>
                                      <p:to>
                                        <p:strVal val="visible"/>
                                      </p:to>
                                    </p:set>
                                    <p:anim calcmode="lin" valueType="num">
                                      <p:cBhvr>
                                        <p:cTn id="30" dur="1000" fill="hold"/>
                                        <p:tgtEl>
                                          <p:spTgt spid="38"/>
                                        </p:tgtEl>
                                        <p:attrNameLst>
                                          <p:attrName>ppt_w</p:attrName>
                                        </p:attrNameLst>
                                      </p:cBhvr>
                                      <p:tavLst>
                                        <p:tav tm="0">
                                          <p:val>
                                            <p:fltVal val="0"/>
                                          </p:val>
                                        </p:tav>
                                        <p:tav tm="100000">
                                          <p:val>
                                            <p:strVal val="#ppt_w"/>
                                          </p:val>
                                        </p:tav>
                                      </p:tavLst>
                                    </p:anim>
                                    <p:anim calcmode="lin" valueType="num">
                                      <p:cBhvr>
                                        <p:cTn id="31" dur="1000" fill="hold"/>
                                        <p:tgtEl>
                                          <p:spTgt spid="38"/>
                                        </p:tgtEl>
                                        <p:attrNameLst>
                                          <p:attrName>ppt_h</p:attrName>
                                        </p:attrNameLst>
                                      </p:cBhvr>
                                      <p:tavLst>
                                        <p:tav tm="0">
                                          <p:val>
                                            <p:fltVal val="0"/>
                                          </p:val>
                                        </p:tav>
                                        <p:tav tm="100000">
                                          <p:val>
                                            <p:strVal val="#ppt_h"/>
                                          </p:val>
                                        </p:tav>
                                      </p:tavLst>
                                    </p:anim>
                                    <p:anim calcmode="lin" valueType="num">
                                      <p:cBhvr>
                                        <p:cTn id="32" dur="1000" fill="hold"/>
                                        <p:tgtEl>
                                          <p:spTgt spid="38"/>
                                        </p:tgtEl>
                                        <p:attrNameLst>
                                          <p:attrName>style.rotation</p:attrName>
                                        </p:attrNameLst>
                                      </p:cBhvr>
                                      <p:tavLst>
                                        <p:tav tm="0">
                                          <p:val>
                                            <p:fltVal val="90"/>
                                          </p:val>
                                        </p:tav>
                                        <p:tav tm="100000">
                                          <p:val>
                                            <p:fltVal val="0"/>
                                          </p:val>
                                        </p:tav>
                                      </p:tavLst>
                                    </p:anim>
                                    <p:animEffect transition="in" filter="fade">
                                      <p:cBhvr>
                                        <p:cTn id="33" dur="1000"/>
                                        <p:tgtEl>
                                          <p:spTgt spid="38"/>
                                        </p:tgtEl>
                                      </p:cBhvr>
                                    </p:animEffect>
                                  </p:childTnLst>
                                </p:cTn>
                              </p:par>
                              <p:par>
                                <p:cTn id="34" presetID="31" presetClass="entr" presetSubtype="0" fill="hold" nodeType="withEffect">
                                  <p:stCondLst>
                                    <p:cond delay="500"/>
                                  </p:stCondLst>
                                  <p:childTnLst>
                                    <p:set>
                                      <p:cBhvr>
                                        <p:cTn id="35" dur="1" fill="hold">
                                          <p:stCondLst>
                                            <p:cond delay="0"/>
                                          </p:stCondLst>
                                        </p:cTn>
                                        <p:tgtEl>
                                          <p:spTgt spid="39"/>
                                        </p:tgtEl>
                                        <p:attrNameLst>
                                          <p:attrName>style.visibility</p:attrName>
                                        </p:attrNameLst>
                                      </p:cBhvr>
                                      <p:to>
                                        <p:strVal val="visible"/>
                                      </p:to>
                                    </p:set>
                                    <p:anim calcmode="lin" valueType="num">
                                      <p:cBhvr>
                                        <p:cTn id="36" dur="1000" fill="hold"/>
                                        <p:tgtEl>
                                          <p:spTgt spid="39"/>
                                        </p:tgtEl>
                                        <p:attrNameLst>
                                          <p:attrName>ppt_w</p:attrName>
                                        </p:attrNameLst>
                                      </p:cBhvr>
                                      <p:tavLst>
                                        <p:tav tm="0">
                                          <p:val>
                                            <p:fltVal val="0"/>
                                          </p:val>
                                        </p:tav>
                                        <p:tav tm="100000">
                                          <p:val>
                                            <p:strVal val="#ppt_w"/>
                                          </p:val>
                                        </p:tav>
                                      </p:tavLst>
                                    </p:anim>
                                    <p:anim calcmode="lin" valueType="num">
                                      <p:cBhvr>
                                        <p:cTn id="37" dur="1000" fill="hold"/>
                                        <p:tgtEl>
                                          <p:spTgt spid="39"/>
                                        </p:tgtEl>
                                        <p:attrNameLst>
                                          <p:attrName>ppt_h</p:attrName>
                                        </p:attrNameLst>
                                      </p:cBhvr>
                                      <p:tavLst>
                                        <p:tav tm="0">
                                          <p:val>
                                            <p:fltVal val="0"/>
                                          </p:val>
                                        </p:tav>
                                        <p:tav tm="100000">
                                          <p:val>
                                            <p:strVal val="#ppt_h"/>
                                          </p:val>
                                        </p:tav>
                                      </p:tavLst>
                                    </p:anim>
                                    <p:anim calcmode="lin" valueType="num">
                                      <p:cBhvr>
                                        <p:cTn id="38" dur="1000" fill="hold"/>
                                        <p:tgtEl>
                                          <p:spTgt spid="39"/>
                                        </p:tgtEl>
                                        <p:attrNameLst>
                                          <p:attrName>style.rotation</p:attrName>
                                        </p:attrNameLst>
                                      </p:cBhvr>
                                      <p:tavLst>
                                        <p:tav tm="0">
                                          <p:val>
                                            <p:fltVal val="90"/>
                                          </p:val>
                                        </p:tav>
                                        <p:tav tm="100000">
                                          <p:val>
                                            <p:fltVal val="0"/>
                                          </p:val>
                                        </p:tav>
                                      </p:tavLst>
                                    </p:anim>
                                    <p:animEffect transition="in" filter="fade">
                                      <p:cBhvr>
                                        <p:cTn id="39" dur="1000"/>
                                        <p:tgtEl>
                                          <p:spTgt spid="39"/>
                                        </p:tgtEl>
                                      </p:cBhvr>
                                    </p:animEffect>
                                  </p:childTnLst>
                                </p:cTn>
                              </p:par>
                              <p:par>
                                <p:cTn id="40" presetID="31" presetClass="entr" presetSubtype="0" fill="hold" nodeType="withEffect">
                                  <p:stCondLst>
                                    <p:cond delay="5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fltVal val="0"/>
                                          </p:val>
                                        </p:tav>
                                        <p:tav tm="100000">
                                          <p:val>
                                            <p:strVal val="#ppt_w"/>
                                          </p:val>
                                        </p:tav>
                                      </p:tavLst>
                                    </p:anim>
                                    <p:anim calcmode="lin" valueType="num">
                                      <p:cBhvr>
                                        <p:cTn id="43" dur="1000" fill="hold"/>
                                        <p:tgtEl>
                                          <p:spTgt spid="37"/>
                                        </p:tgtEl>
                                        <p:attrNameLst>
                                          <p:attrName>ppt_h</p:attrName>
                                        </p:attrNameLst>
                                      </p:cBhvr>
                                      <p:tavLst>
                                        <p:tav tm="0">
                                          <p:val>
                                            <p:fltVal val="0"/>
                                          </p:val>
                                        </p:tav>
                                        <p:tav tm="100000">
                                          <p:val>
                                            <p:strVal val="#ppt_h"/>
                                          </p:val>
                                        </p:tav>
                                      </p:tavLst>
                                    </p:anim>
                                    <p:anim calcmode="lin" valueType="num">
                                      <p:cBhvr>
                                        <p:cTn id="44" dur="1000" fill="hold"/>
                                        <p:tgtEl>
                                          <p:spTgt spid="37"/>
                                        </p:tgtEl>
                                        <p:attrNameLst>
                                          <p:attrName>style.rotation</p:attrName>
                                        </p:attrNameLst>
                                      </p:cBhvr>
                                      <p:tavLst>
                                        <p:tav tm="0">
                                          <p:val>
                                            <p:fltVal val="90"/>
                                          </p:val>
                                        </p:tav>
                                        <p:tav tm="100000">
                                          <p:val>
                                            <p:fltVal val="0"/>
                                          </p:val>
                                        </p:tav>
                                      </p:tavLst>
                                    </p:anim>
                                    <p:animEffect transition="in" filter="fade">
                                      <p:cBhvr>
                                        <p:cTn id="45" dur="1000"/>
                                        <p:tgtEl>
                                          <p:spTgt spid="37"/>
                                        </p:tgtEl>
                                      </p:cBhvr>
                                    </p:animEffect>
                                  </p:childTnLst>
                                </p:cTn>
                              </p:par>
                              <p:par>
                                <p:cTn id="46" presetID="31" presetClass="entr" presetSubtype="0" fill="hold" nodeType="withEffect">
                                  <p:stCondLst>
                                    <p:cond delay="500"/>
                                  </p:stCondLst>
                                  <p:childTnLst>
                                    <p:set>
                                      <p:cBhvr>
                                        <p:cTn id="47" dur="1" fill="hold">
                                          <p:stCondLst>
                                            <p:cond delay="0"/>
                                          </p:stCondLst>
                                        </p:cTn>
                                        <p:tgtEl>
                                          <p:spTgt spid="33"/>
                                        </p:tgtEl>
                                        <p:attrNameLst>
                                          <p:attrName>style.visibility</p:attrName>
                                        </p:attrNameLst>
                                      </p:cBhvr>
                                      <p:to>
                                        <p:strVal val="visible"/>
                                      </p:to>
                                    </p:set>
                                    <p:anim calcmode="lin" valueType="num">
                                      <p:cBhvr>
                                        <p:cTn id="48" dur="1000" fill="hold"/>
                                        <p:tgtEl>
                                          <p:spTgt spid="33"/>
                                        </p:tgtEl>
                                        <p:attrNameLst>
                                          <p:attrName>ppt_w</p:attrName>
                                        </p:attrNameLst>
                                      </p:cBhvr>
                                      <p:tavLst>
                                        <p:tav tm="0">
                                          <p:val>
                                            <p:fltVal val="0"/>
                                          </p:val>
                                        </p:tav>
                                        <p:tav tm="100000">
                                          <p:val>
                                            <p:strVal val="#ppt_w"/>
                                          </p:val>
                                        </p:tav>
                                      </p:tavLst>
                                    </p:anim>
                                    <p:anim calcmode="lin" valueType="num">
                                      <p:cBhvr>
                                        <p:cTn id="49" dur="1000" fill="hold"/>
                                        <p:tgtEl>
                                          <p:spTgt spid="33"/>
                                        </p:tgtEl>
                                        <p:attrNameLst>
                                          <p:attrName>ppt_h</p:attrName>
                                        </p:attrNameLst>
                                      </p:cBhvr>
                                      <p:tavLst>
                                        <p:tav tm="0">
                                          <p:val>
                                            <p:fltVal val="0"/>
                                          </p:val>
                                        </p:tav>
                                        <p:tav tm="100000">
                                          <p:val>
                                            <p:strVal val="#ppt_h"/>
                                          </p:val>
                                        </p:tav>
                                      </p:tavLst>
                                    </p:anim>
                                    <p:anim calcmode="lin" valueType="num">
                                      <p:cBhvr>
                                        <p:cTn id="50" dur="1000" fill="hold"/>
                                        <p:tgtEl>
                                          <p:spTgt spid="33"/>
                                        </p:tgtEl>
                                        <p:attrNameLst>
                                          <p:attrName>style.rotation</p:attrName>
                                        </p:attrNameLst>
                                      </p:cBhvr>
                                      <p:tavLst>
                                        <p:tav tm="0">
                                          <p:val>
                                            <p:fltVal val="90"/>
                                          </p:val>
                                        </p:tav>
                                        <p:tav tm="100000">
                                          <p:val>
                                            <p:fltVal val="0"/>
                                          </p:val>
                                        </p:tav>
                                      </p:tavLst>
                                    </p:anim>
                                    <p:animEffect transition="in" filter="fade">
                                      <p:cBhvr>
                                        <p:cTn id="51" dur="1000"/>
                                        <p:tgtEl>
                                          <p:spTgt spid="33"/>
                                        </p:tgtEl>
                                      </p:cBhvr>
                                    </p:animEffect>
                                  </p:childTnLst>
                                </p:cTn>
                              </p:par>
                              <p:par>
                                <p:cTn id="52" presetID="31" presetClass="entr" presetSubtype="0" fill="hold" nodeType="withEffect">
                                  <p:stCondLst>
                                    <p:cond delay="500"/>
                                  </p:stCondLst>
                                  <p:childTnLst>
                                    <p:set>
                                      <p:cBhvr>
                                        <p:cTn id="53" dur="1" fill="hold">
                                          <p:stCondLst>
                                            <p:cond delay="0"/>
                                          </p:stCondLst>
                                        </p:cTn>
                                        <p:tgtEl>
                                          <p:spTgt spid="36"/>
                                        </p:tgtEl>
                                        <p:attrNameLst>
                                          <p:attrName>style.visibility</p:attrName>
                                        </p:attrNameLst>
                                      </p:cBhvr>
                                      <p:to>
                                        <p:strVal val="visible"/>
                                      </p:to>
                                    </p:set>
                                    <p:anim calcmode="lin" valueType="num">
                                      <p:cBhvr>
                                        <p:cTn id="54" dur="1000" fill="hold"/>
                                        <p:tgtEl>
                                          <p:spTgt spid="36"/>
                                        </p:tgtEl>
                                        <p:attrNameLst>
                                          <p:attrName>ppt_w</p:attrName>
                                        </p:attrNameLst>
                                      </p:cBhvr>
                                      <p:tavLst>
                                        <p:tav tm="0">
                                          <p:val>
                                            <p:fltVal val="0"/>
                                          </p:val>
                                        </p:tav>
                                        <p:tav tm="100000">
                                          <p:val>
                                            <p:strVal val="#ppt_w"/>
                                          </p:val>
                                        </p:tav>
                                      </p:tavLst>
                                    </p:anim>
                                    <p:anim calcmode="lin" valueType="num">
                                      <p:cBhvr>
                                        <p:cTn id="55" dur="1000" fill="hold"/>
                                        <p:tgtEl>
                                          <p:spTgt spid="36"/>
                                        </p:tgtEl>
                                        <p:attrNameLst>
                                          <p:attrName>ppt_h</p:attrName>
                                        </p:attrNameLst>
                                      </p:cBhvr>
                                      <p:tavLst>
                                        <p:tav tm="0">
                                          <p:val>
                                            <p:fltVal val="0"/>
                                          </p:val>
                                        </p:tav>
                                        <p:tav tm="100000">
                                          <p:val>
                                            <p:strVal val="#ppt_h"/>
                                          </p:val>
                                        </p:tav>
                                      </p:tavLst>
                                    </p:anim>
                                    <p:anim calcmode="lin" valueType="num">
                                      <p:cBhvr>
                                        <p:cTn id="56" dur="1000" fill="hold"/>
                                        <p:tgtEl>
                                          <p:spTgt spid="36"/>
                                        </p:tgtEl>
                                        <p:attrNameLst>
                                          <p:attrName>style.rotation</p:attrName>
                                        </p:attrNameLst>
                                      </p:cBhvr>
                                      <p:tavLst>
                                        <p:tav tm="0">
                                          <p:val>
                                            <p:fltVal val="90"/>
                                          </p:val>
                                        </p:tav>
                                        <p:tav tm="100000">
                                          <p:val>
                                            <p:fltVal val="0"/>
                                          </p:val>
                                        </p:tav>
                                      </p:tavLst>
                                    </p:anim>
                                    <p:animEffect transition="in" filter="fade">
                                      <p:cBhvr>
                                        <p:cTn id="57" dur="1000"/>
                                        <p:tgtEl>
                                          <p:spTgt spid="36"/>
                                        </p:tgtEl>
                                      </p:cBhvr>
                                    </p:animEffect>
                                  </p:childTnLst>
                                </p:cTn>
                              </p:par>
                              <p:par>
                                <p:cTn id="58" presetID="31" presetClass="entr" presetSubtype="0" fill="hold" nodeType="withEffect">
                                  <p:stCondLst>
                                    <p:cond delay="500"/>
                                  </p:stCondLst>
                                  <p:childTnLst>
                                    <p:set>
                                      <p:cBhvr>
                                        <p:cTn id="59" dur="1" fill="hold">
                                          <p:stCondLst>
                                            <p:cond delay="0"/>
                                          </p:stCondLst>
                                        </p:cTn>
                                        <p:tgtEl>
                                          <p:spTgt spid="30"/>
                                        </p:tgtEl>
                                        <p:attrNameLst>
                                          <p:attrName>style.visibility</p:attrName>
                                        </p:attrNameLst>
                                      </p:cBhvr>
                                      <p:to>
                                        <p:strVal val="visible"/>
                                      </p:to>
                                    </p:set>
                                    <p:anim calcmode="lin" valueType="num">
                                      <p:cBhvr>
                                        <p:cTn id="60" dur="1000" fill="hold"/>
                                        <p:tgtEl>
                                          <p:spTgt spid="30"/>
                                        </p:tgtEl>
                                        <p:attrNameLst>
                                          <p:attrName>ppt_w</p:attrName>
                                        </p:attrNameLst>
                                      </p:cBhvr>
                                      <p:tavLst>
                                        <p:tav tm="0">
                                          <p:val>
                                            <p:fltVal val="0"/>
                                          </p:val>
                                        </p:tav>
                                        <p:tav tm="100000">
                                          <p:val>
                                            <p:strVal val="#ppt_w"/>
                                          </p:val>
                                        </p:tav>
                                      </p:tavLst>
                                    </p:anim>
                                    <p:anim calcmode="lin" valueType="num">
                                      <p:cBhvr>
                                        <p:cTn id="61" dur="1000" fill="hold"/>
                                        <p:tgtEl>
                                          <p:spTgt spid="30"/>
                                        </p:tgtEl>
                                        <p:attrNameLst>
                                          <p:attrName>ppt_h</p:attrName>
                                        </p:attrNameLst>
                                      </p:cBhvr>
                                      <p:tavLst>
                                        <p:tav tm="0">
                                          <p:val>
                                            <p:fltVal val="0"/>
                                          </p:val>
                                        </p:tav>
                                        <p:tav tm="100000">
                                          <p:val>
                                            <p:strVal val="#ppt_h"/>
                                          </p:val>
                                        </p:tav>
                                      </p:tavLst>
                                    </p:anim>
                                    <p:anim calcmode="lin" valueType="num">
                                      <p:cBhvr>
                                        <p:cTn id="62" dur="1000" fill="hold"/>
                                        <p:tgtEl>
                                          <p:spTgt spid="30"/>
                                        </p:tgtEl>
                                        <p:attrNameLst>
                                          <p:attrName>style.rotation</p:attrName>
                                        </p:attrNameLst>
                                      </p:cBhvr>
                                      <p:tavLst>
                                        <p:tav tm="0">
                                          <p:val>
                                            <p:fltVal val="90"/>
                                          </p:val>
                                        </p:tav>
                                        <p:tav tm="100000">
                                          <p:val>
                                            <p:fltVal val="0"/>
                                          </p:val>
                                        </p:tav>
                                      </p:tavLst>
                                    </p:anim>
                                    <p:animEffect transition="in" filter="fade">
                                      <p:cBhvr>
                                        <p:cTn id="63" dur="1000"/>
                                        <p:tgtEl>
                                          <p:spTgt spid="30"/>
                                        </p:tgtEl>
                                      </p:cBhvr>
                                    </p:animEffect>
                                  </p:childTnLst>
                                </p:cTn>
                              </p:par>
                              <p:par>
                                <p:cTn id="64" presetID="31" presetClass="entr" presetSubtype="0" fill="hold" nodeType="withEffect">
                                  <p:stCondLst>
                                    <p:cond delay="50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000" fill="hold"/>
                                        <p:tgtEl>
                                          <p:spTgt spid="34"/>
                                        </p:tgtEl>
                                        <p:attrNameLst>
                                          <p:attrName>ppt_w</p:attrName>
                                        </p:attrNameLst>
                                      </p:cBhvr>
                                      <p:tavLst>
                                        <p:tav tm="0">
                                          <p:val>
                                            <p:fltVal val="0"/>
                                          </p:val>
                                        </p:tav>
                                        <p:tav tm="100000">
                                          <p:val>
                                            <p:strVal val="#ppt_w"/>
                                          </p:val>
                                        </p:tav>
                                      </p:tavLst>
                                    </p:anim>
                                    <p:anim calcmode="lin" valueType="num">
                                      <p:cBhvr>
                                        <p:cTn id="67" dur="1000" fill="hold"/>
                                        <p:tgtEl>
                                          <p:spTgt spid="34"/>
                                        </p:tgtEl>
                                        <p:attrNameLst>
                                          <p:attrName>ppt_h</p:attrName>
                                        </p:attrNameLst>
                                      </p:cBhvr>
                                      <p:tavLst>
                                        <p:tav tm="0">
                                          <p:val>
                                            <p:fltVal val="0"/>
                                          </p:val>
                                        </p:tav>
                                        <p:tav tm="100000">
                                          <p:val>
                                            <p:strVal val="#ppt_h"/>
                                          </p:val>
                                        </p:tav>
                                      </p:tavLst>
                                    </p:anim>
                                    <p:anim calcmode="lin" valueType="num">
                                      <p:cBhvr>
                                        <p:cTn id="68" dur="1000" fill="hold"/>
                                        <p:tgtEl>
                                          <p:spTgt spid="34"/>
                                        </p:tgtEl>
                                        <p:attrNameLst>
                                          <p:attrName>style.rotation</p:attrName>
                                        </p:attrNameLst>
                                      </p:cBhvr>
                                      <p:tavLst>
                                        <p:tav tm="0">
                                          <p:val>
                                            <p:fltVal val="90"/>
                                          </p:val>
                                        </p:tav>
                                        <p:tav tm="100000">
                                          <p:val>
                                            <p:fltVal val="0"/>
                                          </p:val>
                                        </p:tav>
                                      </p:tavLst>
                                    </p:anim>
                                    <p:animEffect transition="in" filter="fade">
                                      <p:cBhvr>
                                        <p:cTn id="69" dur="1000"/>
                                        <p:tgtEl>
                                          <p:spTgt spid="34"/>
                                        </p:tgtEl>
                                      </p:cBhvr>
                                    </p:animEffect>
                                  </p:childTnLst>
                                </p:cTn>
                              </p:par>
                              <p:par>
                                <p:cTn id="70" presetID="31" presetClass="entr" presetSubtype="0" fill="hold" nodeType="withEffect">
                                  <p:stCondLst>
                                    <p:cond delay="500"/>
                                  </p:stCondLst>
                                  <p:childTnLst>
                                    <p:set>
                                      <p:cBhvr>
                                        <p:cTn id="71" dur="1" fill="hold">
                                          <p:stCondLst>
                                            <p:cond delay="0"/>
                                          </p:stCondLst>
                                        </p:cTn>
                                        <p:tgtEl>
                                          <p:spTgt spid="31"/>
                                        </p:tgtEl>
                                        <p:attrNameLst>
                                          <p:attrName>style.visibility</p:attrName>
                                        </p:attrNameLst>
                                      </p:cBhvr>
                                      <p:to>
                                        <p:strVal val="visible"/>
                                      </p:to>
                                    </p:set>
                                    <p:anim calcmode="lin" valueType="num">
                                      <p:cBhvr>
                                        <p:cTn id="72" dur="1000" fill="hold"/>
                                        <p:tgtEl>
                                          <p:spTgt spid="31"/>
                                        </p:tgtEl>
                                        <p:attrNameLst>
                                          <p:attrName>ppt_w</p:attrName>
                                        </p:attrNameLst>
                                      </p:cBhvr>
                                      <p:tavLst>
                                        <p:tav tm="0">
                                          <p:val>
                                            <p:fltVal val="0"/>
                                          </p:val>
                                        </p:tav>
                                        <p:tav tm="100000">
                                          <p:val>
                                            <p:strVal val="#ppt_w"/>
                                          </p:val>
                                        </p:tav>
                                      </p:tavLst>
                                    </p:anim>
                                    <p:anim calcmode="lin" valueType="num">
                                      <p:cBhvr>
                                        <p:cTn id="73" dur="1000" fill="hold"/>
                                        <p:tgtEl>
                                          <p:spTgt spid="31"/>
                                        </p:tgtEl>
                                        <p:attrNameLst>
                                          <p:attrName>ppt_h</p:attrName>
                                        </p:attrNameLst>
                                      </p:cBhvr>
                                      <p:tavLst>
                                        <p:tav tm="0">
                                          <p:val>
                                            <p:fltVal val="0"/>
                                          </p:val>
                                        </p:tav>
                                        <p:tav tm="100000">
                                          <p:val>
                                            <p:strVal val="#ppt_h"/>
                                          </p:val>
                                        </p:tav>
                                      </p:tavLst>
                                    </p:anim>
                                    <p:anim calcmode="lin" valueType="num">
                                      <p:cBhvr>
                                        <p:cTn id="74" dur="1000" fill="hold"/>
                                        <p:tgtEl>
                                          <p:spTgt spid="31"/>
                                        </p:tgtEl>
                                        <p:attrNameLst>
                                          <p:attrName>style.rotation</p:attrName>
                                        </p:attrNameLst>
                                      </p:cBhvr>
                                      <p:tavLst>
                                        <p:tav tm="0">
                                          <p:val>
                                            <p:fltVal val="90"/>
                                          </p:val>
                                        </p:tav>
                                        <p:tav tm="100000">
                                          <p:val>
                                            <p:fltVal val="0"/>
                                          </p:val>
                                        </p:tav>
                                      </p:tavLst>
                                    </p:anim>
                                    <p:animEffect transition="in" filter="fade">
                                      <p:cBhvr>
                                        <p:cTn id="75" dur="1000"/>
                                        <p:tgtEl>
                                          <p:spTgt spid="31"/>
                                        </p:tgtEl>
                                      </p:cBhvr>
                                    </p:animEffect>
                                  </p:childTnLst>
                                </p:cTn>
                              </p:par>
                              <p:par>
                                <p:cTn id="76" presetID="31" presetClass="entr" presetSubtype="0" fill="hold" nodeType="withEffect">
                                  <p:stCondLst>
                                    <p:cond delay="50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par>
                                <p:cTn id="82" presetID="31" presetClass="entr" presetSubtype="0" fill="hold" nodeType="withEffect">
                                  <p:stCondLst>
                                    <p:cond delay="500"/>
                                  </p:stCondLst>
                                  <p:childTnLst>
                                    <p:set>
                                      <p:cBhvr>
                                        <p:cTn id="83" dur="1" fill="hold">
                                          <p:stCondLst>
                                            <p:cond delay="0"/>
                                          </p:stCondLst>
                                        </p:cTn>
                                        <p:tgtEl>
                                          <p:spTgt spid="35"/>
                                        </p:tgtEl>
                                        <p:attrNameLst>
                                          <p:attrName>style.visibility</p:attrName>
                                        </p:attrNameLst>
                                      </p:cBhvr>
                                      <p:to>
                                        <p:strVal val="visible"/>
                                      </p:to>
                                    </p:set>
                                    <p:anim calcmode="lin" valueType="num">
                                      <p:cBhvr>
                                        <p:cTn id="84" dur="1000" fill="hold"/>
                                        <p:tgtEl>
                                          <p:spTgt spid="35"/>
                                        </p:tgtEl>
                                        <p:attrNameLst>
                                          <p:attrName>ppt_w</p:attrName>
                                        </p:attrNameLst>
                                      </p:cBhvr>
                                      <p:tavLst>
                                        <p:tav tm="0">
                                          <p:val>
                                            <p:fltVal val="0"/>
                                          </p:val>
                                        </p:tav>
                                        <p:tav tm="100000">
                                          <p:val>
                                            <p:strVal val="#ppt_w"/>
                                          </p:val>
                                        </p:tav>
                                      </p:tavLst>
                                    </p:anim>
                                    <p:anim calcmode="lin" valueType="num">
                                      <p:cBhvr>
                                        <p:cTn id="85" dur="1000" fill="hold"/>
                                        <p:tgtEl>
                                          <p:spTgt spid="35"/>
                                        </p:tgtEl>
                                        <p:attrNameLst>
                                          <p:attrName>ppt_h</p:attrName>
                                        </p:attrNameLst>
                                      </p:cBhvr>
                                      <p:tavLst>
                                        <p:tav tm="0">
                                          <p:val>
                                            <p:fltVal val="0"/>
                                          </p:val>
                                        </p:tav>
                                        <p:tav tm="100000">
                                          <p:val>
                                            <p:strVal val="#ppt_h"/>
                                          </p:val>
                                        </p:tav>
                                      </p:tavLst>
                                    </p:anim>
                                    <p:anim calcmode="lin" valueType="num">
                                      <p:cBhvr>
                                        <p:cTn id="86" dur="1000" fill="hold"/>
                                        <p:tgtEl>
                                          <p:spTgt spid="35"/>
                                        </p:tgtEl>
                                        <p:attrNameLst>
                                          <p:attrName>style.rotation</p:attrName>
                                        </p:attrNameLst>
                                      </p:cBhvr>
                                      <p:tavLst>
                                        <p:tav tm="0">
                                          <p:val>
                                            <p:fltVal val="90"/>
                                          </p:val>
                                        </p:tav>
                                        <p:tav tm="100000">
                                          <p:val>
                                            <p:fltVal val="0"/>
                                          </p:val>
                                        </p:tav>
                                      </p:tavLst>
                                    </p:anim>
                                    <p:animEffect transition="in" filter="fade">
                                      <p:cBhvr>
                                        <p:cTn id="87" dur="1000"/>
                                        <p:tgtEl>
                                          <p:spTgt spid="35"/>
                                        </p:tgtEl>
                                      </p:cBhvr>
                                    </p:animEffect>
                                  </p:childTnLst>
                                </p:cTn>
                              </p:par>
                              <p:par>
                                <p:cTn id="88" presetID="31" presetClass="entr" presetSubtype="0" fill="hold" nodeType="withEffect">
                                  <p:stCondLst>
                                    <p:cond delay="500"/>
                                  </p:stCondLst>
                                  <p:childTnLst>
                                    <p:set>
                                      <p:cBhvr>
                                        <p:cTn id="89" dur="1" fill="hold">
                                          <p:stCondLst>
                                            <p:cond delay="0"/>
                                          </p:stCondLst>
                                        </p:cTn>
                                        <p:tgtEl>
                                          <p:spTgt spid="26"/>
                                        </p:tgtEl>
                                        <p:attrNameLst>
                                          <p:attrName>style.visibility</p:attrName>
                                        </p:attrNameLst>
                                      </p:cBhvr>
                                      <p:to>
                                        <p:strVal val="visible"/>
                                      </p:to>
                                    </p:set>
                                    <p:anim calcmode="lin" valueType="num">
                                      <p:cBhvr>
                                        <p:cTn id="90" dur="1000" fill="hold"/>
                                        <p:tgtEl>
                                          <p:spTgt spid="26"/>
                                        </p:tgtEl>
                                        <p:attrNameLst>
                                          <p:attrName>ppt_w</p:attrName>
                                        </p:attrNameLst>
                                      </p:cBhvr>
                                      <p:tavLst>
                                        <p:tav tm="0">
                                          <p:val>
                                            <p:fltVal val="0"/>
                                          </p:val>
                                        </p:tav>
                                        <p:tav tm="100000">
                                          <p:val>
                                            <p:strVal val="#ppt_w"/>
                                          </p:val>
                                        </p:tav>
                                      </p:tavLst>
                                    </p:anim>
                                    <p:anim calcmode="lin" valueType="num">
                                      <p:cBhvr>
                                        <p:cTn id="91" dur="1000" fill="hold"/>
                                        <p:tgtEl>
                                          <p:spTgt spid="26"/>
                                        </p:tgtEl>
                                        <p:attrNameLst>
                                          <p:attrName>ppt_h</p:attrName>
                                        </p:attrNameLst>
                                      </p:cBhvr>
                                      <p:tavLst>
                                        <p:tav tm="0">
                                          <p:val>
                                            <p:fltVal val="0"/>
                                          </p:val>
                                        </p:tav>
                                        <p:tav tm="100000">
                                          <p:val>
                                            <p:strVal val="#ppt_h"/>
                                          </p:val>
                                        </p:tav>
                                      </p:tavLst>
                                    </p:anim>
                                    <p:anim calcmode="lin" valueType="num">
                                      <p:cBhvr>
                                        <p:cTn id="92" dur="1000" fill="hold"/>
                                        <p:tgtEl>
                                          <p:spTgt spid="26"/>
                                        </p:tgtEl>
                                        <p:attrNameLst>
                                          <p:attrName>style.rotation</p:attrName>
                                        </p:attrNameLst>
                                      </p:cBhvr>
                                      <p:tavLst>
                                        <p:tav tm="0">
                                          <p:val>
                                            <p:fltVal val="90"/>
                                          </p:val>
                                        </p:tav>
                                        <p:tav tm="100000">
                                          <p:val>
                                            <p:fltVal val="0"/>
                                          </p:val>
                                        </p:tav>
                                      </p:tavLst>
                                    </p:anim>
                                    <p:animEffect transition="in" filter="fade">
                                      <p:cBhvr>
                                        <p:cTn id="93" dur="1000"/>
                                        <p:tgtEl>
                                          <p:spTgt spid="26"/>
                                        </p:tgtEl>
                                      </p:cBhvr>
                                    </p:animEffect>
                                  </p:childTnLst>
                                </p:cTn>
                              </p:par>
                              <p:par>
                                <p:cTn id="94" presetID="31" presetClass="entr" presetSubtype="0" fill="hold" nodeType="withEffect">
                                  <p:stCondLst>
                                    <p:cond delay="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1000" fill="hold"/>
                                        <p:tgtEl>
                                          <p:spTgt spid="22"/>
                                        </p:tgtEl>
                                        <p:attrNameLst>
                                          <p:attrName>ppt_w</p:attrName>
                                        </p:attrNameLst>
                                      </p:cBhvr>
                                      <p:tavLst>
                                        <p:tav tm="0">
                                          <p:val>
                                            <p:fltVal val="0"/>
                                          </p:val>
                                        </p:tav>
                                        <p:tav tm="100000">
                                          <p:val>
                                            <p:strVal val="#ppt_w"/>
                                          </p:val>
                                        </p:tav>
                                      </p:tavLst>
                                    </p:anim>
                                    <p:anim calcmode="lin" valueType="num">
                                      <p:cBhvr>
                                        <p:cTn id="97" dur="1000" fill="hold"/>
                                        <p:tgtEl>
                                          <p:spTgt spid="22"/>
                                        </p:tgtEl>
                                        <p:attrNameLst>
                                          <p:attrName>ppt_h</p:attrName>
                                        </p:attrNameLst>
                                      </p:cBhvr>
                                      <p:tavLst>
                                        <p:tav tm="0">
                                          <p:val>
                                            <p:fltVal val="0"/>
                                          </p:val>
                                        </p:tav>
                                        <p:tav tm="100000">
                                          <p:val>
                                            <p:strVal val="#ppt_h"/>
                                          </p:val>
                                        </p:tav>
                                      </p:tavLst>
                                    </p:anim>
                                    <p:anim calcmode="lin" valueType="num">
                                      <p:cBhvr>
                                        <p:cTn id="98" dur="1000" fill="hold"/>
                                        <p:tgtEl>
                                          <p:spTgt spid="22"/>
                                        </p:tgtEl>
                                        <p:attrNameLst>
                                          <p:attrName>style.rotation</p:attrName>
                                        </p:attrNameLst>
                                      </p:cBhvr>
                                      <p:tavLst>
                                        <p:tav tm="0">
                                          <p:val>
                                            <p:fltVal val="90"/>
                                          </p:val>
                                        </p:tav>
                                        <p:tav tm="100000">
                                          <p:val>
                                            <p:fltVal val="0"/>
                                          </p:val>
                                        </p:tav>
                                      </p:tavLst>
                                    </p:anim>
                                    <p:animEffect transition="in" filter="fade">
                                      <p:cBhvr>
                                        <p:cTn id="99" dur="1000"/>
                                        <p:tgtEl>
                                          <p:spTgt spid="22"/>
                                        </p:tgtEl>
                                      </p:cBhvr>
                                    </p:animEffect>
                                  </p:childTnLst>
                                </p:cTn>
                              </p:par>
                              <p:par>
                                <p:cTn id="100" presetID="31" presetClass="entr" presetSubtype="0" fill="hold" nodeType="withEffect">
                                  <p:stCondLst>
                                    <p:cond delay="50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1000" fill="hold"/>
                                        <p:tgtEl>
                                          <p:spTgt spid="25"/>
                                        </p:tgtEl>
                                        <p:attrNameLst>
                                          <p:attrName>ppt_w</p:attrName>
                                        </p:attrNameLst>
                                      </p:cBhvr>
                                      <p:tavLst>
                                        <p:tav tm="0">
                                          <p:val>
                                            <p:fltVal val="0"/>
                                          </p:val>
                                        </p:tav>
                                        <p:tav tm="100000">
                                          <p:val>
                                            <p:strVal val="#ppt_w"/>
                                          </p:val>
                                        </p:tav>
                                      </p:tavLst>
                                    </p:anim>
                                    <p:anim calcmode="lin" valueType="num">
                                      <p:cBhvr>
                                        <p:cTn id="103" dur="1000" fill="hold"/>
                                        <p:tgtEl>
                                          <p:spTgt spid="25"/>
                                        </p:tgtEl>
                                        <p:attrNameLst>
                                          <p:attrName>ppt_h</p:attrName>
                                        </p:attrNameLst>
                                      </p:cBhvr>
                                      <p:tavLst>
                                        <p:tav tm="0">
                                          <p:val>
                                            <p:fltVal val="0"/>
                                          </p:val>
                                        </p:tav>
                                        <p:tav tm="100000">
                                          <p:val>
                                            <p:strVal val="#ppt_h"/>
                                          </p:val>
                                        </p:tav>
                                      </p:tavLst>
                                    </p:anim>
                                    <p:anim calcmode="lin" valueType="num">
                                      <p:cBhvr>
                                        <p:cTn id="104" dur="1000" fill="hold"/>
                                        <p:tgtEl>
                                          <p:spTgt spid="25"/>
                                        </p:tgtEl>
                                        <p:attrNameLst>
                                          <p:attrName>style.rotation</p:attrName>
                                        </p:attrNameLst>
                                      </p:cBhvr>
                                      <p:tavLst>
                                        <p:tav tm="0">
                                          <p:val>
                                            <p:fltVal val="90"/>
                                          </p:val>
                                        </p:tav>
                                        <p:tav tm="100000">
                                          <p:val>
                                            <p:fltVal val="0"/>
                                          </p:val>
                                        </p:tav>
                                      </p:tavLst>
                                    </p:anim>
                                    <p:animEffect transition="in" filter="fade">
                                      <p:cBhvr>
                                        <p:cTn id="105" dur="1000"/>
                                        <p:tgtEl>
                                          <p:spTgt spid="25"/>
                                        </p:tgtEl>
                                      </p:cBhvr>
                                    </p:animEffect>
                                  </p:childTnLst>
                                </p:cTn>
                              </p:par>
                              <p:par>
                                <p:cTn id="106" presetID="31" presetClass="entr" presetSubtype="0" fill="hold" nodeType="withEffect">
                                  <p:stCondLst>
                                    <p:cond delay="50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1000" fill="hold"/>
                                        <p:tgtEl>
                                          <p:spTgt spid="24"/>
                                        </p:tgtEl>
                                        <p:attrNameLst>
                                          <p:attrName>ppt_w</p:attrName>
                                        </p:attrNameLst>
                                      </p:cBhvr>
                                      <p:tavLst>
                                        <p:tav tm="0">
                                          <p:val>
                                            <p:fltVal val="0"/>
                                          </p:val>
                                        </p:tav>
                                        <p:tav tm="100000">
                                          <p:val>
                                            <p:strVal val="#ppt_w"/>
                                          </p:val>
                                        </p:tav>
                                      </p:tavLst>
                                    </p:anim>
                                    <p:anim calcmode="lin" valueType="num">
                                      <p:cBhvr>
                                        <p:cTn id="109" dur="1000" fill="hold"/>
                                        <p:tgtEl>
                                          <p:spTgt spid="24"/>
                                        </p:tgtEl>
                                        <p:attrNameLst>
                                          <p:attrName>ppt_h</p:attrName>
                                        </p:attrNameLst>
                                      </p:cBhvr>
                                      <p:tavLst>
                                        <p:tav tm="0">
                                          <p:val>
                                            <p:fltVal val="0"/>
                                          </p:val>
                                        </p:tav>
                                        <p:tav tm="100000">
                                          <p:val>
                                            <p:strVal val="#ppt_h"/>
                                          </p:val>
                                        </p:tav>
                                      </p:tavLst>
                                    </p:anim>
                                    <p:anim calcmode="lin" valueType="num">
                                      <p:cBhvr>
                                        <p:cTn id="110" dur="1000" fill="hold"/>
                                        <p:tgtEl>
                                          <p:spTgt spid="24"/>
                                        </p:tgtEl>
                                        <p:attrNameLst>
                                          <p:attrName>style.rotation</p:attrName>
                                        </p:attrNameLst>
                                      </p:cBhvr>
                                      <p:tavLst>
                                        <p:tav tm="0">
                                          <p:val>
                                            <p:fltVal val="90"/>
                                          </p:val>
                                        </p:tav>
                                        <p:tav tm="100000">
                                          <p:val>
                                            <p:fltVal val="0"/>
                                          </p:val>
                                        </p:tav>
                                      </p:tavLst>
                                    </p:anim>
                                    <p:animEffect transition="in" filter="fade">
                                      <p:cBhvr>
                                        <p:cTn id="111" dur="1000"/>
                                        <p:tgtEl>
                                          <p:spTgt spid="24"/>
                                        </p:tgtEl>
                                      </p:cBhvr>
                                    </p:animEffect>
                                  </p:childTnLst>
                                </p:cTn>
                              </p:par>
                              <p:par>
                                <p:cTn id="112" presetID="31" presetClass="entr" presetSubtype="0" fill="hold" nodeType="withEffect">
                                  <p:stCondLst>
                                    <p:cond delay="500"/>
                                  </p:stCondLst>
                                  <p:childTnLst>
                                    <p:set>
                                      <p:cBhvr>
                                        <p:cTn id="113" dur="1" fill="hold">
                                          <p:stCondLst>
                                            <p:cond delay="0"/>
                                          </p:stCondLst>
                                        </p:cTn>
                                        <p:tgtEl>
                                          <p:spTgt spid="23"/>
                                        </p:tgtEl>
                                        <p:attrNameLst>
                                          <p:attrName>style.visibility</p:attrName>
                                        </p:attrNameLst>
                                      </p:cBhvr>
                                      <p:to>
                                        <p:strVal val="visible"/>
                                      </p:to>
                                    </p:set>
                                    <p:anim calcmode="lin" valueType="num">
                                      <p:cBhvr>
                                        <p:cTn id="114" dur="1000" fill="hold"/>
                                        <p:tgtEl>
                                          <p:spTgt spid="23"/>
                                        </p:tgtEl>
                                        <p:attrNameLst>
                                          <p:attrName>ppt_w</p:attrName>
                                        </p:attrNameLst>
                                      </p:cBhvr>
                                      <p:tavLst>
                                        <p:tav tm="0">
                                          <p:val>
                                            <p:fltVal val="0"/>
                                          </p:val>
                                        </p:tav>
                                        <p:tav tm="100000">
                                          <p:val>
                                            <p:strVal val="#ppt_w"/>
                                          </p:val>
                                        </p:tav>
                                      </p:tavLst>
                                    </p:anim>
                                    <p:anim calcmode="lin" valueType="num">
                                      <p:cBhvr>
                                        <p:cTn id="115" dur="1000" fill="hold"/>
                                        <p:tgtEl>
                                          <p:spTgt spid="23"/>
                                        </p:tgtEl>
                                        <p:attrNameLst>
                                          <p:attrName>ppt_h</p:attrName>
                                        </p:attrNameLst>
                                      </p:cBhvr>
                                      <p:tavLst>
                                        <p:tav tm="0">
                                          <p:val>
                                            <p:fltVal val="0"/>
                                          </p:val>
                                        </p:tav>
                                        <p:tav tm="100000">
                                          <p:val>
                                            <p:strVal val="#ppt_h"/>
                                          </p:val>
                                        </p:tav>
                                      </p:tavLst>
                                    </p:anim>
                                    <p:anim calcmode="lin" valueType="num">
                                      <p:cBhvr>
                                        <p:cTn id="116" dur="1000" fill="hold"/>
                                        <p:tgtEl>
                                          <p:spTgt spid="23"/>
                                        </p:tgtEl>
                                        <p:attrNameLst>
                                          <p:attrName>style.rotation</p:attrName>
                                        </p:attrNameLst>
                                      </p:cBhvr>
                                      <p:tavLst>
                                        <p:tav tm="0">
                                          <p:val>
                                            <p:fltVal val="90"/>
                                          </p:val>
                                        </p:tav>
                                        <p:tav tm="100000">
                                          <p:val>
                                            <p:fltVal val="0"/>
                                          </p:val>
                                        </p:tav>
                                      </p:tavLst>
                                    </p:anim>
                                    <p:animEffect transition="in" filter="fade">
                                      <p:cBhvr>
                                        <p:cTn id="117" dur="1000"/>
                                        <p:tgtEl>
                                          <p:spTgt spid="23"/>
                                        </p:tgtEl>
                                      </p:cBhvr>
                                    </p:animEffect>
                                  </p:childTnLst>
                                </p:cTn>
                              </p:par>
                              <p:par>
                                <p:cTn id="118" presetID="31" presetClass="entr" presetSubtype="0" fill="hold" nodeType="withEffect">
                                  <p:stCondLst>
                                    <p:cond delay="500"/>
                                  </p:stCondLst>
                                  <p:childTnLst>
                                    <p:set>
                                      <p:cBhvr>
                                        <p:cTn id="119" dur="1" fill="hold">
                                          <p:stCondLst>
                                            <p:cond delay="0"/>
                                          </p:stCondLst>
                                        </p:cTn>
                                        <p:tgtEl>
                                          <p:spTgt spid="56"/>
                                        </p:tgtEl>
                                        <p:attrNameLst>
                                          <p:attrName>style.visibility</p:attrName>
                                        </p:attrNameLst>
                                      </p:cBhvr>
                                      <p:to>
                                        <p:strVal val="visible"/>
                                      </p:to>
                                    </p:set>
                                    <p:anim calcmode="lin" valueType="num">
                                      <p:cBhvr>
                                        <p:cTn id="120" dur="1000" fill="hold"/>
                                        <p:tgtEl>
                                          <p:spTgt spid="56"/>
                                        </p:tgtEl>
                                        <p:attrNameLst>
                                          <p:attrName>ppt_w</p:attrName>
                                        </p:attrNameLst>
                                      </p:cBhvr>
                                      <p:tavLst>
                                        <p:tav tm="0">
                                          <p:val>
                                            <p:fltVal val="0"/>
                                          </p:val>
                                        </p:tav>
                                        <p:tav tm="100000">
                                          <p:val>
                                            <p:strVal val="#ppt_w"/>
                                          </p:val>
                                        </p:tav>
                                      </p:tavLst>
                                    </p:anim>
                                    <p:anim calcmode="lin" valueType="num">
                                      <p:cBhvr>
                                        <p:cTn id="121" dur="1000" fill="hold"/>
                                        <p:tgtEl>
                                          <p:spTgt spid="56"/>
                                        </p:tgtEl>
                                        <p:attrNameLst>
                                          <p:attrName>ppt_h</p:attrName>
                                        </p:attrNameLst>
                                      </p:cBhvr>
                                      <p:tavLst>
                                        <p:tav tm="0">
                                          <p:val>
                                            <p:fltVal val="0"/>
                                          </p:val>
                                        </p:tav>
                                        <p:tav tm="100000">
                                          <p:val>
                                            <p:strVal val="#ppt_h"/>
                                          </p:val>
                                        </p:tav>
                                      </p:tavLst>
                                    </p:anim>
                                    <p:anim calcmode="lin" valueType="num">
                                      <p:cBhvr>
                                        <p:cTn id="122" dur="1000" fill="hold"/>
                                        <p:tgtEl>
                                          <p:spTgt spid="56"/>
                                        </p:tgtEl>
                                        <p:attrNameLst>
                                          <p:attrName>style.rotation</p:attrName>
                                        </p:attrNameLst>
                                      </p:cBhvr>
                                      <p:tavLst>
                                        <p:tav tm="0">
                                          <p:val>
                                            <p:fltVal val="90"/>
                                          </p:val>
                                        </p:tav>
                                        <p:tav tm="100000">
                                          <p:val>
                                            <p:fltVal val="0"/>
                                          </p:val>
                                        </p:tav>
                                      </p:tavLst>
                                    </p:anim>
                                    <p:animEffect transition="in" filter="fade">
                                      <p:cBhvr>
                                        <p:cTn id="123" dur="1000"/>
                                        <p:tgtEl>
                                          <p:spTgt spid="56"/>
                                        </p:tgtEl>
                                      </p:cBhvr>
                                    </p:animEffect>
                                  </p:childTnLst>
                                </p:cTn>
                              </p:par>
                              <p:par>
                                <p:cTn id="124" presetID="31" presetClass="entr" presetSubtype="0" fill="hold" nodeType="withEffect">
                                  <p:stCondLst>
                                    <p:cond delay="50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1000" fill="hold"/>
                                        <p:tgtEl>
                                          <p:spTgt spid="28"/>
                                        </p:tgtEl>
                                        <p:attrNameLst>
                                          <p:attrName>ppt_w</p:attrName>
                                        </p:attrNameLst>
                                      </p:cBhvr>
                                      <p:tavLst>
                                        <p:tav tm="0">
                                          <p:val>
                                            <p:fltVal val="0"/>
                                          </p:val>
                                        </p:tav>
                                        <p:tav tm="100000">
                                          <p:val>
                                            <p:strVal val="#ppt_w"/>
                                          </p:val>
                                        </p:tav>
                                      </p:tavLst>
                                    </p:anim>
                                    <p:anim calcmode="lin" valueType="num">
                                      <p:cBhvr>
                                        <p:cTn id="127" dur="1000" fill="hold"/>
                                        <p:tgtEl>
                                          <p:spTgt spid="28"/>
                                        </p:tgtEl>
                                        <p:attrNameLst>
                                          <p:attrName>ppt_h</p:attrName>
                                        </p:attrNameLst>
                                      </p:cBhvr>
                                      <p:tavLst>
                                        <p:tav tm="0">
                                          <p:val>
                                            <p:fltVal val="0"/>
                                          </p:val>
                                        </p:tav>
                                        <p:tav tm="100000">
                                          <p:val>
                                            <p:strVal val="#ppt_h"/>
                                          </p:val>
                                        </p:tav>
                                      </p:tavLst>
                                    </p:anim>
                                    <p:anim calcmode="lin" valueType="num">
                                      <p:cBhvr>
                                        <p:cTn id="128" dur="1000" fill="hold"/>
                                        <p:tgtEl>
                                          <p:spTgt spid="28"/>
                                        </p:tgtEl>
                                        <p:attrNameLst>
                                          <p:attrName>style.rotation</p:attrName>
                                        </p:attrNameLst>
                                      </p:cBhvr>
                                      <p:tavLst>
                                        <p:tav tm="0">
                                          <p:val>
                                            <p:fltVal val="90"/>
                                          </p:val>
                                        </p:tav>
                                        <p:tav tm="100000">
                                          <p:val>
                                            <p:fltVal val="0"/>
                                          </p:val>
                                        </p:tav>
                                      </p:tavLst>
                                    </p:anim>
                                    <p:animEffect transition="in" filter="fade">
                                      <p:cBhvr>
                                        <p:cTn id="129" dur="1000"/>
                                        <p:tgtEl>
                                          <p:spTgt spid="28"/>
                                        </p:tgtEl>
                                      </p:cBhvr>
                                    </p:animEffect>
                                  </p:childTnLst>
                                </p:cTn>
                              </p:par>
                              <p:par>
                                <p:cTn id="130" presetID="31" presetClass="entr" presetSubtype="0" fill="hold" nodeType="withEffect">
                                  <p:stCondLst>
                                    <p:cond delay="50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1000" fill="hold"/>
                                        <p:tgtEl>
                                          <p:spTgt spid="32"/>
                                        </p:tgtEl>
                                        <p:attrNameLst>
                                          <p:attrName>ppt_w</p:attrName>
                                        </p:attrNameLst>
                                      </p:cBhvr>
                                      <p:tavLst>
                                        <p:tav tm="0">
                                          <p:val>
                                            <p:fltVal val="0"/>
                                          </p:val>
                                        </p:tav>
                                        <p:tav tm="100000">
                                          <p:val>
                                            <p:strVal val="#ppt_w"/>
                                          </p:val>
                                        </p:tav>
                                      </p:tavLst>
                                    </p:anim>
                                    <p:anim calcmode="lin" valueType="num">
                                      <p:cBhvr>
                                        <p:cTn id="133" dur="1000" fill="hold"/>
                                        <p:tgtEl>
                                          <p:spTgt spid="32"/>
                                        </p:tgtEl>
                                        <p:attrNameLst>
                                          <p:attrName>ppt_h</p:attrName>
                                        </p:attrNameLst>
                                      </p:cBhvr>
                                      <p:tavLst>
                                        <p:tav tm="0">
                                          <p:val>
                                            <p:fltVal val="0"/>
                                          </p:val>
                                        </p:tav>
                                        <p:tav tm="100000">
                                          <p:val>
                                            <p:strVal val="#ppt_h"/>
                                          </p:val>
                                        </p:tav>
                                      </p:tavLst>
                                    </p:anim>
                                    <p:anim calcmode="lin" valueType="num">
                                      <p:cBhvr>
                                        <p:cTn id="134" dur="1000" fill="hold"/>
                                        <p:tgtEl>
                                          <p:spTgt spid="32"/>
                                        </p:tgtEl>
                                        <p:attrNameLst>
                                          <p:attrName>style.rotation</p:attrName>
                                        </p:attrNameLst>
                                      </p:cBhvr>
                                      <p:tavLst>
                                        <p:tav tm="0">
                                          <p:val>
                                            <p:fltVal val="90"/>
                                          </p:val>
                                        </p:tav>
                                        <p:tav tm="100000">
                                          <p:val>
                                            <p:fltVal val="0"/>
                                          </p:val>
                                        </p:tav>
                                      </p:tavLst>
                                    </p:anim>
                                    <p:animEffect transition="in" filter="fade">
                                      <p:cBhvr>
                                        <p:cTn id="135" dur="1000"/>
                                        <p:tgtEl>
                                          <p:spTgt spid="32"/>
                                        </p:tgtEl>
                                      </p:cBhvr>
                                    </p:animEffect>
                                  </p:childTnLst>
                                </p:cTn>
                              </p:par>
                              <p:par>
                                <p:cTn id="136" presetID="31" presetClass="entr" presetSubtype="0" fill="hold" nodeType="withEffect">
                                  <p:stCondLst>
                                    <p:cond delay="50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1000" fill="hold"/>
                                        <p:tgtEl>
                                          <p:spTgt spid="29"/>
                                        </p:tgtEl>
                                        <p:attrNameLst>
                                          <p:attrName>ppt_w</p:attrName>
                                        </p:attrNameLst>
                                      </p:cBhvr>
                                      <p:tavLst>
                                        <p:tav tm="0">
                                          <p:val>
                                            <p:fltVal val="0"/>
                                          </p:val>
                                        </p:tav>
                                        <p:tav tm="100000">
                                          <p:val>
                                            <p:strVal val="#ppt_w"/>
                                          </p:val>
                                        </p:tav>
                                      </p:tavLst>
                                    </p:anim>
                                    <p:anim calcmode="lin" valueType="num">
                                      <p:cBhvr>
                                        <p:cTn id="139" dur="1000" fill="hold"/>
                                        <p:tgtEl>
                                          <p:spTgt spid="29"/>
                                        </p:tgtEl>
                                        <p:attrNameLst>
                                          <p:attrName>ppt_h</p:attrName>
                                        </p:attrNameLst>
                                      </p:cBhvr>
                                      <p:tavLst>
                                        <p:tav tm="0">
                                          <p:val>
                                            <p:fltVal val="0"/>
                                          </p:val>
                                        </p:tav>
                                        <p:tav tm="100000">
                                          <p:val>
                                            <p:strVal val="#ppt_h"/>
                                          </p:val>
                                        </p:tav>
                                      </p:tavLst>
                                    </p:anim>
                                    <p:anim calcmode="lin" valueType="num">
                                      <p:cBhvr>
                                        <p:cTn id="140" dur="1000" fill="hold"/>
                                        <p:tgtEl>
                                          <p:spTgt spid="29"/>
                                        </p:tgtEl>
                                        <p:attrNameLst>
                                          <p:attrName>style.rotation</p:attrName>
                                        </p:attrNameLst>
                                      </p:cBhvr>
                                      <p:tavLst>
                                        <p:tav tm="0">
                                          <p:val>
                                            <p:fltVal val="90"/>
                                          </p:val>
                                        </p:tav>
                                        <p:tav tm="100000">
                                          <p:val>
                                            <p:fltVal val="0"/>
                                          </p:val>
                                        </p:tav>
                                      </p:tavLst>
                                    </p:anim>
                                    <p:animEffect transition="in" filter="fade">
                                      <p:cBhvr>
                                        <p:cTn id="141" dur="1000"/>
                                        <p:tgtEl>
                                          <p:spTgt spid="29"/>
                                        </p:tgtEl>
                                      </p:cBhvr>
                                    </p:animEffect>
                                  </p:childTnLst>
                                </p:cTn>
                              </p:par>
                              <p:par>
                                <p:cTn id="142" presetID="31" presetClass="entr" presetSubtype="0" fill="hold" nodeType="withEffect">
                                  <p:stCondLst>
                                    <p:cond delay="500"/>
                                  </p:stCondLst>
                                  <p:childTnLst>
                                    <p:set>
                                      <p:cBhvr>
                                        <p:cTn id="143" dur="1" fill="hold">
                                          <p:stCondLst>
                                            <p:cond delay="0"/>
                                          </p:stCondLst>
                                        </p:cTn>
                                        <p:tgtEl>
                                          <p:spTgt spid="20"/>
                                        </p:tgtEl>
                                        <p:attrNameLst>
                                          <p:attrName>style.visibility</p:attrName>
                                        </p:attrNameLst>
                                      </p:cBhvr>
                                      <p:to>
                                        <p:strVal val="visible"/>
                                      </p:to>
                                    </p:set>
                                    <p:anim calcmode="lin" valueType="num">
                                      <p:cBhvr>
                                        <p:cTn id="144" dur="1000" fill="hold"/>
                                        <p:tgtEl>
                                          <p:spTgt spid="20"/>
                                        </p:tgtEl>
                                        <p:attrNameLst>
                                          <p:attrName>ppt_w</p:attrName>
                                        </p:attrNameLst>
                                      </p:cBhvr>
                                      <p:tavLst>
                                        <p:tav tm="0">
                                          <p:val>
                                            <p:fltVal val="0"/>
                                          </p:val>
                                        </p:tav>
                                        <p:tav tm="100000">
                                          <p:val>
                                            <p:strVal val="#ppt_w"/>
                                          </p:val>
                                        </p:tav>
                                      </p:tavLst>
                                    </p:anim>
                                    <p:anim calcmode="lin" valueType="num">
                                      <p:cBhvr>
                                        <p:cTn id="145" dur="1000" fill="hold"/>
                                        <p:tgtEl>
                                          <p:spTgt spid="20"/>
                                        </p:tgtEl>
                                        <p:attrNameLst>
                                          <p:attrName>ppt_h</p:attrName>
                                        </p:attrNameLst>
                                      </p:cBhvr>
                                      <p:tavLst>
                                        <p:tav tm="0">
                                          <p:val>
                                            <p:fltVal val="0"/>
                                          </p:val>
                                        </p:tav>
                                        <p:tav tm="100000">
                                          <p:val>
                                            <p:strVal val="#ppt_h"/>
                                          </p:val>
                                        </p:tav>
                                      </p:tavLst>
                                    </p:anim>
                                    <p:anim calcmode="lin" valueType="num">
                                      <p:cBhvr>
                                        <p:cTn id="146" dur="1000" fill="hold"/>
                                        <p:tgtEl>
                                          <p:spTgt spid="20"/>
                                        </p:tgtEl>
                                        <p:attrNameLst>
                                          <p:attrName>style.rotation</p:attrName>
                                        </p:attrNameLst>
                                      </p:cBhvr>
                                      <p:tavLst>
                                        <p:tav tm="0">
                                          <p:val>
                                            <p:fltVal val="90"/>
                                          </p:val>
                                        </p:tav>
                                        <p:tav tm="100000">
                                          <p:val>
                                            <p:fltVal val="0"/>
                                          </p:val>
                                        </p:tav>
                                      </p:tavLst>
                                    </p:anim>
                                    <p:animEffect transition="in" filter="fade">
                                      <p:cBhvr>
                                        <p:cTn id="147" dur="1000"/>
                                        <p:tgtEl>
                                          <p:spTgt spid="20"/>
                                        </p:tgtEl>
                                      </p:cBhvr>
                                    </p:animEffect>
                                  </p:childTnLst>
                                </p:cTn>
                              </p:par>
                              <p:par>
                                <p:cTn id="148" presetID="31" presetClass="entr" presetSubtype="0" fill="hold" nodeType="withEffect">
                                  <p:stCondLst>
                                    <p:cond delay="500"/>
                                  </p:stCondLst>
                                  <p:childTnLst>
                                    <p:set>
                                      <p:cBhvr>
                                        <p:cTn id="149" dur="1" fill="hold">
                                          <p:stCondLst>
                                            <p:cond delay="0"/>
                                          </p:stCondLst>
                                        </p:cTn>
                                        <p:tgtEl>
                                          <p:spTgt spid="21"/>
                                        </p:tgtEl>
                                        <p:attrNameLst>
                                          <p:attrName>style.visibility</p:attrName>
                                        </p:attrNameLst>
                                      </p:cBhvr>
                                      <p:to>
                                        <p:strVal val="visible"/>
                                      </p:to>
                                    </p:set>
                                    <p:anim calcmode="lin" valueType="num">
                                      <p:cBhvr>
                                        <p:cTn id="150" dur="1000" fill="hold"/>
                                        <p:tgtEl>
                                          <p:spTgt spid="21"/>
                                        </p:tgtEl>
                                        <p:attrNameLst>
                                          <p:attrName>ppt_w</p:attrName>
                                        </p:attrNameLst>
                                      </p:cBhvr>
                                      <p:tavLst>
                                        <p:tav tm="0">
                                          <p:val>
                                            <p:fltVal val="0"/>
                                          </p:val>
                                        </p:tav>
                                        <p:tav tm="100000">
                                          <p:val>
                                            <p:strVal val="#ppt_w"/>
                                          </p:val>
                                        </p:tav>
                                      </p:tavLst>
                                    </p:anim>
                                    <p:anim calcmode="lin" valueType="num">
                                      <p:cBhvr>
                                        <p:cTn id="151" dur="1000" fill="hold"/>
                                        <p:tgtEl>
                                          <p:spTgt spid="21"/>
                                        </p:tgtEl>
                                        <p:attrNameLst>
                                          <p:attrName>ppt_h</p:attrName>
                                        </p:attrNameLst>
                                      </p:cBhvr>
                                      <p:tavLst>
                                        <p:tav tm="0">
                                          <p:val>
                                            <p:fltVal val="0"/>
                                          </p:val>
                                        </p:tav>
                                        <p:tav tm="100000">
                                          <p:val>
                                            <p:strVal val="#ppt_h"/>
                                          </p:val>
                                        </p:tav>
                                      </p:tavLst>
                                    </p:anim>
                                    <p:anim calcmode="lin" valueType="num">
                                      <p:cBhvr>
                                        <p:cTn id="152" dur="1000" fill="hold"/>
                                        <p:tgtEl>
                                          <p:spTgt spid="21"/>
                                        </p:tgtEl>
                                        <p:attrNameLst>
                                          <p:attrName>style.rotation</p:attrName>
                                        </p:attrNameLst>
                                      </p:cBhvr>
                                      <p:tavLst>
                                        <p:tav tm="0">
                                          <p:val>
                                            <p:fltVal val="90"/>
                                          </p:val>
                                        </p:tav>
                                        <p:tav tm="100000">
                                          <p:val>
                                            <p:fltVal val="0"/>
                                          </p:val>
                                        </p:tav>
                                      </p:tavLst>
                                    </p:anim>
                                    <p:animEffect transition="in" filter="fade">
                                      <p:cBhvr>
                                        <p:cTn id="153" dur="1000"/>
                                        <p:tgtEl>
                                          <p:spTgt spid="21"/>
                                        </p:tgtEl>
                                      </p:cBhvr>
                                    </p:animEffect>
                                  </p:childTnLst>
                                </p:cTn>
                              </p:par>
                              <p:par>
                                <p:cTn id="154" presetID="31" presetClass="entr" presetSubtype="0" fill="hold" nodeType="withEffect">
                                  <p:stCondLst>
                                    <p:cond delay="500"/>
                                  </p:stCondLst>
                                  <p:childTnLst>
                                    <p:set>
                                      <p:cBhvr>
                                        <p:cTn id="155" dur="1" fill="hold">
                                          <p:stCondLst>
                                            <p:cond delay="0"/>
                                          </p:stCondLst>
                                        </p:cTn>
                                        <p:tgtEl>
                                          <p:spTgt spid="12"/>
                                        </p:tgtEl>
                                        <p:attrNameLst>
                                          <p:attrName>style.visibility</p:attrName>
                                        </p:attrNameLst>
                                      </p:cBhvr>
                                      <p:to>
                                        <p:strVal val="visible"/>
                                      </p:to>
                                    </p:set>
                                    <p:anim calcmode="lin" valueType="num">
                                      <p:cBhvr>
                                        <p:cTn id="156" dur="1000" fill="hold"/>
                                        <p:tgtEl>
                                          <p:spTgt spid="12"/>
                                        </p:tgtEl>
                                        <p:attrNameLst>
                                          <p:attrName>ppt_w</p:attrName>
                                        </p:attrNameLst>
                                      </p:cBhvr>
                                      <p:tavLst>
                                        <p:tav tm="0">
                                          <p:val>
                                            <p:fltVal val="0"/>
                                          </p:val>
                                        </p:tav>
                                        <p:tav tm="100000">
                                          <p:val>
                                            <p:strVal val="#ppt_w"/>
                                          </p:val>
                                        </p:tav>
                                      </p:tavLst>
                                    </p:anim>
                                    <p:anim calcmode="lin" valueType="num">
                                      <p:cBhvr>
                                        <p:cTn id="157" dur="1000" fill="hold"/>
                                        <p:tgtEl>
                                          <p:spTgt spid="12"/>
                                        </p:tgtEl>
                                        <p:attrNameLst>
                                          <p:attrName>ppt_h</p:attrName>
                                        </p:attrNameLst>
                                      </p:cBhvr>
                                      <p:tavLst>
                                        <p:tav tm="0">
                                          <p:val>
                                            <p:fltVal val="0"/>
                                          </p:val>
                                        </p:tav>
                                        <p:tav tm="100000">
                                          <p:val>
                                            <p:strVal val="#ppt_h"/>
                                          </p:val>
                                        </p:tav>
                                      </p:tavLst>
                                    </p:anim>
                                    <p:anim calcmode="lin" valueType="num">
                                      <p:cBhvr>
                                        <p:cTn id="158" dur="1000" fill="hold"/>
                                        <p:tgtEl>
                                          <p:spTgt spid="12"/>
                                        </p:tgtEl>
                                        <p:attrNameLst>
                                          <p:attrName>style.rotation</p:attrName>
                                        </p:attrNameLst>
                                      </p:cBhvr>
                                      <p:tavLst>
                                        <p:tav tm="0">
                                          <p:val>
                                            <p:fltVal val="90"/>
                                          </p:val>
                                        </p:tav>
                                        <p:tav tm="100000">
                                          <p:val>
                                            <p:fltVal val="0"/>
                                          </p:val>
                                        </p:tav>
                                      </p:tavLst>
                                    </p:anim>
                                    <p:animEffect transition="in" filter="fade">
                                      <p:cBhvr>
                                        <p:cTn id="159" dur="1000"/>
                                        <p:tgtEl>
                                          <p:spTgt spid="12"/>
                                        </p:tgtEl>
                                      </p:cBhvr>
                                    </p:animEffect>
                                  </p:childTnLst>
                                </p:cTn>
                              </p:par>
                              <p:par>
                                <p:cTn id="160" presetID="31" presetClass="entr" presetSubtype="0" fill="hold" nodeType="withEffect">
                                  <p:stCondLst>
                                    <p:cond delay="500"/>
                                  </p:stCondLst>
                                  <p:childTnLst>
                                    <p:set>
                                      <p:cBhvr>
                                        <p:cTn id="161" dur="1" fill="hold">
                                          <p:stCondLst>
                                            <p:cond delay="0"/>
                                          </p:stCondLst>
                                        </p:cTn>
                                        <p:tgtEl>
                                          <p:spTgt spid="11"/>
                                        </p:tgtEl>
                                        <p:attrNameLst>
                                          <p:attrName>style.visibility</p:attrName>
                                        </p:attrNameLst>
                                      </p:cBhvr>
                                      <p:to>
                                        <p:strVal val="visible"/>
                                      </p:to>
                                    </p:set>
                                    <p:anim calcmode="lin" valueType="num">
                                      <p:cBhvr>
                                        <p:cTn id="162" dur="1000" fill="hold"/>
                                        <p:tgtEl>
                                          <p:spTgt spid="11"/>
                                        </p:tgtEl>
                                        <p:attrNameLst>
                                          <p:attrName>ppt_w</p:attrName>
                                        </p:attrNameLst>
                                      </p:cBhvr>
                                      <p:tavLst>
                                        <p:tav tm="0">
                                          <p:val>
                                            <p:fltVal val="0"/>
                                          </p:val>
                                        </p:tav>
                                        <p:tav tm="100000">
                                          <p:val>
                                            <p:strVal val="#ppt_w"/>
                                          </p:val>
                                        </p:tav>
                                      </p:tavLst>
                                    </p:anim>
                                    <p:anim calcmode="lin" valueType="num">
                                      <p:cBhvr>
                                        <p:cTn id="163" dur="1000" fill="hold"/>
                                        <p:tgtEl>
                                          <p:spTgt spid="11"/>
                                        </p:tgtEl>
                                        <p:attrNameLst>
                                          <p:attrName>ppt_h</p:attrName>
                                        </p:attrNameLst>
                                      </p:cBhvr>
                                      <p:tavLst>
                                        <p:tav tm="0">
                                          <p:val>
                                            <p:fltVal val="0"/>
                                          </p:val>
                                        </p:tav>
                                        <p:tav tm="100000">
                                          <p:val>
                                            <p:strVal val="#ppt_h"/>
                                          </p:val>
                                        </p:tav>
                                      </p:tavLst>
                                    </p:anim>
                                    <p:anim calcmode="lin" valueType="num">
                                      <p:cBhvr>
                                        <p:cTn id="164" dur="1000" fill="hold"/>
                                        <p:tgtEl>
                                          <p:spTgt spid="11"/>
                                        </p:tgtEl>
                                        <p:attrNameLst>
                                          <p:attrName>style.rotation</p:attrName>
                                        </p:attrNameLst>
                                      </p:cBhvr>
                                      <p:tavLst>
                                        <p:tav tm="0">
                                          <p:val>
                                            <p:fltVal val="90"/>
                                          </p:val>
                                        </p:tav>
                                        <p:tav tm="100000">
                                          <p:val>
                                            <p:fltVal val="0"/>
                                          </p:val>
                                        </p:tav>
                                      </p:tavLst>
                                    </p:anim>
                                    <p:animEffect transition="in" filter="fade">
                                      <p:cBhvr>
                                        <p:cTn id="165" dur="1000"/>
                                        <p:tgtEl>
                                          <p:spTgt spid="11"/>
                                        </p:tgtEl>
                                      </p:cBhvr>
                                    </p:animEffect>
                                  </p:childTnLst>
                                </p:cTn>
                              </p:par>
                              <p:par>
                                <p:cTn id="166" presetID="31" presetClass="entr" presetSubtype="0" fill="hold" nodeType="withEffect">
                                  <p:stCondLst>
                                    <p:cond delay="500"/>
                                  </p:stCondLst>
                                  <p:childTnLst>
                                    <p:set>
                                      <p:cBhvr>
                                        <p:cTn id="167" dur="1" fill="hold">
                                          <p:stCondLst>
                                            <p:cond delay="0"/>
                                          </p:stCondLst>
                                        </p:cTn>
                                        <p:tgtEl>
                                          <p:spTgt spid="13"/>
                                        </p:tgtEl>
                                        <p:attrNameLst>
                                          <p:attrName>style.visibility</p:attrName>
                                        </p:attrNameLst>
                                      </p:cBhvr>
                                      <p:to>
                                        <p:strVal val="visible"/>
                                      </p:to>
                                    </p:set>
                                    <p:anim calcmode="lin" valueType="num">
                                      <p:cBhvr>
                                        <p:cTn id="168" dur="1000" fill="hold"/>
                                        <p:tgtEl>
                                          <p:spTgt spid="13"/>
                                        </p:tgtEl>
                                        <p:attrNameLst>
                                          <p:attrName>ppt_w</p:attrName>
                                        </p:attrNameLst>
                                      </p:cBhvr>
                                      <p:tavLst>
                                        <p:tav tm="0">
                                          <p:val>
                                            <p:fltVal val="0"/>
                                          </p:val>
                                        </p:tav>
                                        <p:tav tm="100000">
                                          <p:val>
                                            <p:strVal val="#ppt_w"/>
                                          </p:val>
                                        </p:tav>
                                      </p:tavLst>
                                    </p:anim>
                                    <p:anim calcmode="lin" valueType="num">
                                      <p:cBhvr>
                                        <p:cTn id="169" dur="1000" fill="hold"/>
                                        <p:tgtEl>
                                          <p:spTgt spid="13"/>
                                        </p:tgtEl>
                                        <p:attrNameLst>
                                          <p:attrName>ppt_h</p:attrName>
                                        </p:attrNameLst>
                                      </p:cBhvr>
                                      <p:tavLst>
                                        <p:tav tm="0">
                                          <p:val>
                                            <p:fltVal val="0"/>
                                          </p:val>
                                        </p:tav>
                                        <p:tav tm="100000">
                                          <p:val>
                                            <p:strVal val="#ppt_h"/>
                                          </p:val>
                                        </p:tav>
                                      </p:tavLst>
                                    </p:anim>
                                    <p:anim calcmode="lin" valueType="num">
                                      <p:cBhvr>
                                        <p:cTn id="170" dur="1000" fill="hold"/>
                                        <p:tgtEl>
                                          <p:spTgt spid="13"/>
                                        </p:tgtEl>
                                        <p:attrNameLst>
                                          <p:attrName>style.rotation</p:attrName>
                                        </p:attrNameLst>
                                      </p:cBhvr>
                                      <p:tavLst>
                                        <p:tav tm="0">
                                          <p:val>
                                            <p:fltVal val="90"/>
                                          </p:val>
                                        </p:tav>
                                        <p:tav tm="100000">
                                          <p:val>
                                            <p:fltVal val="0"/>
                                          </p:val>
                                        </p:tav>
                                      </p:tavLst>
                                    </p:anim>
                                    <p:animEffect transition="in" filter="fade">
                                      <p:cBhvr>
                                        <p:cTn id="171" dur="1000"/>
                                        <p:tgtEl>
                                          <p:spTgt spid="13"/>
                                        </p:tgtEl>
                                      </p:cBhvr>
                                    </p:animEffect>
                                  </p:childTnLst>
                                </p:cTn>
                              </p:par>
                              <p:par>
                                <p:cTn id="172" presetID="31" presetClass="entr" presetSubtype="0" fill="hold" nodeType="withEffect">
                                  <p:stCondLst>
                                    <p:cond delay="500"/>
                                  </p:stCondLst>
                                  <p:childTnLst>
                                    <p:set>
                                      <p:cBhvr>
                                        <p:cTn id="173" dur="1" fill="hold">
                                          <p:stCondLst>
                                            <p:cond delay="0"/>
                                          </p:stCondLst>
                                        </p:cTn>
                                        <p:tgtEl>
                                          <p:spTgt spid="2"/>
                                        </p:tgtEl>
                                        <p:attrNameLst>
                                          <p:attrName>style.visibility</p:attrName>
                                        </p:attrNameLst>
                                      </p:cBhvr>
                                      <p:to>
                                        <p:strVal val="visible"/>
                                      </p:to>
                                    </p:set>
                                    <p:anim calcmode="lin" valueType="num">
                                      <p:cBhvr>
                                        <p:cTn id="174" dur="1000" fill="hold"/>
                                        <p:tgtEl>
                                          <p:spTgt spid="2"/>
                                        </p:tgtEl>
                                        <p:attrNameLst>
                                          <p:attrName>ppt_w</p:attrName>
                                        </p:attrNameLst>
                                      </p:cBhvr>
                                      <p:tavLst>
                                        <p:tav tm="0">
                                          <p:val>
                                            <p:fltVal val="0"/>
                                          </p:val>
                                        </p:tav>
                                        <p:tav tm="100000">
                                          <p:val>
                                            <p:strVal val="#ppt_w"/>
                                          </p:val>
                                        </p:tav>
                                      </p:tavLst>
                                    </p:anim>
                                    <p:anim calcmode="lin" valueType="num">
                                      <p:cBhvr>
                                        <p:cTn id="175" dur="1000" fill="hold"/>
                                        <p:tgtEl>
                                          <p:spTgt spid="2"/>
                                        </p:tgtEl>
                                        <p:attrNameLst>
                                          <p:attrName>ppt_h</p:attrName>
                                        </p:attrNameLst>
                                      </p:cBhvr>
                                      <p:tavLst>
                                        <p:tav tm="0">
                                          <p:val>
                                            <p:fltVal val="0"/>
                                          </p:val>
                                        </p:tav>
                                        <p:tav tm="100000">
                                          <p:val>
                                            <p:strVal val="#ppt_h"/>
                                          </p:val>
                                        </p:tav>
                                      </p:tavLst>
                                    </p:anim>
                                    <p:anim calcmode="lin" valueType="num">
                                      <p:cBhvr>
                                        <p:cTn id="176" dur="1000" fill="hold"/>
                                        <p:tgtEl>
                                          <p:spTgt spid="2"/>
                                        </p:tgtEl>
                                        <p:attrNameLst>
                                          <p:attrName>style.rotation</p:attrName>
                                        </p:attrNameLst>
                                      </p:cBhvr>
                                      <p:tavLst>
                                        <p:tav tm="0">
                                          <p:val>
                                            <p:fltVal val="90"/>
                                          </p:val>
                                        </p:tav>
                                        <p:tav tm="100000">
                                          <p:val>
                                            <p:fltVal val="0"/>
                                          </p:val>
                                        </p:tav>
                                      </p:tavLst>
                                    </p:anim>
                                    <p:animEffect transition="in" filter="fade">
                                      <p:cBhvr>
                                        <p:cTn id="177" dur="1000"/>
                                        <p:tgtEl>
                                          <p:spTgt spid="2"/>
                                        </p:tgtEl>
                                      </p:cBhvr>
                                    </p:animEffect>
                                  </p:childTnLst>
                                </p:cTn>
                              </p:par>
                              <p:par>
                                <p:cTn id="178" presetID="31" presetClass="entr" presetSubtype="0" fill="hold" nodeType="withEffect">
                                  <p:stCondLst>
                                    <p:cond delay="500"/>
                                  </p:stCondLst>
                                  <p:childTnLst>
                                    <p:set>
                                      <p:cBhvr>
                                        <p:cTn id="179" dur="1" fill="hold">
                                          <p:stCondLst>
                                            <p:cond delay="0"/>
                                          </p:stCondLst>
                                        </p:cTn>
                                        <p:tgtEl>
                                          <p:spTgt spid="6"/>
                                        </p:tgtEl>
                                        <p:attrNameLst>
                                          <p:attrName>style.visibility</p:attrName>
                                        </p:attrNameLst>
                                      </p:cBhvr>
                                      <p:to>
                                        <p:strVal val="visible"/>
                                      </p:to>
                                    </p:set>
                                    <p:anim calcmode="lin" valueType="num">
                                      <p:cBhvr>
                                        <p:cTn id="180" dur="1000" fill="hold"/>
                                        <p:tgtEl>
                                          <p:spTgt spid="6"/>
                                        </p:tgtEl>
                                        <p:attrNameLst>
                                          <p:attrName>ppt_w</p:attrName>
                                        </p:attrNameLst>
                                      </p:cBhvr>
                                      <p:tavLst>
                                        <p:tav tm="0">
                                          <p:val>
                                            <p:fltVal val="0"/>
                                          </p:val>
                                        </p:tav>
                                        <p:tav tm="100000">
                                          <p:val>
                                            <p:strVal val="#ppt_w"/>
                                          </p:val>
                                        </p:tav>
                                      </p:tavLst>
                                    </p:anim>
                                    <p:anim calcmode="lin" valueType="num">
                                      <p:cBhvr>
                                        <p:cTn id="181" dur="1000" fill="hold"/>
                                        <p:tgtEl>
                                          <p:spTgt spid="6"/>
                                        </p:tgtEl>
                                        <p:attrNameLst>
                                          <p:attrName>ppt_h</p:attrName>
                                        </p:attrNameLst>
                                      </p:cBhvr>
                                      <p:tavLst>
                                        <p:tav tm="0">
                                          <p:val>
                                            <p:fltVal val="0"/>
                                          </p:val>
                                        </p:tav>
                                        <p:tav tm="100000">
                                          <p:val>
                                            <p:strVal val="#ppt_h"/>
                                          </p:val>
                                        </p:tav>
                                      </p:tavLst>
                                    </p:anim>
                                    <p:anim calcmode="lin" valueType="num">
                                      <p:cBhvr>
                                        <p:cTn id="182" dur="1000" fill="hold"/>
                                        <p:tgtEl>
                                          <p:spTgt spid="6"/>
                                        </p:tgtEl>
                                        <p:attrNameLst>
                                          <p:attrName>style.rotation</p:attrName>
                                        </p:attrNameLst>
                                      </p:cBhvr>
                                      <p:tavLst>
                                        <p:tav tm="0">
                                          <p:val>
                                            <p:fltVal val="90"/>
                                          </p:val>
                                        </p:tav>
                                        <p:tav tm="100000">
                                          <p:val>
                                            <p:fltVal val="0"/>
                                          </p:val>
                                        </p:tav>
                                      </p:tavLst>
                                    </p:anim>
                                    <p:animEffect transition="in" filter="fade">
                                      <p:cBhvr>
                                        <p:cTn id="183" dur="1000"/>
                                        <p:tgtEl>
                                          <p:spTgt spid="6"/>
                                        </p:tgtEl>
                                      </p:cBhvr>
                                    </p:animEffect>
                                  </p:childTnLst>
                                </p:cTn>
                              </p:par>
                              <p:par>
                                <p:cTn id="184" presetID="31" presetClass="entr" presetSubtype="0" fill="hold" nodeType="withEffect">
                                  <p:stCondLst>
                                    <p:cond delay="500"/>
                                  </p:stCondLst>
                                  <p:childTnLst>
                                    <p:set>
                                      <p:cBhvr>
                                        <p:cTn id="185" dur="1" fill="hold">
                                          <p:stCondLst>
                                            <p:cond delay="0"/>
                                          </p:stCondLst>
                                        </p:cTn>
                                        <p:tgtEl>
                                          <p:spTgt spid="5"/>
                                        </p:tgtEl>
                                        <p:attrNameLst>
                                          <p:attrName>style.visibility</p:attrName>
                                        </p:attrNameLst>
                                      </p:cBhvr>
                                      <p:to>
                                        <p:strVal val="visible"/>
                                      </p:to>
                                    </p:set>
                                    <p:anim calcmode="lin" valueType="num">
                                      <p:cBhvr>
                                        <p:cTn id="186" dur="1000" fill="hold"/>
                                        <p:tgtEl>
                                          <p:spTgt spid="5"/>
                                        </p:tgtEl>
                                        <p:attrNameLst>
                                          <p:attrName>ppt_w</p:attrName>
                                        </p:attrNameLst>
                                      </p:cBhvr>
                                      <p:tavLst>
                                        <p:tav tm="0">
                                          <p:val>
                                            <p:fltVal val="0"/>
                                          </p:val>
                                        </p:tav>
                                        <p:tav tm="100000">
                                          <p:val>
                                            <p:strVal val="#ppt_w"/>
                                          </p:val>
                                        </p:tav>
                                      </p:tavLst>
                                    </p:anim>
                                    <p:anim calcmode="lin" valueType="num">
                                      <p:cBhvr>
                                        <p:cTn id="187" dur="1000" fill="hold"/>
                                        <p:tgtEl>
                                          <p:spTgt spid="5"/>
                                        </p:tgtEl>
                                        <p:attrNameLst>
                                          <p:attrName>ppt_h</p:attrName>
                                        </p:attrNameLst>
                                      </p:cBhvr>
                                      <p:tavLst>
                                        <p:tav tm="0">
                                          <p:val>
                                            <p:fltVal val="0"/>
                                          </p:val>
                                        </p:tav>
                                        <p:tav tm="100000">
                                          <p:val>
                                            <p:strVal val="#ppt_h"/>
                                          </p:val>
                                        </p:tav>
                                      </p:tavLst>
                                    </p:anim>
                                    <p:anim calcmode="lin" valueType="num">
                                      <p:cBhvr>
                                        <p:cTn id="188" dur="1000" fill="hold"/>
                                        <p:tgtEl>
                                          <p:spTgt spid="5"/>
                                        </p:tgtEl>
                                        <p:attrNameLst>
                                          <p:attrName>style.rotation</p:attrName>
                                        </p:attrNameLst>
                                      </p:cBhvr>
                                      <p:tavLst>
                                        <p:tav tm="0">
                                          <p:val>
                                            <p:fltVal val="90"/>
                                          </p:val>
                                        </p:tav>
                                        <p:tav tm="100000">
                                          <p:val>
                                            <p:fltVal val="0"/>
                                          </p:val>
                                        </p:tav>
                                      </p:tavLst>
                                    </p:anim>
                                    <p:animEffect transition="in" filter="fade">
                                      <p:cBhvr>
                                        <p:cTn id="189" dur="1000"/>
                                        <p:tgtEl>
                                          <p:spTgt spid="5"/>
                                        </p:tgtEl>
                                      </p:cBhvr>
                                    </p:animEffect>
                                  </p:childTnLst>
                                </p:cTn>
                              </p:par>
                              <p:par>
                                <p:cTn id="190" presetID="31" presetClass="entr" presetSubtype="0" fill="hold" nodeType="withEffect">
                                  <p:stCondLst>
                                    <p:cond delay="500"/>
                                  </p:stCondLst>
                                  <p:childTnLst>
                                    <p:set>
                                      <p:cBhvr>
                                        <p:cTn id="191" dur="1" fill="hold">
                                          <p:stCondLst>
                                            <p:cond delay="0"/>
                                          </p:stCondLst>
                                        </p:cTn>
                                        <p:tgtEl>
                                          <p:spTgt spid="3"/>
                                        </p:tgtEl>
                                        <p:attrNameLst>
                                          <p:attrName>style.visibility</p:attrName>
                                        </p:attrNameLst>
                                      </p:cBhvr>
                                      <p:to>
                                        <p:strVal val="visible"/>
                                      </p:to>
                                    </p:set>
                                    <p:anim calcmode="lin" valueType="num">
                                      <p:cBhvr>
                                        <p:cTn id="192" dur="1000" fill="hold"/>
                                        <p:tgtEl>
                                          <p:spTgt spid="3"/>
                                        </p:tgtEl>
                                        <p:attrNameLst>
                                          <p:attrName>ppt_w</p:attrName>
                                        </p:attrNameLst>
                                      </p:cBhvr>
                                      <p:tavLst>
                                        <p:tav tm="0">
                                          <p:val>
                                            <p:fltVal val="0"/>
                                          </p:val>
                                        </p:tav>
                                        <p:tav tm="100000">
                                          <p:val>
                                            <p:strVal val="#ppt_w"/>
                                          </p:val>
                                        </p:tav>
                                      </p:tavLst>
                                    </p:anim>
                                    <p:anim calcmode="lin" valueType="num">
                                      <p:cBhvr>
                                        <p:cTn id="193" dur="1000" fill="hold"/>
                                        <p:tgtEl>
                                          <p:spTgt spid="3"/>
                                        </p:tgtEl>
                                        <p:attrNameLst>
                                          <p:attrName>ppt_h</p:attrName>
                                        </p:attrNameLst>
                                      </p:cBhvr>
                                      <p:tavLst>
                                        <p:tav tm="0">
                                          <p:val>
                                            <p:fltVal val="0"/>
                                          </p:val>
                                        </p:tav>
                                        <p:tav tm="100000">
                                          <p:val>
                                            <p:strVal val="#ppt_h"/>
                                          </p:val>
                                        </p:tav>
                                      </p:tavLst>
                                    </p:anim>
                                    <p:anim calcmode="lin" valueType="num">
                                      <p:cBhvr>
                                        <p:cTn id="194" dur="1000" fill="hold"/>
                                        <p:tgtEl>
                                          <p:spTgt spid="3"/>
                                        </p:tgtEl>
                                        <p:attrNameLst>
                                          <p:attrName>style.rotation</p:attrName>
                                        </p:attrNameLst>
                                      </p:cBhvr>
                                      <p:tavLst>
                                        <p:tav tm="0">
                                          <p:val>
                                            <p:fltVal val="90"/>
                                          </p:val>
                                        </p:tav>
                                        <p:tav tm="100000">
                                          <p:val>
                                            <p:fltVal val="0"/>
                                          </p:val>
                                        </p:tav>
                                      </p:tavLst>
                                    </p:anim>
                                    <p:animEffect transition="in" filter="fade">
                                      <p:cBhvr>
                                        <p:cTn id="195" dur="1000"/>
                                        <p:tgtEl>
                                          <p:spTgt spid="3"/>
                                        </p:tgtEl>
                                      </p:cBhvr>
                                    </p:animEffect>
                                  </p:childTnLst>
                                </p:cTn>
                              </p:par>
                              <p:par>
                                <p:cTn id="196" presetID="31" presetClass="entr" presetSubtype="0" fill="hold" nodeType="withEffect">
                                  <p:stCondLst>
                                    <p:cond delay="500"/>
                                  </p:stCondLst>
                                  <p:childTnLst>
                                    <p:set>
                                      <p:cBhvr>
                                        <p:cTn id="197" dur="1" fill="hold">
                                          <p:stCondLst>
                                            <p:cond delay="0"/>
                                          </p:stCondLst>
                                        </p:cTn>
                                        <p:tgtEl>
                                          <p:spTgt spid="4"/>
                                        </p:tgtEl>
                                        <p:attrNameLst>
                                          <p:attrName>style.visibility</p:attrName>
                                        </p:attrNameLst>
                                      </p:cBhvr>
                                      <p:to>
                                        <p:strVal val="visible"/>
                                      </p:to>
                                    </p:set>
                                    <p:anim calcmode="lin" valueType="num">
                                      <p:cBhvr>
                                        <p:cTn id="198" dur="1000" fill="hold"/>
                                        <p:tgtEl>
                                          <p:spTgt spid="4"/>
                                        </p:tgtEl>
                                        <p:attrNameLst>
                                          <p:attrName>ppt_w</p:attrName>
                                        </p:attrNameLst>
                                      </p:cBhvr>
                                      <p:tavLst>
                                        <p:tav tm="0">
                                          <p:val>
                                            <p:fltVal val="0"/>
                                          </p:val>
                                        </p:tav>
                                        <p:tav tm="100000">
                                          <p:val>
                                            <p:strVal val="#ppt_w"/>
                                          </p:val>
                                        </p:tav>
                                      </p:tavLst>
                                    </p:anim>
                                    <p:anim calcmode="lin" valueType="num">
                                      <p:cBhvr>
                                        <p:cTn id="199" dur="1000" fill="hold"/>
                                        <p:tgtEl>
                                          <p:spTgt spid="4"/>
                                        </p:tgtEl>
                                        <p:attrNameLst>
                                          <p:attrName>ppt_h</p:attrName>
                                        </p:attrNameLst>
                                      </p:cBhvr>
                                      <p:tavLst>
                                        <p:tav tm="0">
                                          <p:val>
                                            <p:fltVal val="0"/>
                                          </p:val>
                                        </p:tav>
                                        <p:tav tm="100000">
                                          <p:val>
                                            <p:strVal val="#ppt_h"/>
                                          </p:val>
                                        </p:tav>
                                      </p:tavLst>
                                    </p:anim>
                                    <p:anim calcmode="lin" valueType="num">
                                      <p:cBhvr>
                                        <p:cTn id="200" dur="1000" fill="hold"/>
                                        <p:tgtEl>
                                          <p:spTgt spid="4"/>
                                        </p:tgtEl>
                                        <p:attrNameLst>
                                          <p:attrName>style.rotation</p:attrName>
                                        </p:attrNameLst>
                                      </p:cBhvr>
                                      <p:tavLst>
                                        <p:tav tm="0">
                                          <p:val>
                                            <p:fltVal val="90"/>
                                          </p:val>
                                        </p:tav>
                                        <p:tav tm="100000">
                                          <p:val>
                                            <p:fltVal val="0"/>
                                          </p:val>
                                        </p:tav>
                                      </p:tavLst>
                                    </p:anim>
                                    <p:animEffect transition="in" filter="fade">
                                      <p:cBhvr>
                                        <p:cTn id="201" dur="1000"/>
                                        <p:tgtEl>
                                          <p:spTgt spid="4"/>
                                        </p:tgtEl>
                                      </p:cBhvr>
                                    </p:animEffect>
                                  </p:childTnLst>
                                </p:cTn>
                              </p:par>
                              <p:par>
                                <p:cTn id="202" presetID="31" presetClass="entr" presetSubtype="0" fill="hold" nodeType="withEffect">
                                  <p:stCondLst>
                                    <p:cond delay="500"/>
                                  </p:stCondLst>
                                  <p:childTnLst>
                                    <p:set>
                                      <p:cBhvr>
                                        <p:cTn id="203" dur="1" fill="hold">
                                          <p:stCondLst>
                                            <p:cond delay="0"/>
                                          </p:stCondLst>
                                        </p:cTn>
                                        <p:tgtEl>
                                          <p:spTgt spid="9"/>
                                        </p:tgtEl>
                                        <p:attrNameLst>
                                          <p:attrName>style.visibility</p:attrName>
                                        </p:attrNameLst>
                                      </p:cBhvr>
                                      <p:to>
                                        <p:strVal val="visible"/>
                                      </p:to>
                                    </p:set>
                                    <p:anim calcmode="lin" valueType="num">
                                      <p:cBhvr>
                                        <p:cTn id="204" dur="1000" fill="hold"/>
                                        <p:tgtEl>
                                          <p:spTgt spid="9"/>
                                        </p:tgtEl>
                                        <p:attrNameLst>
                                          <p:attrName>ppt_w</p:attrName>
                                        </p:attrNameLst>
                                      </p:cBhvr>
                                      <p:tavLst>
                                        <p:tav tm="0">
                                          <p:val>
                                            <p:fltVal val="0"/>
                                          </p:val>
                                        </p:tav>
                                        <p:tav tm="100000">
                                          <p:val>
                                            <p:strVal val="#ppt_w"/>
                                          </p:val>
                                        </p:tav>
                                      </p:tavLst>
                                    </p:anim>
                                    <p:anim calcmode="lin" valueType="num">
                                      <p:cBhvr>
                                        <p:cTn id="205" dur="1000" fill="hold"/>
                                        <p:tgtEl>
                                          <p:spTgt spid="9"/>
                                        </p:tgtEl>
                                        <p:attrNameLst>
                                          <p:attrName>ppt_h</p:attrName>
                                        </p:attrNameLst>
                                      </p:cBhvr>
                                      <p:tavLst>
                                        <p:tav tm="0">
                                          <p:val>
                                            <p:fltVal val="0"/>
                                          </p:val>
                                        </p:tav>
                                        <p:tav tm="100000">
                                          <p:val>
                                            <p:strVal val="#ppt_h"/>
                                          </p:val>
                                        </p:tav>
                                      </p:tavLst>
                                    </p:anim>
                                    <p:anim calcmode="lin" valueType="num">
                                      <p:cBhvr>
                                        <p:cTn id="206" dur="1000" fill="hold"/>
                                        <p:tgtEl>
                                          <p:spTgt spid="9"/>
                                        </p:tgtEl>
                                        <p:attrNameLst>
                                          <p:attrName>style.rotation</p:attrName>
                                        </p:attrNameLst>
                                      </p:cBhvr>
                                      <p:tavLst>
                                        <p:tav tm="0">
                                          <p:val>
                                            <p:fltVal val="90"/>
                                          </p:val>
                                        </p:tav>
                                        <p:tav tm="100000">
                                          <p:val>
                                            <p:fltVal val="0"/>
                                          </p:val>
                                        </p:tav>
                                      </p:tavLst>
                                    </p:anim>
                                    <p:animEffect transition="in" filter="fade">
                                      <p:cBhvr>
                                        <p:cTn id="207" dur="1000"/>
                                        <p:tgtEl>
                                          <p:spTgt spid="9"/>
                                        </p:tgtEl>
                                      </p:cBhvr>
                                    </p:animEffect>
                                  </p:childTnLst>
                                </p:cTn>
                              </p:par>
                              <p:par>
                                <p:cTn id="208" presetID="53" presetClass="entr" presetSubtype="16" fill="hold" grpId="0" nodeType="withEffect">
                                  <p:stCondLst>
                                    <p:cond delay="1000"/>
                                  </p:stCondLst>
                                  <p:childTnLst>
                                    <p:set>
                                      <p:cBhvr>
                                        <p:cTn id="209" dur="1" fill="hold">
                                          <p:stCondLst>
                                            <p:cond delay="0"/>
                                          </p:stCondLst>
                                        </p:cTn>
                                        <p:tgtEl>
                                          <p:spTgt spid="52"/>
                                        </p:tgtEl>
                                        <p:attrNameLst>
                                          <p:attrName>style.visibility</p:attrName>
                                        </p:attrNameLst>
                                      </p:cBhvr>
                                      <p:to>
                                        <p:strVal val="visible"/>
                                      </p:to>
                                    </p:set>
                                    <p:anim calcmode="lin" valueType="num">
                                      <p:cBhvr>
                                        <p:cTn id="210" dur="500" fill="hold"/>
                                        <p:tgtEl>
                                          <p:spTgt spid="52"/>
                                        </p:tgtEl>
                                        <p:attrNameLst>
                                          <p:attrName>ppt_w</p:attrName>
                                        </p:attrNameLst>
                                      </p:cBhvr>
                                      <p:tavLst>
                                        <p:tav tm="0">
                                          <p:val>
                                            <p:fltVal val="0"/>
                                          </p:val>
                                        </p:tav>
                                        <p:tav tm="100000">
                                          <p:val>
                                            <p:strVal val="#ppt_w"/>
                                          </p:val>
                                        </p:tav>
                                      </p:tavLst>
                                    </p:anim>
                                    <p:anim calcmode="lin" valueType="num">
                                      <p:cBhvr>
                                        <p:cTn id="211" dur="500" fill="hold"/>
                                        <p:tgtEl>
                                          <p:spTgt spid="52"/>
                                        </p:tgtEl>
                                        <p:attrNameLst>
                                          <p:attrName>ppt_h</p:attrName>
                                        </p:attrNameLst>
                                      </p:cBhvr>
                                      <p:tavLst>
                                        <p:tav tm="0">
                                          <p:val>
                                            <p:fltVal val="0"/>
                                          </p:val>
                                        </p:tav>
                                        <p:tav tm="100000">
                                          <p:val>
                                            <p:strVal val="#ppt_h"/>
                                          </p:val>
                                        </p:tav>
                                      </p:tavLst>
                                    </p:anim>
                                    <p:animEffect transition="in" filter="fade">
                                      <p:cBhvr>
                                        <p:cTn id="212" dur="500"/>
                                        <p:tgtEl>
                                          <p:spTgt spid="52"/>
                                        </p:tgtEl>
                                      </p:cBhvr>
                                    </p:animEffect>
                                  </p:childTnLst>
                                </p:cTn>
                              </p:par>
                              <p:par>
                                <p:cTn id="213" presetID="53" presetClass="entr" presetSubtype="16" fill="hold" grpId="0" nodeType="withEffect">
                                  <p:stCondLst>
                                    <p:cond delay="1000"/>
                                  </p:stCondLst>
                                  <p:childTnLst>
                                    <p:set>
                                      <p:cBhvr>
                                        <p:cTn id="214" dur="1" fill="hold">
                                          <p:stCondLst>
                                            <p:cond delay="0"/>
                                          </p:stCondLst>
                                        </p:cTn>
                                        <p:tgtEl>
                                          <p:spTgt spid="53"/>
                                        </p:tgtEl>
                                        <p:attrNameLst>
                                          <p:attrName>style.visibility</p:attrName>
                                        </p:attrNameLst>
                                      </p:cBhvr>
                                      <p:to>
                                        <p:strVal val="visible"/>
                                      </p:to>
                                    </p:set>
                                    <p:anim calcmode="lin" valueType="num">
                                      <p:cBhvr>
                                        <p:cTn id="215" dur="500" fill="hold"/>
                                        <p:tgtEl>
                                          <p:spTgt spid="53"/>
                                        </p:tgtEl>
                                        <p:attrNameLst>
                                          <p:attrName>ppt_w</p:attrName>
                                        </p:attrNameLst>
                                      </p:cBhvr>
                                      <p:tavLst>
                                        <p:tav tm="0">
                                          <p:val>
                                            <p:fltVal val="0"/>
                                          </p:val>
                                        </p:tav>
                                        <p:tav tm="100000">
                                          <p:val>
                                            <p:strVal val="#ppt_w"/>
                                          </p:val>
                                        </p:tav>
                                      </p:tavLst>
                                    </p:anim>
                                    <p:anim calcmode="lin" valueType="num">
                                      <p:cBhvr>
                                        <p:cTn id="216" dur="500" fill="hold"/>
                                        <p:tgtEl>
                                          <p:spTgt spid="53"/>
                                        </p:tgtEl>
                                        <p:attrNameLst>
                                          <p:attrName>ppt_h</p:attrName>
                                        </p:attrNameLst>
                                      </p:cBhvr>
                                      <p:tavLst>
                                        <p:tav tm="0">
                                          <p:val>
                                            <p:fltVal val="0"/>
                                          </p:val>
                                        </p:tav>
                                        <p:tav tm="100000">
                                          <p:val>
                                            <p:strVal val="#ppt_h"/>
                                          </p:val>
                                        </p:tav>
                                      </p:tavLst>
                                    </p:anim>
                                    <p:animEffect transition="in" filter="fade">
                                      <p:cBhvr>
                                        <p:cTn id="217" dur="500"/>
                                        <p:tgtEl>
                                          <p:spTgt spid="53"/>
                                        </p:tgtEl>
                                      </p:cBhvr>
                                    </p:animEffect>
                                  </p:childTnLst>
                                </p:cTn>
                              </p:par>
                              <p:par>
                                <p:cTn id="218" presetID="53" presetClass="entr" presetSubtype="16" fill="hold" grpId="0" nodeType="withEffect">
                                  <p:stCondLst>
                                    <p:cond delay="1000"/>
                                  </p:stCondLst>
                                  <p:childTnLst>
                                    <p:set>
                                      <p:cBhvr>
                                        <p:cTn id="219" dur="1" fill="hold">
                                          <p:stCondLst>
                                            <p:cond delay="0"/>
                                          </p:stCondLst>
                                        </p:cTn>
                                        <p:tgtEl>
                                          <p:spTgt spid="54"/>
                                        </p:tgtEl>
                                        <p:attrNameLst>
                                          <p:attrName>style.visibility</p:attrName>
                                        </p:attrNameLst>
                                      </p:cBhvr>
                                      <p:to>
                                        <p:strVal val="visible"/>
                                      </p:to>
                                    </p:set>
                                    <p:anim calcmode="lin" valueType="num">
                                      <p:cBhvr>
                                        <p:cTn id="220" dur="500" fill="hold"/>
                                        <p:tgtEl>
                                          <p:spTgt spid="54"/>
                                        </p:tgtEl>
                                        <p:attrNameLst>
                                          <p:attrName>ppt_w</p:attrName>
                                        </p:attrNameLst>
                                      </p:cBhvr>
                                      <p:tavLst>
                                        <p:tav tm="0">
                                          <p:val>
                                            <p:fltVal val="0"/>
                                          </p:val>
                                        </p:tav>
                                        <p:tav tm="100000">
                                          <p:val>
                                            <p:strVal val="#ppt_w"/>
                                          </p:val>
                                        </p:tav>
                                      </p:tavLst>
                                    </p:anim>
                                    <p:anim calcmode="lin" valueType="num">
                                      <p:cBhvr>
                                        <p:cTn id="221" dur="500" fill="hold"/>
                                        <p:tgtEl>
                                          <p:spTgt spid="54"/>
                                        </p:tgtEl>
                                        <p:attrNameLst>
                                          <p:attrName>ppt_h</p:attrName>
                                        </p:attrNameLst>
                                      </p:cBhvr>
                                      <p:tavLst>
                                        <p:tav tm="0">
                                          <p:val>
                                            <p:fltVal val="0"/>
                                          </p:val>
                                        </p:tav>
                                        <p:tav tm="100000">
                                          <p:val>
                                            <p:strVal val="#ppt_h"/>
                                          </p:val>
                                        </p:tav>
                                      </p:tavLst>
                                    </p:anim>
                                    <p:animEffect transition="in" filter="fade">
                                      <p:cBhvr>
                                        <p:cTn id="222" dur="500"/>
                                        <p:tgtEl>
                                          <p:spTgt spid="54"/>
                                        </p:tgtEl>
                                      </p:cBhvr>
                                    </p:animEffect>
                                  </p:childTnLst>
                                </p:cTn>
                              </p:par>
                              <p:par>
                                <p:cTn id="223" presetID="53" presetClass="entr" presetSubtype="16" fill="hold" grpId="0" nodeType="withEffect">
                                  <p:stCondLst>
                                    <p:cond delay="1000"/>
                                  </p:stCondLst>
                                  <p:childTnLst>
                                    <p:set>
                                      <p:cBhvr>
                                        <p:cTn id="224" dur="1" fill="hold">
                                          <p:stCondLst>
                                            <p:cond delay="0"/>
                                          </p:stCondLst>
                                        </p:cTn>
                                        <p:tgtEl>
                                          <p:spTgt spid="55"/>
                                        </p:tgtEl>
                                        <p:attrNameLst>
                                          <p:attrName>style.visibility</p:attrName>
                                        </p:attrNameLst>
                                      </p:cBhvr>
                                      <p:to>
                                        <p:strVal val="visible"/>
                                      </p:to>
                                    </p:set>
                                    <p:anim calcmode="lin" valueType="num">
                                      <p:cBhvr>
                                        <p:cTn id="225" dur="500" fill="hold"/>
                                        <p:tgtEl>
                                          <p:spTgt spid="55"/>
                                        </p:tgtEl>
                                        <p:attrNameLst>
                                          <p:attrName>ppt_w</p:attrName>
                                        </p:attrNameLst>
                                      </p:cBhvr>
                                      <p:tavLst>
                                        <p:tav tm="0">
                                          <p:val>
                                            <p:fltVal val="0"/>
                                          </p:val>
                                        </p:tav>
                                        <p:tav tm="100000">
                                          <p:val>
                                            <p:strVal val="#ppt_w"/>
                                          </p:val>
                                        </p:tav>
                                      </p:tavLst>
                                    </p:anim>
                                    <p:anim calcmode="lin" valueType="num">
                                      <p:cBhvr>
                                        <p:cTn id="226" dur="500" fill="hold"/>
                                        <p:tgtEl>
                                          <p:spTgt spid="55"/>
                                        </p:tgtEl>
                                        <p:attrNameLst>
                                          <p:attrName>ppt_h</p:attrName>
                                        </p:attrNameLst>
                                      </p:cBhvr>
                                      <p:tavLst>
                                        <p:tav tm="0">
                                          <p:val>
                                            <p:fltVal val="0"/>
                                          </p:val>
                                        </p:tav>
                                        <p:tav tm="100000">
                                          <p:val>
                                            <p:strVal val="#ppt_h"/>
                                          </p:val>
                                        </p:tav>
                                      </p:tavLst>
                                    </p:anim>
                                    <p:animEffect transition="in" filter="fade">
                                      <p:cBhvr>
                                        <p:cTn id="227" dur="500"/>
                                        <p:tgtEl>
                                          <p:spTgt spid="55"/>
                                        </p:tgtEl>
                                      </p:cBhvr>
                                    </p:animEffect>
                                  </p:childTnLst>
                                </p:cTn>
                              </p:par>
                              <p:par>
                                <p:cTn id="228" presetID="53" presetClass="entr" presetSubtype="16" fill="hold" grpId="0" nodeType="withEffect">
                                  <p:stCondLst>
                                    <p:cond delay="1000"/>
                                  </p:stCondLst>
                                  <p:childTnLst>
                                    <p:set>
                                      <p:cBhvr>
                                        <p:cTn id="229" dur="1" fill="hold">
                                          <p:stCondLst>
                                            <p:cond delay="0"/>
                                          </p:stCondLst>
                                        </p:cTn>
                                        <p:tgtEl>
                                          <p:spTgt spid="47"/>
                                        </p:tgtEl>
                                        <p:attrNameLst>
                                          <p:attrName>style.visibility</p:attrName>
                                        </p:attrNameLst>
                                      </p:cBhvr>
                                      <p:to>
                                        <p:strVal val="visible"/>
                                      </p:to>
                                    </p:set>
                                    <p:anim calcmode="lin" valueType="num">
                                      <p:cBhvr>
                                        <p:cTn id="230" dur="500" fill="hold"/>
                                        <p:tgtEl>
                                          <p:spTgt spid="47"/>
                                        </p:tgtEl>
                                        <p:attrNameLst>
                                          <p:attrName>ppt_w</p:attrName>
                                        </p:attrNameLst>
                                      </p:cBhvr>
                                      <p:tavLst>
                                        <p:tav tm="0">
                                          <p:val>
                                            <p:fltVal val="0"/>
                                          </p:val>
                                        </p:tav>
                                        <p:tav tm="100000">
                                          <p:val>
                                            <p:strVal val="#ppt_w"/>
                                          </p:val>
                                        </p:tav>
                                      </p:tavLst>
                                    </p:anim>
                                    <p:anim calcmode="lin" valueType="num">
                                      <p:cBhvr>
                                        <p:cTn id="231" dur="500" fill="hold"/>
                                        <p:tgtEl>
                                          <p:spTgt spid="47"/>
                                        </p:tgtEl>
                                        <p:attrNameLst>
                                          <p:attrName>ppt_h</p:attrName>
                                        </p:attrNameLst>
                                      </p:cBhvr>
                                      <p:tavLst>
                                        <p:tav tm="0">
                                          <p:val>
                                            <p:fltVal val="0"/>
                                          </p:val>
                                        </p:tav>
                                        <p:tav tm="100000">
                                          <p:val>
                                            <p:strVal val="#ppt_h"/>
                                          </p:val>
                                        </p:tav>
                                      </p:tavLst>
                                    </p:anim>
                                    <p:animEffect transition="in" filter="fade">
                                      <p:cBhvr>
                                        <p:cTn id="232" dur="500"/>
                                        <p:tgtEl>
                                          <p:spTgt spid="47"/>
                                        </p:tgtEl>
                                      </p:cBhvr>
                                    </p:animEffect>
                                  </p:childTnLst>
                                </p:cTn>
                              </p:par>
                              <p:par>
                                <p:cTn id="233" presetID="53" presetClass="entr" presetSubtype="16" fill="hold" grpId="0" nodeType="withEffect">
                                  <p:stCondLst>
                                    <p:cond delay="1000"/>
                                  </p:stCondLst>
                                  <p:childTnLst>
                                    <p:set>
                                      <p:cBhvr>
                                        <p:cTn id="234" dur="1" fill="hold">
                                          <p:stCondLst>
                                            <p:cond delay="0"/>
                                          </p:stCondLst>
                                        </p:cTn>
                                        <p:tgtEl>
                                          <p:spTgt spid="41"/>
                                        </p:tgtEl>
                                        <p:attrNameLst>
                                          <p:attrName>style.visibility</p:attrName>
                                        </p:attrNameLst>
                                      </p:cBhvr>
                                      <p:to>
                                        <p:strVal val="visible"/>
                                      </p:to>
                                    </p:set>
                                    <p:anim calcmode="lin" valueType="num">
                                      <p:cBhvr>
                                        <p:cTn id="235" dur="500" fill="hold"/>
                                        <p:tgtEl>
                                          <p:spTgt spid="41"/>
                                        </p:tgtEl>
                                        <p:attrNameLst>
                                          <p:attrName>ppt_w</p:attrName>
                                        </p:attrNameLst>
                                      </p:cBhvr>
                                      <p:tavLst>
                                        <p:tav tm="0">
                                          <p:val>
                                            <p:fltVal val="0"/>
                                          </p:val>
                                        </p:tav>
                                        <p:tav tm="100000">
                                          <p:val>
                                            <p:strVal val="#ppt_w"/>
                                          </p:val>
                                        </p:tav>
                                      </p:tavLst>
                                    </p:anim>
                                    <p:anim calcmode="lin" valueType="num">
                                      <p:cBhvr>
                                        <p:cTn id="236" dur="500" fill="hold"/>
                                        <p:tgtEl>
                                          <p:spTgt spid="41"/>
                                        </p:tgtEl>
                                        <p:attrNameLst>
                                          <p:attrName>ppt_h</p:attrName>
                                        </p:attrNameLst>
                                      </p:cBhvr>
                                      <p:tavLst>
                                        <p:tav tm="0">
                                          <p:val>
                                            <p:fltVal val="0"/>
                                          </p:val>
                                        </p:tav>
                                        <p:tav tm="100000">
                                          <p:val>
                                            <p:strVal val="#ppt_h"/>
                                          </p:val>
                                        </p:tav>
                                      </p:tavLst>
                                    </p:anim>
                                    <p:animEffect transition="in" filter="fade">
                                      <p:cBhvr>
                                        <p:cTn id="237" dur="500"/>
                                        <p:tgtEl>
                                          <p:spTgt spid="41"/>
                                        </p:tgtEl>
                                      </p:cBhvr>
                                    </p:animEffect>
                                  </p:childTnLst>
                                </p:cTn>
                              </p:par>
                              <p:par>
                                <p:cTn id="238" presetID="53" presetClass="entr" presetSubtype="16" fill="hold" grpId="0" nodeType="withEffect">
                                  <p:stCondLst>
                                    <p:cond delay="1000"/>
                                  </p:stCondLst>
                                  <p:childTnLst>
                                    <p:set>
                                      <p:cBhvr>
                                        <p:cTn id="239" dur="1" fill="hold">
                                          <p:stCondLst>
                                            <p:cond delay="0"/>
                                          </p:stCondLst>
                                        </p:cTn>
                                        <p:tgtEl>
                                          <p:spTgt spid="42"/>
                                        </p:tgtEl>
                                        <p:attrNameLst>
                                          <p:attrName>style.visibility</p:attrName>
                                        </p:attrNameLst>
                                      </p:cBhvr>
                                      <p:to>
                                        <p:strVal val="visible"/>
                                      </p:to>
                                    </p:set>
                                    <p:anim calcmode="lin" valueType="num">
                                      <p:cBhvr>
                                        <p:cTn id="240" dur="500" fill="hold"/>
                                        <p:tgtEl>
                                          <p:spTgt spid="42"/>
                                        </p:tgtEl>
                                        <p:attrNameLst>
                                          <p:attrName>ppt_w</p:attrName>
                                        </p:attrNameLst>
                                      </p:cBhvr>
                                      <p:tavLst>
                                        <p:tav tm="0">
                                          <p:val>
                                            <p:fltVal val="0"/>
                                          </p:val>
                                        </p:tav>
                                        <p:tav tm="100000">
                                          <p:val>
                                            <p:strVal val="#ppt_w"/>
                                          </p:val>
                                        </p:tav>
                                      </p:tavLst>
                                    </p:anim>
                                    <p:anim calcmode="lin" valueType="num">
                                      <p:cBhvr>
                                        <p:cTn id="241" dur="500" fill="hold"/>
                                        <p:tgtEl>
                                          <p:spTgt spid="42"/>
                                        </p:tgtEl>
                                        <p:attrNameLst>
                                          <p:attrName>ppt_h</p:attrName>
                                        </p:attrNameLst>
                                      </p:cBhvr>
                                      <p:tavLst>
                                        <p:tav tm="0">
                                          <p:val>
                                            <p:fltVal val="0"/>
                                          </p:val>
                                        </p:tav>
                                        <p:tav tm="100000">
                                          <p:val>
                                            <p:strVal val="#ppt_h"/>
                                          </p:val>
                                        </p:tav>
                                      </p:tavLst>
                                    </p:anim>
                                    <p:animEffect transition="in" filter="fade">
                                      <p:cBhvr>
                                        <p:cTn id="242" dur="500"/>
                                        <p:tgtEl>
                                          <p:spTgt spid="42"/>
                                        </p:tgtEl>
                                      </p:cBhvr>
                                    </p:animEffect>
                                  </p:childTnLst>
                                </p:cTn>
                              </p:par>
                              <p:par>
                                <p:cTn id="243" presetID="53" presetClass="entr" presetSubtype="16" fill="hold" grpId="0" nodeType="withEffect">
                                  <p:stCondLst>
                                    <p:cond delay="1000"/>
                                  </p:stCondLst>
                                  <p:childTnLst>
                                    <p:set>
                                      <p:cBhvr>
                                        <p:cTn id="244" dur="1" fill="hold">
                                          <p:stCondLst>
                                            <p:cond delay="0"/>
                                          </p:stCondLst>
                                        </p:cTn>
                                        <p:tgtEl>
                                          <p:spTgt spid="48"/>
                                        </p:tgtEl>
                                        <p:attrNameLst>
                                          <p:attrName>style.visibility</p:attrName>
                                        </p:attrNameLst>
                                      </p:cBhvr>
                                      <p:to>
                                        <p:strVal val="visible"/>
                                      </p:to>
                                    </p:set>
                                    <p:anim calcmode="lin" valueType="num">
                                      <p:cBhvr>
                                        <p:cTn id="245" dur="500" fill="hold"/>
                                        <p:tgtEl>
                                          <p:spTgt spid="48"/>
                                        </p:tgtEl>
                                        <p:attrNameLst>
                                          <p:attrName>ppt_w</p:attrName>
                                        </p:attrNameLst>
                                      </p:cBhvr>
                                      <p:tavLst>
                                        <p:tav tm="0">
                                          <p:val>
                                            <p:fltVal val="0"/>
                                          </p:val>
                                        </p:tav>
                                        <p:tav tm="100000">
                                          <p:val>
                                            <p:strVal val="#ppt_w"/>
                                          </p:val>
                                        </p:tav>
                                      </p:tavLst>
                                    </p:anim>
                                    <p:anim calcmode="lin" valueType="num">
                                      <p:cBhvr>
                                        <p:cTn id="246" dur="500" fill="hold"/>
                                        <p:tgtEl>
                                          <p:spTgt spid="48"/>
                                        </p:tgtEl>
                                        <p:attrNameLst>
                                          <p:attrName>ppt_h</p:attrName>
                                        </p:attrNameLst>
                                      </p:cBhvr>
                                      <p:tavLst>
                                        <p:tav tm="0">
                                          <p:val>
                                            <p:fltVal val="0"/>
                                          </p:val>
                                        </p:tav>
                                        <p:tav tm="100000">
                                          <p:val>
                                            <p:strVal val="#ppt_h"/>
                                          </p:val>
                                        </p:tav>
                                      </p:tavLst>
                                    </p:anim>
                                    <p:animEffect transition="in" filter="fade">
                                      <p:cBhvr>
                                        <p:cTn id="247" dur="500"/>
                                        <p:tgtEl>
                                          <p:spTgt spid="48"/>
                                        </p:tgtEl>
                                      </p:cBhvr>
                                    </p:animEffect>
                                  </p:childTnLst>
                                </p:cTn>
                              </p:par>
                              <p:par>
                                <p:cTn id="248" presetID="53" presetClass="entr" presetSubtype="16" fill="hold" grpId="0" nodeType="withEffect">
                                  <p:stCondLst>
                                    <p:cond delay="1000"/>
                                  </p:stCondLst>
                                  <p:childTnLst>
                                    <p:set>
                                      <p:cBhvr>
                                        <p:cTn id="249" dur="1" fill="hold">
                                          <p:stCondLst>
                                            <p:cond delay="0"/>
                                          </p:stCondLst>
                                        </p:cTn>
                                        <p:tgtEl>
                                          <p:spTgt spid="43"/>
                                        </p:tgtEl>
                                        <p:attrNameLst>
                                          <p:attrName>style.visibility</p:attrName>
                                        </p:attrNameLst>
                                      </p:cBhvr>
                                      <p:to>
                                        <p:strVal val="visible"/>
                                      </p:to>
                                    </p:set>
                                    <p:anim calcmode="lin" valueType="num">
                                      <p:cBhvr>
                                        <p:cTn id="250" dur="500" fill="hold"/>
                                        <p:tgtEl>
                                          <p:spTgt spid="43"/>
                                        </p:tgtEl>
                                        <p:attrNameLst>
                                          <p:attrName>ppt_w</p:attrName>
                                        </p:attrNameLst>
                                      </p:cBhvr>
                                      <p:tavLst>
                                        <p:tav tm="0">
                                          <p:val>
                                            <p:fltVal val="0"/>
                                          </p:val>
                                        </p:tav>
                                        <p:tav tm="100000">
                                          <p:val>
                                            <p:strVal val="#ppt_w"/>
                                          </p:val>
                                        </p:tav>
                                      </p:tavLst>
                                    </p:anim>
                                    <p:anim calcmode="lin" valueType="num">
                                      <p:cBhvr>
                                        <p:cTn id="251" dur="500" fill="hold"/>
                                        <p:tgtEl>
                                          <p:spTgt spid="43"/>
                                        </p:tgtEl>
                                        <p:attrNameLst>
                                          <p:attrName>ppt_h</p:attrName>
                                        </p:attrNameLst>
                                      </p:cBhvr>
                                      <p:tavLst>
                                        <p:tav tm="0">
                                          <p:val>
                                            <p:fltVal val="0"/>
                                          </p:val>
                                        </p:tav>
                                        <p:tav tm="100000">
                                          <p:val>
                                            <p:strVal val="#ppt_h"/>
                                          </p:val>
                                        </p:tav>
                                      </p:tavLst>
                                    </p:anim>
                                    <p:animEffect transition="in" filter="fade">
                                      <p:cBhvr>
                                        <p:cTn id="252" dur="500"/>
                                        <p:tgtEl>
                                          <p:spTgt spid="43"/>
                                        </p:tgtEl>
                                      </p:cBhvr>
                                    </p:animEffect>
                                  </p:childTnLst>
                                </p:cTn>
                              </p:par>
                              <p:par>
                                <p:cTn id="253" presetID="53" presetClass="entr" presetSubtype="16" fill="hold" grpId="0" nodeType="withEffect">
                                  <p:stCondLst>
                                    <p:cond delay="1000"/>
                                  </p:stCondLst>
                                  <p:childTnLst>
                                    <p:set>
                                      <p:cBhvr>
                                        <p:cTn id="254" dur="1" fill="hold">
                                          <p:stCondLst>
                                            <p:cond delay="0"/>
                                          </p:stCondLst>
                                        </p:cTn>
                                        <p:tgtEl>
                                          <p:spTgt spid="49"/>
                                        </p:tgtEl>
                                        <p:attrNameLst>
                                          <p:attrName>style.visibility</p:attrName>
                                        </p:attrNameLst>
                                      </p:cBhvr>
                                      <p:to>
                                        <p:strVal val="visible"/>
                                      </p:to>
                                    </p:set>
                                    <p:anim calcmode="lin" valueType="num">
                                      <p:cBhvr>
                                        <p:cTn id="255" dur="500" fill="hold"/>
                                        <p:tgtEl>
                                          <p:spTgt spid="49"/>
                                        </p:tgtEl>
                                        <p:attrNameLst>
                                          <p:attrName>ppt_w</p:attrName>
                                        </p:attrNameLst>
                                      </p:cBhvr>
                                      <p:tavLst>
                                        <p:tav tm="0">
                                          <p:val>
                                            <p:fltVal val="0"/>
                                          </p:val>
                                        </p:tav>
                                        <p:tav tm="100000">
                                          <p:val>
                                            <p:strVal val="#ppt_w"/>
                                          </p:val>
                                        </p:tav>
                                      </p:tavLst>
                                    </p:anim>
                                    <p:anim calcmode="lin" valueType="num">
                                      <p:cBhvr>
                                        <p:cTn id="256" dur="500" fill="hold"/>
                                        <p:tgtEl>
                                          <p:spTgt spid="49"/>
                                        </p:tgtEl>
                                        <p:attrNameLst>
                                          <p:attrName>ppt_h</p:attrName>
                                        </p:attrNameLst>
                                      </p:cBhvr>
                                      <p:tavLst>
                                        <p:tav tm="0">
                                          <p:val>
                                            <p:fltVal val="0"/>
                                          </p:val>
                                        </p:tav>
                                        <p:tav tm="100000">
                                          <p:val>
                                            <p:strVal val="#ppt_h"/>
                                          </p:val>
                                        </p:tav>
                                      </p:tavLst>
                                    </p:anim>
                                    <p:animEffect transition="in" filter="fade">
                                      <p:cBhvr>
                                        <p:cTn id="257" dur="500"/>
                                        <p:tgtEl>
                                          <p:spTgt spid="49"/>
                                        </p:tgtEl>
                                      </p:cBhvr>
                                    </p:animEffect>
                                  </p:childTnLst>
                                </p:cTn>
                              </p:par>
                              <p:par>
                                <p:cTn id="258" presetID="53" presetClass="entr" presetSubtype="16" fill="hold" grpId="0" nodeType="withEffect">
                                  <p:stCondLst>
                                    <p:cond delay="1000"/>
                                  </p:stCondLst>
                                  <p:childTnLst>
                                    <p:set>
                                      <p:cBhvr>
                                        <p:cTn id="259" dur="1" fill="hold">
                                          <p:stCondLst>
                                            <p:cond delay="0"/>
                                          </p:stCondLst>
                                        </p:cTn>
                                        <p:tgtEl>
                                          <p:spTgt spid="46"/>
                                        </p:tgtEl>
                                        <p:attrNameLst>
                                          <p:attrName>style.visibility</p:attrName>
                                        </p:attrNameLst>
                                      </p:cBhvr>
                                      <p:to>
                                        <p:strVal val="visible"/>
                                      </p:to>
                                    </p:set>
                                    <p:anim calcmode="lin" valueType="num">
                                      <p:cBhvr>
                                        <p:cTn id="260" dur="500" fill="hold"/>
                                        <p:tgtEl>
                                          <p:spTgt spid="46"/>
                                        </p:tgtEl>
                                        <p:attrNameLst>
                                          <p:attrName>ppt_w</p:attrName>
                                        </p:attrNameLst>
                                      </p:cBhvr>
                                      <p:tavLst>
                                        <p:tav tm="0">
                                          <p:val>
                                            <p:fltVal val="0"/>
                                          </p:val>
                                        </p:tav>
                                        <p:tav tm="100000">
                                          <p:val>
                                            <p:strVal val="#ppt_w"/>
                                          </p:val>
                                        </p:tav>
                                      </p:tavLst>
                                    </p:anim>
                                    <p:anim calcmode="lin" valueType="num">
                                      <p:cBhvr>
                                        <p:cTn id="261" dur="500" fill="hold"/>
                                        <p:tgtEl>
                                          <p:spTgt spid="46"/>
                                        </p:tgtEl>
                                        <p:attrNameLst>
                                          <p:attrName>ppt_h</p:attrName>
                                        </p:attrNameLst>
                                      </p:cBhvr>
                                      <p:tavLst>
                                        <p:tav tm="0">
                                          <p:val>
                                            <p:fltVal val="0"/>
                                          </p:val>
                                        </p:tav>
                                        <p:tav tm="100000">
                                          <p:val>
                                            <p:strVal val="#ppt_h"/>
                                          </p:val>
                                        </p:tav>
                                      </p:tavLst>
                                    </p:anim>
                                    <p:animEffect transition="in" filter="fade">
                                      <p:cBhvr>
                                        <p:cTn id="262" dur="500"/>
                                        <p:tgtEl>
                                          <p:spTgt spid="46"/>
                                        </p:tgtEl>
                                      </p:cBhvr>
                                    </p:animEffect>
                                  </p:childTnLst>
                                </p:cTn>
                              </p:par>
                              <p:par>
                                <p:cTn id="263" presetID="53" presetClass="entr" presetSubtype="16" fill="hold" grpId="0" nodeType="withEffect">
                                  <p:stCondLst>
                                    <p:cond delay="1000"/>
                                  </p:stCondLst>
                                  <p:childTnLst>
                                    <p:set>
                                      <p:cBhvr>
                                        <p:cTn id="264" dur="1" fill="hold">
                                          <p:stCondLst>
                                            <p:cond delay="0"/>
                                          </p:stCondLst>
                                        </p:cTn>
                                        <p:tgtEl>
                                          <p:spTgt spid="51"/>
                                        </p:tgtEl>
                                        <p:attrNameLst>
                                          <p:attrName>style.visibility</p:attrName>
                                        </p:attrNameLst>
                                      </p:cBhvr>
                                      <p:to>
                                        <p:strVal val="visible"/>
                                      </p:to>
                                    </p:set>
                                    <p:anim calcmode="lin" valueType="num">
                                      <p:cBhvr>
                                        <p:cTn id="265" dur="500" fill="hold"/>
                                        <p:tgtEl>
                                          <p:spTgt spid="51"/>
                                        </p:tgtEl>
                                        <p:attrNameLst>
                                          <p:attrName>ppt_w</p:attrName>
                                        </p:attrNameLst>
                                      </p:cBhvr>
                                      <p:tavLst>
                                        <p:tav tm="0">
                                          <p:val>
                                            <p:fltVal val="0"/>
                                          </p:val>
                                        </p:tav>
                                        <p:tav tm="100000">
                                          <p:val>
                                            <p:strVal val="#ppt_w"/>
                                          </p:val>
                                        </p:tav>
                                      </p:tavLst>
                                    </p:anim>
                                    <p:anim calcmode="lin" valueType="num">
                                      <p:cBhvr>
                                        <p:cTn id="266" dur="500" fill="hold"/>
                                        <p:tgtEl>
                                          <p:spTgt spid="51"/>
                                        </p:tgtEl>
                                        <p:attrNameLst>
                                          <p:attrName>ppt_h</p:attrName>
                                        </p:attrNameLst>
                                      </p:cBhvr>
                                      <p:tavLst>
                                        <p:tav tm="0">
                                          <p:val>
                                            <p:fltVal val="0"/>
                                          </p:val>
                                        </p:tav>
                                        <p:tav tm="100000">
                                          <p:val>
                                            <p:strVal val="#ppt_h"/>
                                          </p:val>
                                        </p:tav>
                                      </p:tavLst>
                                    </p:anim>
                                    <p:animEffect transition="in" filter="fade">
                                      <p:cBhvr>
                                        <p:cTn id="267" dur="500"/>
                                        <p:tgtEl>
                                          <p:spTgt spid="51"/>
                                        </p:tgtEl>
                                      </p:cBhvr>
                                    </p:animEffect>
                                  </p:childTnLst>
                                </p:cTn>
                              </p:par>
                              <p:par>
                                <p:cTn id="268" presetID="53" presetClass="entr" presetSubtype="16" fill="hold" grpId="0" nodeType="withEffect">
                                  <p:stCondLst>
                                    <p:cond delay="1000"/>
                                  </p:stCondLst>
                                  <p:childTnLst>
                                    <p:set>
                                      <p:cBhvr>
                                        <p:cTn id="269" dur="1" fill="hold">
                                          <p:stCondLst>
                                            <p:cond delay="0"/>
                                          </p:stCondLst>
                                        </p:cTn>
                                        <p:tgtEl>
                                          <p:spTgt spid="40"/>
                                        </p:tgtEl>
                                        <p:attrNameLst>
                                          <p:attrName>style.visibility</p:attrName>
                                        </p:attrNameLst>
                                      </p:cBhvr>
                                      <p:to>
                                        <p:strVal val="visible"/>
                                      </p:to>
                                    </p:set>
                                    <p:anim calcmode="lin" valueType="num">
                                      <p:cBhvr>
                                        <p:cTn id="270" dur="500" fill="hold"/>
                                        <p:tgtEl>
                                          <p:spTgt spid="40"/>
                                        </p:tgtEl>
                                        <p:attrNameLst>
                                          <p:attrName>ppt_w</p:attrName>
                                        </p:attrNameLst>
                                      </p:cBhvr>
                                      <p:tavLst>
                                        <p:tav tm="0">
                                          <p:val>
                                            <p:fltVal val="0"/>
                                          </p:val>
                                        </p:tav>
                                        <p:tav tm="100000">
                                          <p:val>
                                            <p:strVal val="#ppt_w"/>
                                          </p:val>
                                        </p:tav>
                                      </p:tavLst>
                                    </p:anim>
                                    <p:anim calcmode="lin" valueType="num">
                                      <p:cBhvr>
                                        <p:cTn id="271" dur="500" fill="hold"/>
                                        <p:tgtEl>
                                          <p:spTgt spid="40"/>
                                        </p:tgtEl>
                                        <p:attrNameLst>
                                          <p:attrName>ppt_h</p:attrName>
                                        </p:attrNameLst>
                                      </p:cBhvr>
                                      <p:tavLst>
                                        <p:tav tm="0">
                                          <p:val>
                                            <p:fltVal val="0"/>
                                          </p:val>
                                        </p:tav>
                                        <p:tav tm="100000">
                                          <p:val>
                                            <p:strVal val="#ppt_h"/>
                                          </p:val>
                                        </p:tav>
                                      </p:tavLst>
                                    </p:anim>
                                    <p:animEffect transition="in" filter="fade">
                                      <p:cBhvr>
                                        <p:cTn id="272" dur="500"/>
                                        <p:tgtEl>
                                          <p:spTgt spid="40"/>
                                        </p:tgtEl>
                                      </p:cBhvr>
                                    </p:animEffect>
                                  </p:childTnLst>
                                </p:cTn>
                              </p:par>
                              <p:par>
                                <p:cTn id="273" presetID="53" presetClass="entr" presetSubtype="16" fill="hold" grpId="0" nodeType="withEffect">
                                  <p:stCondLst>
                                    <p:cond delay="1000"/>
                                  </p:stCondLst>
                                  <p:childTnLst>
                                    <p:set>
                                      <p:cBhvr>
                                        <p:cTn id="274" dur="1" fill="hold">
                                          <p:stCondLst>
                                            <p:cond delay="0"/>
                                          </p:stCondLst>
                                        </p:cTn>
                                        <p:tgtEl>
                                          <p:spTgt spid="44"/>
                                        </p:tgtEl>
                                        <p:attrNameLst>
                                          <p:attrName>style.visibility</p:attrName>
                                        </p:attrNameLst>
                                      </p:cBhvr>
                                      <p:to>
                                        <p:strVal val="visible"/>
                                      </p:to>
                                    </p:set>
                                    <p:anim calcmode="lin" valueType="num">
                                      <p:cBhvr>
                                        <p:cTn id="275" dur="500" fill="hold"/>
                                        <p:tgtEl>
                                          <p:spTgt spid="44"/>
                                        </p:tgtEl>
                                        <p:attrNameLst>
                                          <p:attrName>ppt_w</p:attrName>
                                        </p:attrNameLst>
                                      </p:cBhvr>
                                      <p:tavLst>
                                        <p:tav tm="0">
                                          <p:val>
                                            <p:fltVal val="0"/>
                                          </p:val>
                                        </p:tav>
                                        <p:tav tm="100000">
                                          <p:val>
                                            <p:strVal val="#ppt_w"/>
                                          </p:val>
                                        </p:tav>
                                      </p:tavLst>
                                    </p:anim>
                                    <p:anim calcmode="lin" valueType="num">
                                      <p:cBhvr>
                                        <p:cTn id="276" dur="500" fill="hold"/>
                                        <p:tgtEl>
                                          <p:spTgt spid="44"/>
                                        </p:tgtEl>
                                        <p:attrNameLst>
                                          <p:attrName>ppt_h</p:attrName>
                                        </p:attrNameLst>
                                      </p:cBhvr>
                                      <p:tavLst>
                                        <p:tav tm="0">
                                          <p:val>
                                            <p:fltVal val="0"/>
                                          </p:val>
                                        </p:tav>
                                        <p:tav tm="100000">
                                          <p:val>
                                            <p:strVal val="#ppt_h"/>
                                          </p:val>
                                        </p:tav>
                                      </p:tavLst>
                                    </p:anim>
                                    <p:animEffect transition="in" filter="fade">
                                      <p:cBhvr>
                                        <p:cTn id="277" dur="500"/>
                                        <p:tgtEl>
                                          <p:spTgt spid="44"/>
                                        </p:tgtEl>
                                      </p:cBhvr>
                                    </p:animEffect>
                                  </p:childTnLst>
                                </p:cTn>
                              </p:par>
                              <p:par>
                                <p:cTn id="278" presetID="53" presetClass="entr" presetSubtype="16" fill="hold" grpId="0" nodeType="withEffect">
                                  <p:stCondLst>
                                    <p:cond delay="1000"/>
                                  </p:stCondLst>
                                  <p:childTnLst>
                                    <p:set>
                                      <p:cBhvr>
                                        <p:cTn id="279" dur="1" fill="hold">
                                          <p:stCondLst>
                                            <p:cond delay="0"/>
                                          </p:stCondLst>
                                        </p:cTn>
                                        <p:tgtEl>
                                          <p:spTgt spid="50"/>
                                        </p:tgtEl>
                                        <p:attrNameLst>
                                          <p:attrName>style.visibility</p:attrName>
                                        </p:attrNameLst>
                                      </p:cBhvr>
                                      <p:to>
                                        <p:strVal val="visible"/>
                                      </p:to>
                                    </p:set>
                                    <p:anim calcmode="lin" valueType="num">
                                      <p:cBhvr>
                                        <p:cTn id="280" dur="500" fill="hold"/>
                                        <p:tgtEl>
                                          <p:spTgt spid="50"/>
                                        </p:tgtEl>
                                        <p:attrNameLst>
                                          <p:attrName>ppt_w</p:attrName>
                                        </p:attrNameLst>
                                      </p:cBhvr>
                                      <p:tavLst>
                                        <p:tav tm="0">
                                          <p:val>
                                            <p:fltVal val="0"/>
                                          </p:val>
                                        </p:tav>
                                        <p:tav tm="100000">
                                          <p:val>
                                            <p:strVal val="#ppt_w"/>
                                          </p:val>
                                        </p:tav>
                                      </p:tavLst>
                                    </p:anim>
                                    <p:anim calcmode="lin" valueType="num">
                                      <p:cBhvr>
                                        <p:cTn id="281" dur="500" fill="hold"/>
                                        <p:tgtEl>
                                          <p:spTgt spid="50"/>
                                        </p:tgtEl>
                                        <p:attrNameLst>
                                          <p:attrName>ppt_h</p:attrName>
                                        </p:attrNameLst>
                                      </p:cBhvr>
                                      <p:tavLst>
                                        <p:tav tm="0">
                                          <p:val>
                                            <p:fltVal val="0"/>
                                          </p:val>
                                        </p:tav>
                                        <p:tav tm="100000">
                                          <p:val>
                                            <p:strVal val="#ppt_h"/>
                                          </p:val>
                                        </p:tav>
                                      </p:tavLst>
                                    </p:anim>
                                    <p:animEffect transition="in" filter="fade">
                                      <p:cBhvr>
                                        <p:cTn id="282" dur="500"/>
                                        <p:tgtEl>
                                          <p:spTgt spid="50"/>
                                        </p:tgtEl>
                                      </p:cBhvr>
                                    </p:animEffect>
                                  </p:childTnLst>
                                </p:cTn>
                              </p:par>
                              <p:par>
                                <p:cTn id="283" presetID="53" presetClass="entr" presetSubtype="16" fill="hold" grpId="0" nodeType="withEffect">
                                  <p:stCondLst>
                                    <p:cond delay="1000"/>
                                  </p:stCondLst>
                                  <p:childTnLst>
                                    <p:set>
                                      <p:cBhvr>
                                        <p:cTn id="284" dur="1" fill="hold">
                                          <p:stCondLst>
                                            <p:cond delay="0"/>
                                          </p:stCondLst>
                                        </p:cTn>
                                        <p:tgtEl>
                                          <p:spTgt spid="45"/>
                                        </p:tgtEl>
                                        <p:attrNameLst>
                                          <p:attrName>style.visibility</p:attrName>
                                        </p:attrNameLst>
                                      </p:cBhvr>
                                      <p:to>
                                        <p:strVal val="visible"/>
                                      </p:to>
                                    </p:set>
                                    <p:anim calcmode="lin" valueType="num">
                                      <p:cBhvr>
                                        <p:cTn id="285" dur="500" fill="hold"/>
                                        <p:tgtEl>
                                          <p:spTgt spid="45"/>
                                        </p:tgtEl>
                                        <p:attrNameLst>
                                          <p:attrName>ppt_w</p:attrName>
                                        </p:attrNameLst>
                                      </p:cBhvr>
                                      <p:tavLst>
                                        <p:tav tm="0">
                                          <p:val>
                                            <p:fltVal val="0"/>
                                          </p:val>
                                        </p:tav>
                                        <p:tav tm="100000">
                                          <p:val>
                                            <p:strVal val="#ppt_w"/>
                                          </p:val>
                                        </p:tav>
                                      </p:tavLst>
                                    </p:anim>
                                    <p:anim calcmode="lin" valueType="num">
                                      <p:cBhvr>
                                        <p:cTn id="286" dur="500" fill="hold"/>
                                        <p:tgtEl>
                                          <p:spTgt spid="45"/>
                                        </p:tgtEl>
                                        <p:attrNameLst>
                                          <p:attrName>ppt_h</p:attrName>
                                        </p:attrNameLst>
                                      </p:cBhvr>
                                      <p:tavLst>
                                        <p:tav tm="0">
                                          <p:val>
                                            <p:fltVal val="0"/>
                                          </p:val>
                                        </p:tav>
                                        <p:tav tm="100000">
                                          <p:val>
                                            <p:strVal val="#ppt_h"/>
                                          </p:val>
                                        </p:tav>
                                      </p:tavLst>
                                    </p:anim>
                                    <p:animEffect transition="in" filter="fade">
                                      <p:cBhvr>
                                        <p:cTn id="287" dur="500"/>
                                        <p:tgtEl>
                                          <p:spTgt spid="45"/>
                                        </p:tgtEl>
                                      </p:cBhvr>
                                    </p:animEffect>
                                  </p:childTnLst>
                                </p:cTn>
                              </p:par>
                              <p:par>
                                <p:cTn id="288" presetID="53" presetClass="entr" presetSubtype="16" fill="hold" grpId="0" nodeType="withEffect">
                                  <p:stCondLst>
                                    <p:cond delay="1000"/>
                                  </p:stCondLst>
                                  <p:childTnLst>
                                    <p:set>
                                      <p:cBhvr>
                                        <p:cTn id="289" dur="1" fill="hold">
                                          <p:stCondLst>
                                            <p:cond delay="0"/>
                                          </p:stCondLst>
                                        </p:cTn>
                                        <p:tgtEl>
                                          <p:spTgt spid="10"/>
                                        </p:tgtEl>
                                        <p:attrNameLst>
                                          <p:attrName>style.visibility</p:attrName>
                                        </p:attrNameLst>
                                      </p:cBhvr>
                                      <p:to>
                                        <p:strVal val="visible"/>
                                      </p:to>
                                    </p:set>
                                    <p:anim calcmode="lin" valueType="num">
                                      <p:cBhvr>
                                        <p:cTn id="290" dur="500" fill="hold"/>
                                        <p:tgtEl>
                                          <p:spTgt spid="10"/>
                                        </p:tgtEl>
                                        <p:attrNameLst>
                                          <p:attrName>ppt_w</p:attrName>
                                        </p:attrNameLst>
                                      </p:cBhvr>
                                      <p:tavLst>
                                        <p:tav tm="0">
                                          <p:val>
                                            <p:fltVal val="0"/>
                                          </p:val>
                                        </p:tav>
                                        <p:tav tm="100000">
                                          <p:val>
                                            <p:strVal val="#ppt_w"/>
                                          </p:val>
                                        </p:tav>
                                      </p:tavLst>
                                    </p:anim>
                                    <p:anim calcmode="lin" valueType="num">
                                      <p:cBhvr>
                                        <p:cTn id="291" dur="500" fill="hold"/>
                                        <p:tgtEl>
                                          <p:spTgt spid="10"/>
                                        </p:tgtEl>
                                        <p:attrNameLst>
                                          <p:attrName>ppt_h</p:attrName>
                                        </p:attrNameLst>
                                      </p:cBhvr>
                                      <p:tavLst>
                                        <p:tav tm="0">
                                          <p:val>
                                            <p:fltVal val="0"/>
                                          </p:val>
                                        </p:tav>
                                        <p:tav tm="100000">
                                          <p:val>
                                            <p:strVal val="#ppt_h"/>
                                          </p:val>
                                        </p:tav>
                                      </p:tavLst>
                                    </p:anim>
                                    <p:animEffect transition="in" filter="fade">
                                      <p:cBhvr>
                                        <p:cTn id="292" dur="500"/>
                                        <p:tgtEl>
                                          <p:spTgt spid="10"/>
                                        </p:tgtEl>
                                      </p:cBhvr>
                                    </p:animEffect>
                                  </p:childTnLst>
                                </p:cTn>
                              </p:par>
                              <p:par>
                                <p:cTn id="293" presetID="53" presetClass="entr" presetSubtype="16" fill="hold" grpId="0" nodeType="withEffect">
                                  <p:stCondLst>
                                    <p:cond delay="1000"/>
                                  </p:stCondLst>
                                  <p:childTnLst>
                                    <p:set>
                                      <p:cBhvr>
                                        <p:cTn id="294" dur="1" fill="hold">
                                          <p:stCondLst>
                                            <p:cond delay="0"/>
                                          </p:stCondLst>
                                        </p:cTn>
                                        <p:tgtEl>
                                          <p:spTgt spid="17"/>
                                        </p:tgtEl>
                                        <p:attrNameLst>
                                          <p:attrName>style.visibility</p:attrName>
                                        </p:attrNameLst>
                                      </p:cBhvr>
                                      <p:to>
                                        <p:strVal val="visible"/>
                                      </p:to>
                                    </p:set>
                                    <p:anim calcmode="lin" valueType="num">
                                      <p:cBhvr>
                                        <p:cTn id="295" dur="500" fill="hold"/>
                                        <p:tgtEl>
                                          <p:spTgt spid="17"/>
                                        </p:tgtEl>
                                        <p:attrNameLst>
                                          <p:attrName>ppt_w</p:attrName>
                                        </p:attrNameLst>
                                      </p:cBhvr>
                                      <p:tavLst>
                                        <p:tav tm="0">
                                          <p:val>
                                            <p:fltVal val="0"/>
                                          </p:val>
                                        </p:tav>
                                        <p:tav tm="100000">
                                          <p:val>
                                            <p:strVal val="#ppt_w"/>
                                          </p:val>
                                        </p:tav>
                                      </p:tavLst>
                                    </p:anim>
                                    <p:anim calcmode="lin" valueType="num">
                                      <p:cBhvr>
                                        <p:cTn id="296" dur="500" fill="hold"/>
                                        <p:tgtEl>
                                          <p:spTgt spid="17"/>
                                        </p:tgtEl>
                                        <p:attrNameLst>
                                          <p:attrName>ppt_h</p:attrName>
                                        </p:attrNameLst>
                                      </p:cBhvr>
                                      <p:tavLst>
                                        <p:tav tm="0">
                                          <p:val>
                                            <p:fltVal val="0"/>
                                          </p:val>
                                        </p:tav>
                                        <p:tav tm="100000">
                                          <p:val>
                                            <p:strVal val="#ppt_h"/>
                                          </p:val>
                                        </p:tav>
                                      </p:tavLst>
                                    </p:anim>
                                    <p:animEffect transition="in" filter="fade">
                                      <p:cBhvr>
                                        <p:cTn id="297" dur="500"/>
                                        <p:tgtEl>
                                          <p:spTgt spid="17"/>
                                        </p:tgtEl>
                                      </p:cBhvr>
                                    </p:animEffect>
                                  </p:childTnLst>
                                </p:cTn>
                              </p:par>
                              <p:par>
                                <p:cTn id="298" presetID="53" presetClass="entr" presetSubtype="16" fill="hold" grpId="0" nodeType="withEffect">
                                  <p:stCondLst>
                                    <p:cond delay="1000"/>
                                  </p:stCondLst>
                                  <p:childTnLst>
                                    <p:set>
                                      <p:cBhvr>
                                        <p:cTn id="299" dur="1" fill="hold">
                                          <p:stCondLst>
                                            <p:cond delay="0"/>
                                          </p:stCondLst>
                                        </p:cTn>
                                        <p:tgtEl>
                                          <p:spTgt spid="15"/>
                                        </p:tgtEl>
                                        <p:attrNameLst>
                                          <p:attrName>style.visibility</p:attrName>
                                        </p:attrNameLst>
                                      </p:cBhvr>
                                      <p:to>
                                        <p:strVal val="visible"/>
                                      </p:to>
                                    </p:set>
                                    <p:anim calcmode="lin" valueType="num">
                                      <p:cBhvr>
                                        <p:cTn id="300" dur="500" fill="hold"/>
                                        <p:tgtEl>
                                          <p:spTgt spid="15"/>
                                        </p:tgtEl>
                                        <p:attrNameLst>
                                          <p:attrName>ppt_w</p:attrName>
                                        </p:attrNameLst>
                                      </p:cBhvr>
                                      <p:tavLst>
                                        <p:tav tm="0">
                                          <p:val>
                                            <p:fltVal val="0"/>
                                          </p:val>
                                        </p:tav>
                                        <p:tav tm="100000">
                                          <p:val>
                                            <p:strVal val="#ppt_w"/>
                                          </p:val>
                                        </p:tav>
                                      </p:tavLst>
                                    </p:anim>
                                    <p:anim calcmode="lin" valueType="num">
                                      <p:cBhvr>
                                        <p:cTn id="301" dur="500" fill="hold"/>
                                        <p:tgtEl>
                                          <p:spTgt spid="15"/>
                                        </p:tgtEl>
                                        <p:attrNameLst>
                                          <p:attrName>ppt_h</p:attrName>
                                        </p:attrNameLst>
                                      </p:cBhvr>
                                      <p:tavLst>
                                        <p:tav tm="0">
                                          <p:val>
                                            <p:fltVal val="0"/>
                                          </p:val>
                                        </p:tav>
                                        <p:tav tm="100000">
                                          <p:val>
                                            <p:strVal val="#ppt_h"/>
                                          </p:val>
                                        </p:tav>
                                      </p:tavLst>
                                    </p:anim>
                                    <p:animEffect transition="in" filter="fade">
                                      <p:cBhvr>
                                        <p:cTn id="302" dur="500"/>
                                        <p:tgtEl>
                                          <p:spTgt spid="15"/>
                                        </p:tgtEl>
                                      </p:cBhvr>
                                    </p:animEffect>
                                  </p:childTnLst>
                                </p:cTn>
                              </p:par>
                              <p:par>
                                <p:cTn id="303" presetID="53" presetClass="entr" presetSubtype="16" fill="hold" grpId="0" nodeType="withEffect">
                                  <p:stCondLst>
                                    <p:cond delay="1000"/>
                                  </p:stCondLst>
                                  <p:childTnLst>
                                    <p:set>
                                      <p:cBhvr>
                                        <p:cTn id="304" dur="1" fill="hold">
                                          <p:stCondLst>
                                            <p:cond delay="0"/>
                                          </p:stCondLst>
                                        </p:cTn>
                                        <p:tgtEl>
                                          <p:spTgt spid="19"/>
                                        </p:tgtEl>
                                        <p:attrNameLst>
                                          <p:attrName>style.visibility</p:attrName>
                                        </p:attrNameLst>
                                      </p:cBhvr>
                                      <p:to>
                                        <p:strVal val="visible"/>
                                      </p:to>
                                    </p:set>
                                    <p:anim calcmode="lin" valueType="num">
                                      <p:cBhvr>
                                        <p:cTn id="305" dur="500" fill="hold"/>
                                        <p:tgtEl>
                                          <p:spTgt spid="19"/>
                                        </p:tgtEl>
                                        <p:attrNameLst>
                                          <p:attrName>ppt_w</p:attrName>
                                        </p:attrNameLst>
                                      </p:cBhvr>
                                      <p:tavLst>
                                        <p:tav tm="0">
                                          <p:val>
                                            <p:fltVal val="0"/>
                                          </p:val>
                                        </p:tav>
                                        <p:tav tm="100000">
                                          <p:val>
                                            <p:strVal val="#ppt_w"/>
                                          </p:val>
                                        </p:tav>
                                      </p:tavLst>
                                    </p:anim>
                                    <p:anim calcmode="lin" valueType="num">
                                      <p:cBhvr>
                                        <p:cTn id="306" dur="500" fill="hold"/>
                                        <p:tgtEl>
                                          <p:spTgt spid="19"/>
                                        </p:tgtEl>
                                        <p:attrNameLst>
                                          <p:attrName>ppt_h</p:attrName>
                                        </p:attrNameLst>
                                      </p:cBhvr>
                                      <p:tavLst>
                                        <p:tav tm="0">
                                          <p:val>
                                            <p:fltVal val="0"/>
                                          </p:val>
                                        </p:tav>
                                        <p:tav tm="100000">
                                          <p:val>
                                            <p:strVal val="#ppt_h"/>
                                          </p:val>
                                        </p:tav>
                                      </p:tavLst>
                                    </p:anim>
                                    <p:animEffect transition="in" filter="fade">
                                      <p:cBhvr>
                                        <p:cTn id="307" dur="500"/>
                                        <p:tgtEl>
                                          <p:spTgt spid="19"/>
                                        </p:tgtEl>
                                      </p:cBhvr>
                                    </p:animEffect>
                                  </p:childTnLst>
                                </p:cTn>
                              </p:par>
                              <p:par>
                                <p:cTn id="308" presetID="53" presetClass="entr" presetSubtype="16" fill="hold" grpId="0" nodeType="withEffect">
                                  <p:stCondLst>
                                    <p:cond delay="1000"/>
                                  </p:stCondLst>
                                  <p:childTnLst>
                                    <p:set>
                                      <p:cBhvr>
                                        <p:cTn id="309" dur="1" fill="hold">
                                          <p:stCondLst>
                                            <p:cond delay="0"/>
                                          </p:stCondLst>
                                        </p:cTn>
                                        <p:tgtEl>
                                          <p:spTgt spid="8"/>
                                        </p:tgtEl>
                                        <p:attrNameLst>
                                          <p:attrName>style.visibility</p:attrName>
                                        </p:attrNameLst>
                                      </p:cBhvr>
                                      <p:to>
                                        <p:strVal val="visible"/>
                                      </p:to>
                                    </p:set>
                                    <p:anim calcmode="lin" valueType="num">
                                      <p:cBhvr>
                                        <p:cTn id="310" dur="500" fill="hold"/>
                                        <p:tgtEl>
                                          <p:spTgt spid="8"/>
                                        </p:tgtEl>
                                        <p:attrNameLst>
                                          <p:attrName>ppt_w</p:attrName>
                                        </p:attrNameLst>
                                      </p:cBhvr>
                                      <p:tavLst>
                                        <p:tav tm="0">
                                          <p:val>
                                            <p:fltVal val="0"/>
                                          </p:val>
                                        </p:tav>
                                        <p:tav tm="100000">
                                          <p:val>
                                            <p:strVal val="#ppt_w"/>
                                          </p:val>
                                        </p:tav>
                                      </p:tavLst>
                                    </p:anim>
                                    <p:anim calcmode="lin" valueType="num">
                                      <p:cBhvr>
                                        <p:cTn id="311" dur="500" fill="hold"/>
                                        <p:tgtEl>
                                          <p:spTgt spid="8"/>
                                        </p:tgtEl>
                                        <p:attrNameLst>
                                          <p:attrName>ppt_h</p:attrName>
                                        </p:attrNameLst>
                                      </p:cBhvr>
                                      <p:tavLst>
                                        <p:tav tm="0">
                                          <p:val>
                                            <p:fltVal val="0"/>
                                          </p:val>
                                        </p:tav>
                                        <p:tav tm="100000">
                                          <p:val>
                                            <p:strVal val="#ppt_h"/>
                                          </p:val>
                                        </p:tav>
                                      </p:tavLst>
                                    </p:anim>
                                    <p:animEffect transition="in" filter="fade">
                                      <p:cBhvr>
                                        <p:cTn id="312" dur="500"/>
                                        <p:tgtEl>
                                          <p:spTgt spid="8"/>
                                        </p:tgtEl>
                                      </p:cBhvr>
                                    </p:animEffect>
                                  </p:childTnLst>
                                </p:cTn>
                              </p:par>
                              <p:par>
                                <p:cTn id="313" presetID="53" presetClass="entr" presetSubtype="16" fill="hold" grpId="0" nodeType="withEffect">
                                  <p:stCondLst>
                                    <p:cond delay="1000"/>
                                  </p:stCondLst>
                                  <p:childTnLst>
                                    <p:set>
                                      <p:cBhvr>
                                        <p:cTn id="314" dur="1" fill="hold">
                                          <p:stCondLst>
                                            <p:cond delay="0"/>
                                          </p:stCondLst>
                                        </p:cTn>
                                        <p:tgtEl>
                                          <p:spTgt spid="7"/>
                                        </p:tgtEl>
                                        <p:attrNameLst>
                                          <p:attrName>style.visibility</p:attrName>
                                        </p:attrNameLst>
                                      </p:cBhvr>
                                      <p:to>
                                        <p:strVal val="visible"/>
                                      </p:to>
                                    </p:set>
                                    <p:anim calcmode="lin" valueType="num">
                                      <p:cBhvr>
                                        <p:cTn id="315" dur="500" fill="hold"/>
                                        <p:tgtEl>
                                          <p:spTgt spid="7"/>
                                        </p:tgtEl>
                                        <p:attrNameLst>
                                          <p:attrName>ppt_w</p:attrName>
                                        </p:attrNameLst>
                                      </p:cBhvr>
                                      <p:tavLst>
                                        <p:tav tm="0">
                                          <p:val>
                                            <p:fltVal val="0"/>
                                          </p:val>
                                        </p:tav>
                                        <p:tav tm="100000">
                                          <p:val>
                                            <p:strVal val="#ppt_w"/>
                                          </p:val>
                                        </p:tav>
                                      </p:tavLst>
                                    </p:anim>
                                    <p:anim calcmode="lin" valueType="num">
                                      <p:cBhvr>
                                        <p:cTn id="316" dur="500" fill="hold"/>
                                        <p:tgtEl>
                                          <p:spTgt spid="7"/>
                                        </p:tgtEl>
                                        <p:attrNameLst>
                                          <p:attrName>ppt_h</p:attrName>
                                        </p:attrNameLst>
                                      </p:cBhvr>
                                      <p:tavLst>
                                        <p:tav tm="0">
                                          <p:val>
                                            <p:fltVal val="0"/>
                                          </p:val>
                                        </p:tav>
                                        <p:tav tm="100000">
                                          <p:val>
                                            <p:strVal val="#ppt_h"/>
                                          </p:val>
                                        </p:tav>
                                      </p:tavLst>
                                    </p:anim>
                                    <p:animEffect transition="in" filter="fade">
                                      <p:cBhvr>
                                        <p:cTn id="317" dur="500"/>
                                        <p:tgtEl>
                                          <p:spTgt spid="7"/>
                                        </p:tgtEl>
                                      </p:cBhvr>
                                    </p:animEffect>
                                  </p:childTnLst>
                                </p:cTn>
                              </p:par>
                              <p:par>
                                <p:cTn id="318" presetID="53" presetClass="entr" presetSubtype="16" fill="hold" grpId="0" nodeType="withEffect">
                                  <p:stCondLst>
                                    <p:cond delay="1000"/>
                                  </p:stCondLst>
                                  <p:childTnLst>
                                    <p:set>
                                      <p:cBhvr>
                                        <p:cTn id="319" dur="1" fill="hold">
                                          <p:stCondLst>
                                            <p:cond delay="0"/>
                                          </p:stCondLst>
                                        </p:cTn>
                                        <p:tgtEl>
                                          <p:spTgt spid="16"/>
                                        </p:tgtEl>
                                        <p:attrNameLst>
                                          <p:attrName>style.visibility</p:attrName>
                                        </p:attrNameLst>
                                      </p:cBhvr>
                                      <p:to>
                                        <p:strVal val="visible"/>
                                      </p:to>
                                    </p:set>
                                    <p:anim calcmode="lin" valueType="num">
                                      <p:cBhvr>
                                        <p:cTn id="320" dur="500" fill="hold"/>
                                        <p:tgtEl>
                                          <p:spTgt spid="16"/>
                                        </p:tgtEl>
                                        <p:attrNameLst>
                                          <p:attrName>ppt_w</p:attrName>
                                        </p:attrNameLst>
                                      </p:cBhvr>
                                      <p:tavLst>
                                        <p:tav tm="0">
                                          <p:val>
                                            <p:fltVal val="0"/>
                                          </p:val>
                                        </p:tav>
                                        <p:tav tm="100000">
                                          <p:val>
                                            <p:strVal val="#ppt_w"/>
                                          </p:val>
                                        </p:tav>
                                      </p:tavLst>
                                    </p:anim>
                                    <p:anim calcmode="lin" valueType="num">
                                      <p:cBhvr>
                                        <p:cTn id="321" dur="500" fill="hold"/>
                                        <p:tgtEl>
                                          <p:spTgt spid="16"/>
                                        </p:tgtEl>
                                        <p:attrNameLst>
                                          <p:attrName>ppt_h</p:attrName>
                                        </p:attrNameLst>
                                      </p:cBhvr>
                                      <p:tavLst>
                                        <p:tav tm="0">
                                          <p:val>
                                            <p:fltVal val="0"/>
                                          </p:val>
                                        </p:tav>
                                        <p:tav tm="100000">
                                          <p:val>
                                            <p:strVal val="#ppt_h"/>
                                          </p:val>
                                        </p:tav>
                                      </p:tavLst>
                                    </p:anim>
                                    <p:animEffect transition="in" filter="fade">
                                      <p:cBhvr>
                                        <p:cTn id="322" dur="500"/>
                                        <p:tgtEl>
                                          <p:spTgt spid="16"/>
                                        </p:tgtEl>
                                      </p:cBhvr>
                                    </p:animEffect>
                                  </p:childTnLst>
                                </p:cTn>
                              </p:par>
                              <p:par>
                                <p:cTn id="323" presetID="53" presetClass="entr" presetSubtype="16" fill="hold" grpId="0" nodeType="withEffect">
                                  <p:stCondLst>
                                    <p:cond delay="1000"/>
                                  </p:stCondLst>
                                  <p:childTnLst>
                                    <p:set>
                                      <p:cBhvr>
                                        <p:cTn id="324" dur="1" fill="hold">
                                          <p:stCondLst>
                                            <p:cond delay="0"/>
                                          </p:stCondLst>
                                        </p:cTn>
                                        <p:tgtEl>
                                          <p:spTgt spid="14"/>
                                        </p:tgtEl>
                                        <p:attrNameLst>
                                          <p:attrName>style.visibility</p:attrName>
                                        </p:attrNameLst>
                                      </p:cBhvr>
                                      <p:to>
                                        <p:strVal val="visible"/>
                                      </p:to>
                                    </p:set>
                                    <p:anim calcmode="lin" valueType="num">
                                      <p:cBhvr>
                                        <p:cTn id="325" dur="500" fill="hold"/>
                                        <p:tgtEl>
                                          <p:spTgt spid="14"/>
                                        </p:tgtEl>
                                        <p:attrNameLst>
                                          <p:attrName>ppt_w</p:attrName>
                                        </p:attrNameLst>
                                      </p:cBhvr>
                                      <p:tavLst>
                                        <p:tav tm="0">
                                          <p:val>
                                            <p:fltVal val="0"/>
                                          </p:val>
                                        </p:tav>
                                        <p:tav tm="100000">
                                          <p:val>
                                            <p:strVal val="#ppt_w"/>
                                          </p:val>
                                        </p:tav>
                                      </p:tavLst>
                                    </p:anim>
                                    <p:anim calcmode="lin" valueType="num">
                                      <p:cBhvr>
                                        <p:cTn id="326" dur="500" fill="hold"/>
                                        <p:tgtEl>
                                          <p:spTgt spid="14"/>
                                        </p:tgtEl>
                                        <p:attrNameLst>
                                          <p:attrName>ppt_h</p:attrName>
                                        </p:attrNameLst>
                                      </p:cBhvr>
                                      <p:tavLst>
                                        <p:tav tm="0">
                                          <p:val>
                                            <p:fltVal val="0"/>
                                          </p:val>
                                        </p:tav>
                                        <p:tav tm="100000">
                                          <p:val>
                                            <p:strVal val="#ppt_h"/>
                                          </p:val>
                                        </p:tav>
                                      </p:tavLst>
                                    </p:anim>
                                    <p:animEffect transition="in" filter="fade">
                                      <p:cBhvr>
                                        <p:cTn id="327" dur="500"/>
                                        <p:tgtEl>
                                          <p:spTgt spid="14"/>
                                        </p:tgtEl>
                                      </p:cBhvr>
                                    </p:animEffect>
                                  </p:childTnLst>
                                </p:cTn>
                              </p:par>
                              <p:par>
                                <p:cTn id="328" presetID="53" presetClass="entr" presetSubtype="16" fill="hold" grpId="0" nodeType="withEffect">
                                  <p:stCondLst>
                                    <p:cond delay="1000"/>
                                  </p:stCondLst>
                                  <p:childTnLst>
                                    <p:set>
                                      <p:cBhvr>
                                        <p:cTn id="329" dur="1" fill="hold">
                                          <p:stCondLst>
                                            <p:cond delay="0"/>
                                          </p:stCondLst>
                                        </p:cTn>
                                        <p:tgtEl>
                                          <p:spTgt spid="18"/>
                                        </p:tgtEl>
                                        <p:attrNameLst>
                                          <p:attrName>style.visibility</p:attrName>
                                        </p:attrNameLst>
                                      </p:cBhvr>
                                      <p:to>
                                        <p:strVal val="visible"/>
                                      </p:to>
                                    </p:set>
                                    <p:anim calcmode="lin" valueType="num">
                                      <p:cBhvr>
                                        <p:cTn id="330" dur="500" fill="hold"/>
                                        <p:tgtEl>
                                          <p:spTgt spid="18"/>
                                        </p:tgtEl>
                                        <p:attrNameLst>
                                          <p:attrName>ppt_w</p:attrName>
                                        </p:attrNameLst>
                                      </p:cBhvr>
                                      <p:tavLst>
                                        <p:tav tm="0">
                                          <p:val>
                                            <p:fltVal val="0"/>
                                          </p:val>
                                        </p:tav>
                                        <p:tav tm="100000">
                                          <p:val>
                                            <p:strVal val="#ppt_w"/>
                                          </p:val>
                                        </p:tav>
                                      </p:tavLst>
                                    </p:anim>
                                    <p:anim calcmode="lin" valueType="num">
                                      <p:cBhvr>
                                        <p:cTn id="331" dur="500" fill="hold"/>
                                        <p:tgtEl>
                                          <p:spTgt spid="18"/>
                                        </p:tgtEl>
                                        <p:attrNameLst>
                                          <p:attrName>ppt_h</p:attrName>
                                        </p:attrNameLst>
                                      </p:cBhvr>
                                      <p:tavLst>
                                        <p:tav tm="0">
                                          <p:val>
                                            <p:fltVal val="0"/>
                                          </p:val>
                                        </p:tav>
                                        <p:tav tm="100000">
                                          <p:val>
                                            <p:strVal val="#ppt_h"/>
                                          </p:val>
                                        </p:tav>
                                      </p:tavLst>
                                    </p:anim>
                                    <p:animEffect transition="in" filter="fade">
                                      <p:cBhvr>
                                        <p:cTn id="332" dur="500"/>
                                        <p:tgtEl>
                                          <p:spTgt spid="18"/>
                                        </p:tgtEl>
                                      </p:cBhvr>
                                    </p:animEffect>
                                  </p:childTnLst>
                                </p:cTn>
                              </p:par>
                            </p:childTnLst>
                          </p:cTn>
                        </p:par>
                        <p:par>
                          <p:cTn id="333" fill="hold">
                            <p:stCondLst>
                              <p:cond delay="2500"/>
                            </p:stCondLst>
                            <p:childTnLst>
                              <p:par>
                                <p:cTn id="334" presetID="22" presetClass="entr" presetSubtype="4" fill="hold" nodeType="afterEffect">
                                  <p:stCondLst>
                                    <p:cond delay="0"/>
                                  </p:stCondLst>
                                  <p:childTnLst>
                                    <p:set>
                                      <p:cBhvr>
                                        <p:cTn id="335" dur="1" fill="hold">
                                          <p:stCondLst>
                                            <p:cond delay="0"/>
                                          </p:stCondLst>
                                        </p:cTn>
                                        <p:tgtEl>
                                          <p:spTgt spid="80"/>
                                        </p:tgtEl>
                                        <p:attrNameLst>
                                          <p:attrName>style.visibility</p:attrName>
                                        </p:attrNameLst>
                                      </p:cBhvr>
                                      <p:to>
                                        <p:strVal val="visible"/>
                                      </p:to>
                                    </p:set>
                                    <p:animEffect transition="in" filter="wipe(down)">
                                      <p:cBhvr>
                                        <p:cTn id="336" dur="500"/>
                                        <p:tgtEl>
                                          <p:spTgt spid="80"/>
                                        </p:tgtEl>
                                      </p:cBhvr>
                                    </p:animEffect>
                                  </p:childTnLst>
                                </p:cTn>
                              </p:par>
                            </p:childTnLst>
                          </p:cTn>
                        </p:par>
                        <p:par>
                          <p:cTn id="337" fill="hold">
                            <p:stCondLst>
                              <p:cond delay="3000"/>
                            </p:stCondLst>
                            <p:childTnLst>
                              <p:par>
                                <p:cTn id="338" presetID="47" presetClass="entr" presetSubtype="0" fill="hold" nodeType="afterEffect">
                                  <p:stCondLst>
                                    <p:cond delay="0"/>
                                  </p:stCondLst>
                                  <p:childTnLst>
                                    <p:set>
                                      <p:cBhvr>
                                        <p:cTn id="339" dur="1" fill="hold">
                                          <p:stCondLst>
                                            <p:cond delay="0"/>
                                          </p:stCondLst>
                                        </p:cTn>
                                        <p:tgtEl>
                                          <p:spTgt spid="130"/>
                                        </p:tgtEl>
                                        <p:attrNameLst>
                                          <p:attrName>style.visibility</p:attrName>
                                        </p:attrNameLst>
                                      </p:cBhvr>
                                      <p:to>
                                        <p:strVal val="visible"/>
                                      </p:to>
                                    </p:set>
                                    <p:animEffect transition="in" filter="fade">
                                      <p:cBhvr>
                                        <p:cTn id="340" dur="1000"/>
                                        <p:tgtEl>
                                          <p:spTgt spid="130"/>
                                        </p:tgtEl>
                                      </p:cBhvr>
                                    </p:animEffect>
                                    <p:anim calcmode="lin" valueType="num">
                                      <p:cBhvr>
                                        <p:cTn id="341" dur="1000" fill="hold"/>
                                        <p:tgtEl>
                                          <p:spTgt spid="130"/>
                                        </p:tgtEl>
                                        <p:attrNameLst>
                                          <p:attrName>ppt_x</p:attrName>
                                        </p:attrNameLst>
                                      </p:cBhvr>
                                      <p:tavLst>
                                        <p:tav tm="0">
                                          <p:val>
                                            <p:strVal val="#ppt_x"/>
                                          </p:val>
                                        </p:tav>
                                        <p:tav tm="100000">
                                          <p:val>
                                            <p:strVal val="#ppt_x"/>
                                          </p:val>
                                        </p:tav>
                                      </p:tavLst>
                                    </p:anim>
                                    <p:anim calcmode="lin" valueType="num">
                                      <p:cBhvr>
                                        <p:cTn id="342" dur="1000" fill="hold"/>
                                        <p:tgtEl>
                                          <p:spTgt spid="130"/>
                                        </p:tgtEl>
                                        <p:attrNameLst>
                                          <p:attrName>ppt_y</p:attrName>
                                        </p:attrNameLst>
                                      </p:cBhvr>
                                      <p:tavLst>
                                        <p:tav tm="0">
                                          <p:val>
                                            <p:strVal val="#ppt_y-.1"/>
                                          </p:val>
                                        </p:tav>
                                        <p:tav tm="100000">
                                          <p:val>
                                            <p:strVal val="#ppt_y"/>
                                          </p:val>
                                        </p:tav>
                                      </p:tavLst>
                                    </p:anim>
                                  </p:childTnLst>
                                </p:cTn>
                              </p:par>
                            </p:childTnLst>
                          </p:cTn>
                        </p:par>
                        <p:par>
                          <p:cTn id="343" fill="hold">
                            <p:stCondLst>
                              <p:cond delay="4000"/>
                            </p:stCondLst>
                            <p:childTnLst>
                              <p:par>
                                <p:cTn id="344" presetID="16" presetClass="entr" presetSubtype="37" fill="hold" nodeType="afterEffect">
                                  <p:stCondLst>
                                    <p:cond delay="0"/>
                                  </p:stCondLst>
                                  <p:childTnLst>
                                    <p:set>
                                      <p:cBhvr>
                                        <p:cTn id="345" dur="1" fill="hold">
                                          <p:stCondLst>
                                            <p:cond delay="0"/>
                                          </p:stCondLst>
                                        </p:cTn>
                                        <p:tgtEl>
                                          <p:spTgt spid="121"/>
                                        </p:tgtEl>
                                        <p:attrNameLst>
                                          <p:attrName>style.visibility</p:attrName>
                                        </p:attrNameLst>
                                      </p:cBhvr>
                                      <p:to>
                                        <p:strVal val="visible"/>
                                      </p:to>
                                    </p:set>
                                    <p:animEffect transition="in" filter="barn(outVertical)">
                                      <p:cBhvr>
                                        <p:cTn id="346" dur="500"/>
                                        <p:tgtEl>
                                          <p:spTgt spid="121"/>
                                        </p:tgtEl>
                                      </p:cBhvr>
                                    </p:animEffect>
                                  </p:childTnLst>
                                </p:cTn>
                              </p:par>
                              <p:par>
                                <p:cTn id="347" presetID="16" presetClass="entr" presetSubtype="37" fill="hold" nodeType="withEffect">
                                  <p:stCondLst>
                                    <p:cond delay="0"/>
                                  </p:stCondLst>
                                  <p:childTnLst>
                                    <p:set>
                                      <p:cBhvr>
                                        <p:cTn id="348" dur="1" fill="hold">
                                          <p:stCondLst>
                                            <p:cond delay="0"/>
                                          </p:stCondLst>
                                        </p:cTn>
                                        <p:tgtEl>
                                          <p:spTgt spid="122"/>
                                        </p:tgtEl>
                                        <p:attrNameLst>
                                          <p:attrName>style.visibility</p:attrName>
                                        </p:attrNameLst>
                                      </p:cBhvr>
                                      <p:to>
                                        <p:strVal val="visible"/>
                                      </p:to>
                                    </p:set>
                                    <p:animEffect transition="in" filter="barn(outVertical)">
                                      <p:cBhvr>
                                        <p:cTn id="349" dur="500"/>
                                        <p:tgtEl>
                                          <p:spTgt spid="122"/>
                                        </p:tgtEl>
                                      </p:cBhvr>
                                    </p:animEffect>
                                  </p:childTnLst>
                                </p:cTn>
                              </p:par>
                              <p:par>
                                <p:cTn id="350" presetID="16" presetClass="entr" presetSubtype="37" fill="hold" nodeType="withEffect">
                                  <p:stCondLst>
                                    <p:cond delay="0"/>
                                  </p:stCondLst>
                                  <p:childTnLst>
                                    <p:set>
                                      <p:cBhvr>
                                        <p:cTn id="351" dur="1" fill="hold">
                                          <p:stCondLst>
                                            <p:cond delay="0"/>
                                          </p:stCondLst>
                                        </p:cTn>
                                        <p:tgtEl>
                                          <p:spTgt spid="123"/>
                                        </p:tgtEl>
                                        <p:attrNameLst>
                                          <p:attrName>style.visibility</p:attrName>
                                        </p:attrNameLst>
                                      </p:cBhvr>
                                      <p:to>
                                        <p:strVal val="visible"/>
                                      </p:to>
                                    </p:set>
                                    <p:animEffect transition="in" filter="barn(outVertical)">
                                      <p:cBhvr>
                                        <p:cTn id="352" dur="500"/>
                                        <p:tgtEl>
                                          <p:spTgt spid="123"/>
                                        </p:tgtEl>
                                      </p:cBhvr>
                                    </p:animEffect>
                                  </p:childTnLst>
                                </p:cTn>
                              </p:par>
                            </p:childTnLst>
                          </p:cTn>
                        </p:par>
                        <p:par>
                          <p:cTn id="353" fill="hold">
                            <p:stCondLst>
                              <p:cond delay="4500"/>
                            </p:stCondLst>
                            <p:childTnLst>
                              <p:par>
                                <p:cTn id="354" presetID="2" presetClass="entr" presetSubtype="8" fill="hold" nodeType="afterEffect">
                                  <p:stCondLst>
                                    <p:cond delay="0"/>
                                  </p:stCondLst>
                                  <p:childTnLst>
                                    <p:set>
                                      <p:cBhvr>
                                        <p:cTn id="355" dur="1" fill="hold">
                                          <p:stCondLst>
                                            <p:cond delay="0"/>
                                          </p:stCondLst>
                                        </p:cTn>
                                        <p:tgtEl>
                                          <p:spTgt spid="62"/>
                                        </p:tgtEl>
                                        <p:attrNameLst>
                                          <p:attrName>style.visibility</p:attrName>
                                        </p:attrNameLst>
                                      </p:cBhvr>
                                      <p:to>
                                        <p:strVal val="visible"/>
                                      </p:to>
                                    </p:set>
                                    <p:anim calcmode="lin" valueType="num">
                                      <p:cBhvr additive="base">
                                        <p:cTn id="356" dur="1000" fill="hold"/>
                                        <p:tgtEl>
                                          <p:spTgt spid="62"/>
                                        </p:tgtEl>
                                        <p:attrNameLst>
                                          <p:attrName>ppt_x</p:attrName>
                                        </p:attrNameLst>
                                      </p:cBhvr>
                                      <p:tavLst>
                                        <p:tav tm="0">
                                          <p:val>
                                            <p:strVal val="0-#ppt_w/2"/>
                                          </p:val>
                                        </p:tav>
                                        <p:tav tm="100000">
                                          <p:val>
                                            <p:strVal val="#ppt_x"/>
                                          </p:val>
                                        </p:tav>
                                      </p:tavLst>
                                    </p:anim>
                                    <p:anim calcmode="lin" valueType="num">
                                      <p:cBhvr additive="base">
                                        <p:cTn id="357" dur="1000" fill="hold"/>
                                        <p:tgtEl>
                                          <p:spTgt spid="62"/>
                                        </p:tgtEl>
                                        <p:attrNameLst>
                                          <p:attrName>ppt_y</p:attrName>
                                        </p:attrNameLst>
                                      </p:cBhvr>
                                      <p:tavLst>
                                        <p:tav tm="0">
                                          <p:val>
                                            <p:strVal val="#ppt_y"/>
                                          </p:val>
                                        </p:tav>
                                        <p:tav tm="100000">
                                          <p:val>
                                            <p:strVal val="#ppt_y"/>
                                          </p:val>
                                        </p:tav>
                                      </p:tavLst>
                                    </p:anim>
                                  </p:childTnLst>
                                </p:cTn>
                              </p:par>
                              <p:par>
                                <p:cTn id="358" presetID="2" presetClass="entr" presetSubtype="8" fill="hold" nodeType="withEffect">
                                  <p:stCondLst>
                                    <p:cond delay="250"/>
                                  </p:stCondLst>
                                  <p:childTnLst>
                                    <p:set>
                                      <p:cBhvr>
                                        <p:cTn id="359" dur="1" fill="hold">
                                          <p:stCondLst>
                                            <p:cond delay="0"/>
                                          </p:stCondLst>
                                        </p:cTn>
                                        <p:tgtEl>
                                          <p:spTgt spid="67"/>
                                        </p:tgtEl>
                                        <p:attrNameLst>
                                          <p:attrName>style.visibility</p:attrName>
                                        </p:attrNameLst>
                                      </p:cBhvr>
                                      <p:to>
                                        <p:strVal val="visible"/>
                                      </p:to>
                                    </p:set>
                                    <p:anim calcmode="lin" valueType="num">
                                      <p:cBhvr additive="base">
                                        <p:cTn id="360" dur="1000" fill="hold"/>
                                        <p:tgtEl>
                                          <p:spTgt spid="67"/>
                                        </p:tgtEl>
                                        <p:attrNameLst>
                                          <p:attrName>ppt_x</p:attrName>
                                        </p:attrNameLst>
                                      </p:cBhvr>
                                      <p:tavLst>
                                        <p:tav tm="0">
                                          <p:val>
                                            <p:strVal val="0-#ppt_w/2"/>
                                          </p:val>
                                        </p:tav>
                                        <p:tav tm="100000">
                                          <p:val>
                                            <p:strVal val="#ppt_x"/>
                                          </p:val>
                                        </p:tav>
                                      </p:tavLst>
                                    </p:anim>
                                    <p:anim calcmode="lin" valueType="num">
                                      <p:cBhvr additive="base">
                                        <p:cTn id="361" dur="1000" fill="hold"/>
                                        <p:tgtEl>
                                          <p:spTgt spid="67"/>
                                        </p:tgtEl>
                                        <p:attrNameLst>
                                          <p:attrName>ppt_y</p:attrName>
                                        </p:attrNameLst>
                                      </p:cBhvr>
                                      <p:tavLst>
                                        <p:tav tm="0">
                                          <p:val>
                                            <p:strVal val="#ppt_y"/>
                                          </p:val>
                                        </p:tav>
                                        <p:tav tm="100000">
                                          <p:val>
                                            <p:strVal val="#ppt_y"/>
                                          </p:val>
                                        </p:tav>
                                      </p:tavLst>
                                    </p:anim>
                                  </p:childTnLst>
                                </p:cTn>
                              </p:par>
                              <p:par>
                                <p:cTn id="362" presetID="2" presetClass="entr" presetSubtype="8" fill="hold" nodeType="withEffect">
                                  <p:stCondLst>
                                    <p:cond delay="500"/>
                                  </p:stCondLst>
                                  <p:childTnLst>
                                    <p:set>
                                      <p:cBhvr>
                                        <p:cTn id="363" dur="1" fill="hold">
                                          <p:stCondLst>
                                            <p:cond delay="0"/>
                                          </p:stCondLst>
                                        </p:cTn>
                                        <p:tgtEl>
                                          <p:spTgt spid="72"/>
                                        </p:tgtEl>
                                        <p:attrNameLst>
                                          <p:attrName>style.visibility</p:attrName>
                                        </p:attrNameLst>
                                      </p:cBhvr>
                                      <p:to>
                                        <p:strVal val="visible"/>
                                      </p:to>
                                    </p:set>
                                    <p:anim calcmode="lin" valueType="num">
                                      <p:cBhvr additive="base">
                                        <p:cTn id="364" dur="1000" fill="hold"/>
                                        <p:tgtEl>
                                          <p:spTgt spid="72"/>
                                        </p:tgtEl>
                                        <p:attrNameLst>
                                          <p:attrName>ppt_x</p:attrName>
                                        </p:attrNameLst>
                                      </p:cBhvr>
                                      <p:tavLst>
                                        <p:tav tm="0">
                                          <p:val>
                                            <p:strVal val="0-#ppt_w/2"/>
                                          </p:val>
                                        </p:tav>
                                        <p:tav tm="100000">
                                          <p:val>
                                            <p:strVal val="#ppt_x"/>
                                          </p:val>
                                        </p:tav>
                                      </p:tavLst>
                                    </p:anim>
                                    <p:anim calcmode="lin" valueType="num">
                                      <p:cBhvr additive="base">
                                        <p:cTn id="365" dur="1000" fill="hold"/>
                                        <p:tgtEl>
                                          <p:spTgt spid="72"/>
                                        </p:tgtEl>
                                        <p:attrNameLst>
                                          <p:attrName>ppt_y</p:attrName>
                                        </p:attrNameLst>
                                      </p:cBhvr>
                                      <p:tavLst>
                                        <p:tav tm="0">
                                          <p:val>
                                            <p:strVal val="#ppt_y"/>
                                          </p:val>
                                        </p:tav>
                                        <p:tav tm="100000">
                                          <p:val>
                                            <p:strVal val="#ppt_y"/>
                                          </p:val>
                                        </p:tav>
                                      </p:tavLst>
                                    </p:anim>
                                  </p:childTnLst>
                                </p:cTn>
                              </p:par>
                              <p:par>
                                <p:cTn id="366" presetID="2" presetClass="entr" presetSubtype="8" fill="hold" nodeType="withEffect">
                                  <p:stCondLst>
                                    <p:cond delay="750"/>
                                  </p:stCondLst>
                                  <p:childTnLst>
                                    <p:set>
                                      <p:cBhvr>
                                        <p:cTn id="367" dur="1" fill="hold">
                                          <p:stCondLst>
                                            <p:cond delay="0"/>
                                          </p:stCondLst>
                                        </p:cTn>
                                        <p:tgtEl>
                                          <p:spTgt spid="77"/>
                                        </p:tgtEl>
                                        <p:attrNameLst>
                                          <p:attrName>style.visibility</p:attrName>
                                        </p:attrNameLst>
                                      </p:cBhvr>
                                      <p:to>
                                        <p:strVal val="visible"/>
                                      </p:to>
                                    </p:set>
                                    <p:anim calcmode="lin" valueType="num">
                                      <p:cBhvr additive="base">
                                        <p:cTn id="368" dur="1000" fill="hold"/>
                                        <p:tgtEl>
                                          <p:spTgt spid="77"/>
                                        </p:tgtEl>
                                        <p:attrNameLst>
                                          <p:attrName>ppt_x</p:attrName>
                                        </p:attrNameLst>
                                      </p:cBhvr>
                                      <p:tavLst>
                                        <p:tav tm="0">
                                          <p:val>
                                            <p:strVal val="0-#ppt_w/2"/>
                                          </p:val>
                                        </p:tav>
                                        <p:tav tm="100000">
                                          <p:val>
                                            <p:strVal val="#ppt_x"/>
                                          </p:val>
                                        </p:tav>
                                      </p:tavLst>
                                    </p:anim>
                                    <p:anim calcmode="lin" valueType="num">
                                      <p:cBhvr additive="base">
                                        <p:cTn id="369" dur="1000" fill="hold"/>
                                        <p:tgtEl>
                                          <p:spTgt spid="77"/>
                                        </p:tgtEl>
                                        <p:attrNameLst>
                                          <p:attrName>ppt_y</p:attrName>
                                        </p:attrNameLst>
                                      </p:cBhvr>
                                      <p:tavLst>
                                        <p:tav tm="0">
                                          <p:val>
                                            <p:strVal val="#ppt_y"/>
                                          </p:val>
                                        </p:tav>
                                        <p:tav tm="100000">
                                          <p:val>
                                            <p:strVal val="#ppt_y"/>
                                          </p:val>
                                        </p:tav>
                                      </p:tavLst>
                                    </p:anim>
                                  </p:childTnLst>
                                </p:cTn>
                              </p:par>
                            </p:childTnLst>
                          </p:cTn>
                        </p:par>
                        <p:par>
                          <p:cTn id="370" fill="hold">
                            <p:stCondLst>
                              <p:cond delay="6250"/>
                            </p:stCondLst>
                            <p:childTnLst>
                              <p:par>
                                <p:cTn id="371" presetID="10" presetClass="entr" presetSubtype="0" fill="hold" grpId="0" nodeType="afterEffect">
                                  <p:stCondLst>
                                    <p:cond delay="0"/>
                                  </p:stCondLst>
                                  <p:childTnLst>
                                    <p:set>
                                      <p:cBhvr>
                                        <p:cTn id="372" dur="1" fill="hold">
                                          <p:stCondLst>
                                            <p:cond delay="0"/>
                                          </p:stCondLst>
                                        </p:cTn>
                                        <p:tgtEl>
                                          <p:spTgt spid="61"/>
                                        </p:tgtEl>
                                        <p:attrNameLst>
                                          <p:attrName>style.visibility</p:attrName>
                                        </p:attrNameLst>
                                      </p:cBhvr>
                                      <p:to>
                                        <p:strVal val="visible"/>
                                      </p:to>
                                    </p:set>
                                    <p:animEffect transition="in" filter="fade">
                                      <p:cBhvr>
                                        <p:cTn id="373" dur="500"/>
                                        <p:tgtEl>
                                          <p:spTgt spid="61"/>
                                        </p:tgtEl>
                                      </p:cBhvr>
                                    </p:animEffect>
                                  </p:childTnLst>
                                </p:cTn>
                              </p:par>
                            </p:childTnLst>
                          </p:cTn>
                        </p:par>
                        <p:par>
                          <p:cTn id="374" fill="hold">
                            <p:stCondLst>
                              <p:cond delay="6750"/>
                            </p:stCondLst>
                            <p:childTnLst>
                              <p:par>
                                <p:cTn id="375" presetID="10" presetClass="entr" presetSubtype="0" fill="hold" grpId="0" nodeType="afterEffect">
                                  <p:stCondLst>
                                    <p:cond delay="0"/>
                                  </p:stCondLst>
                                  <p:childTnLst>
                                    <p:set>
                                      <p:cBhvr>
                                        <p:cTn id="376" dur="1" fill="hold">
                                          <p:stCondLst>
                                            <p:cond delay="0"/>
                                          </p:stCondLst>
                                        </p:cTn>
                                        <p:tgtEl>
                                          <p:spTgt spid="65"/>
                                        </p:tgtEl>
                                        <p:attrNameLst>
                                          <p:attrName>style.visibility</p:attrName>
                                        </p:attrNameLst>
                                      </p:cBhvr>
                                      <p:to>
                                        <p:strVal val="visible"/>
                                      </p:to>
                                    </p:set>
                                    <p:animEffect transition="in" filter="fade">
                                      <p:cBhvr>
                                        <p:cTn id="377" dur="500"/>
                                        <p:tgtEl>
                                          <p:spTgt spid="65"/>
                                        </p:tgtEl>
                                      </p:cBhvr>
                                    </p:animEffect>
                                  </p:childTnLst>
                                </p:cTn>
                              </p:par>
                            </p:childTnLst>
                          </p:cTn>
                        </p:par>
                        <p:par>
                          <p:cTn id="378" fill="hold">
                            <p:stCondLst>
                              <p:cond delay="7250"/>
                            </p:stCondLst>
                            <p:childTnLst>
                              <p:par>
                                <p:cTn id="379" presetID="10" presetClass="entr" presetSubtype="0" fill="hold" grpId="0" nodeType="afterEffect">
                                  <p:stCondLst>
                                    <p:cond delay="0"/>
                                  </p:stCondLst>
                                  <p:childTnLst>
                                    <p:set>
                                      <p:cBhvr>
                                        <p:cTn id="380" dur="1" fill="hold">
                                          <p:stCondLst>
                                            <p:cond delay="0"/>
                                          </p:stCondLst>
                                        </p:cTn>
                                        <p:tgtEl>
                                          <p:spTgt spid="70"/>
                                        </p:tgtEl>
                                        <p:attrNameLst>
                                          <p:attrName>style.visibility</p:attrName>
                                        </p:attrNameLst>
                                      </p:cBhvr>
                                      <p:to>
                                        <p:strVal val="visible"/>
                                      </p:to>
                                    </p:set>
                                    <p:animEffect transition="in" filter="fade">
                                      <p:cBhvr>
                                        <p:cTn id="381" dur="500"/>
                                        <p:tgtEl>
                                          <p:spTgt spid="70"/>
                                        </p:tgtEl>
                                      </p:cBhvr>
                                    </p:animEffect>
                                  </p:childTnLst>
                                </p:cTn>
                              </p:par>
                            </p:childTnLst>
                          </p:cTn>
                        </p:par>
                        <p:par>
                          <p:cTn id="382" fill="hold">
                            <p:stCondLst>
                              <p:cond delay="7750"/>
                            </p:stCondLst>
                            <p:childTnLst>
                              <p:par>
                                <p:cTn id="383" presetID="10" presetClass="entr" presetSubtype="0" fill="hold" grpId="0" nodeType="afterEffect">
                                  <p:stCondLst>
                                    <p:cond delay="0"/>
                                  </p:stCondLst>
                                  <p:childTnLst>
                                    <p:set>
                                      <p:cBhvr>
                                        <p:cTn id="384" dur="1" fill="hold">
                                          <p:stCondLst>
                                            <p:cond delay="0"/>
                                          </p:stCondLst>
                                        </p:cTn>
                                        <p:tgtEl>
                                          <p:spTgt spid="75"/>
                                        </p:tgtEl>
                                        <p:attrNameLst>
                                          <p:attrName>style.visibility</p:attrName>
                                        </p:attrNameLst>
                                      </p:cBhvr>
                                      <p:to>
                                        <p:strVal val="visible"/>
                                      </p:to>
                                    </p:set>
                                    <p:animEffect transition="in" filter="fade">
                                      <p:cBhvr>
                                        <p:cTn id="38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4" grpId="0" animBg="1"/>
      <p:bldP spid="15" grpId="0" animBg="1"/>
      <p:bldP spid="16" grpId="0" animBg="1"/>
      <p:bldP spid="17" grpId="0" animBg="1"/>
      <p:bldP spid="18" grpId="0" animBg="1"/>
      <p:bldP spid="1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8" grpId="0"/>
      <p:bldP spid="58" grpId="1"/>
      <p:bldP spid="61" grpId="0"/>
      <p:bldP spid="65" grpId="0"/>
      <p:bldP spid="70" grpId="0"/>
      <p:bldP spid="75" grpId="0"/>
      <p:bldP spid="1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532" y="0"/>
            <a:ext cx="14191063" cy="6653284"/>
          </a:xfrm>
          <a:prstGeom prst="rect">
            <a:avLst/>
          </a:prstGeom>
        </p:spPr>
      </p:pic>
      <p:cxnSp>
        <p:nvCxnSpPr>
          <p:cNvPr id="31" name="直接连接符 30"/>
          <p:cNvCxnSpPr/>
          <p:nvPr/>
        </p:nvCxnSpPr>
        <p:spPr>
          <a:xfrm rot="1318224" flipV="1">
            <a:off x="33518" y="3534274"/>
            <a:ext cx="1982544" cy="156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0467604" y="1298364"/>
            <a:ext cx="1956873" cy="536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662C4DF3-F10D-4CEA-A467-6DF4069B6AC3}"/>
              </a:ext>
            </a:extLst>
          </p:cNvPr>
          <p:cNvCxnSpPr/>
          <p:nvPr/>
        </p:nvCxnSpPr>
        <p:spPr>
          <a:xfrm rot="11174285" flipH="1">
            <a:off x="4006900" y="2511338"/>
            <a:ext cx="107568" cy="360143"/>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64A54D6F-6F66-40FA-B8EA-15EE99F68027}"/>
              </a:ext>
            </a:extLst>
          </p:cNvPr>
          <p:cNvCxnSpPr/>
          <p:nvPr/>
        </p:nvCxnSpPr>
        <p:spPr>
          <a:xfrm flipV="1">
            <a:off x="3987651" y="2744862"/>
            <a:ext cx="486556" cy="1193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F39B854C-ED7C-41AD-8618-F9AF7AFB4096}"/>
              </a:ext>
            </a:extLst>
          </p:cNvPr>
          <p:cNvCxnSpPr/>
          <p:nvPr/>
        </p:nvCxnSpPr>
        <p:spPr>
          <a:xfrm flipH="1" flipV="1">
            <a:off x="4157157" y="2472110"/>
            <a:ext cx="317051" cy="272467"/>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椭圆 88">
            <a:extLst>
              <a:ext uri="{FF2B5EF4-FFF2-40B4-BE49-F238E27FC236}">
                <a16:creationId xmlns:a16="http://schemas.microsoft.com/office/drawing/2014/main" xmlns="" id="{EFDA223B-8DEB-4C89-835C-C07293F1F386}"/>
              </a:ext>
            </a:extLst>
          </p:cNvPr>
          <p:cNvSpPr/>
          <p:nvPr/>
        </p:nvSpPr>
        <p:spPr>
          <a:xfrm rot="11174285">
            <a:off x="4125183" y="2464308"/>
            <a:ext cx="50405" cy="5040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a:extLst>
              <a:ext uri="{FF2B5EF4-FFF2-40B4-BE49-F238E27FC236}">
                <a16:creationId xmlns:a16="http://schemas.microsoft.com/office/drawing/2014/main" xmlns="" id="{2C9DA27F-CF23-4C73-BFA8-050740EF027C}"/>
              </a:ext>
            </a:extLst>
          </p:cNvPr>
          <p:cNvCxnSpPr/>
          <p:nvPr/>
        </p:nvCxnSpPr>
        <p:spPr>
          <a:xfrm rot="7715704" flipH="1">
            <a:off x="4426707" y="2012647"/>
            <a:ext cx="46728" cy="156449"/>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xmlns="" id="{939673A7-1BE7-4B8C-9274-AF686EEE416B}"/>
              </a:ext>
            </a:extLst>
          </p:cNvPr>
          <p:cNvCxnSpPr/>
          <p:nvPr/>
        </p:nvCxnSpPr>
        <p:spPr>
          <a:xfrm flipV="1">
            <a:off x="4496640" y="1960539"/>
            <a:ext cx="60177" cy="197392"/>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6F4AACEF-3977-4796-934D-61BF934B1803}"/>
              </a:ext>
            </a:extLst>
          </p:cNvPr>
          <p:cNvCxnSpPr/>
          <p:nvPr/>
        </p:nvCxnSpPr>
        <p:spPr>
          <a:xfrm flipH="1">
            <a:off x="4392026" y="1960538"/>
            <a:ext cx="164791" cy="439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93" name="椭圆 92">
            <a:extLst>
              <a:ext uri="{FF2B5EF4-FFF2-40B4-BE49-F238E27FC236}">
                <a16:creationId xmlns:a16="http://schemas.microsoft.com/office/drawing/2014/main" xmlns="" id="{D95C65DC-46CF-40B2-9DAA-790AAE040EBB}"/>
              </a:ext>
            </a:extLst>
          </p:cNvPr>
          <p:cNvSpPr/>
          <p:nvPr/>
        </p:nvSpPr>
        <p:spPr>
          <a:xfrm rot="7715704">
            <a:off x="4385889" y="2000067"/>
            <a:ext cx="21897" cy="2189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93">
            <a:extLst>
              <a:ext uri="{FF2B5EF4-FFF2-40B4-BE49-F238E27FC236}">
                <a16:creationId xmlns:a16="http://schemas.microsoft.com/office/drawing/2014/main" xmlns="" id="{F46F708B-F943-4993-88EC-C4C35947D5EE}"/>
              </a:ext>
            </a:extLst>
          </p:cNvPr>
          <p:cNvSpPr/>
          <p:nvPr/>
        </p:nvSpPr>
        <p:spPr>
          <a:xfrm>
            <a:off x="7166037" y="2470287"/>
            <a:ext cx="285664" cy="253535"/>
          </a:xfrm>
          <a:prstGeom prst="triangle">
            <a:avLst>
              <a:gd name="adj" fmla="val 0"/>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a:extLst>
              <a:ext uri="{FF2B5EF4-FFF2-40B4-BE49-F238E27FC236}">
                <a16:creationId xmlns:a16="http://schemas.microsoft.com/office/drawing/2014/main" xmlns="" id="{084406BC-FA07-4242-98DD-6F1F47F6D327}"/>
              </a:ext>
            </a:extLst>
          </p:cNvPr>
          <p:cNvCxnSpPr/>
          <p:nvPr/>
        </p:nvCxnSpPr>
        <p:spPr>
          <a:xfrm>
            <a:off x="2868715" y="4401075"/>
            <a:ext cx="5157610" cy="0"/>
          </a:xfrm>
          <a:prstGeom prst="line">
            <a:avLst/>
          </a:prstGeom>
          <a:ln w="12700">
            <a:solidFill>
              <a:schemeClr val="tx1"/>
            </a:solidFill>
          </a:ln>
          <a:effectLst>
            <a:outerShdw blurRad="88900" dist="63500" dir="5400000" algn="t" rotWithShape="0">
              <a:schemeClr val="tx1">
                <a:lumMod val="90000"/>
                <a:lumOff val="1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97" name="矩形 96">
            <a:extLst>
              <a:ext uri="{FF2B5EF4-FFF2-40B4-BE49-F238E27FC236}">
                <a16:creationId xmlns:a16="http://schemas.microsoft.com/office/drawing/2014/main" xmlns="" id="{9E53EB64-1129-4C97-8743-ECFC52F529EA}"/>
              </a:ext>
            </a:extLst>
          </p:cNvPr>
          <p:cNvSpPr/>
          <p:nvPr/>
        </p:nvSpPr>
        <p:spPr>
          <a:xfrm>
            <a:off x="4434574" y="4629403"/>
            <a:ext cx="74376" cy="198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2"/>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02" name="文本框 101">
            <a:extLst>
              <a:ext uri="{FF2B5EF4-FFF2-40B4-BE49-F238E27FC236}">
                <a16:creationId xmlns:a16="http://schemas.microsoft.com/office/drawing/2014/main" xmlns="" id="{CD7B40F3-505D-4B6A-B716-01A1E666ECE7}"/>
              </a:ext>
            </a:extLst>
          </p:cNvPr>
          <p:cNvSpPr txBox="1"/>
          <p:nvPr/>
        </p:nvSpPr>
        <p:spPr>
          <a:xfrm>
            <a:off x="4603479" y="4563080"/>
            <a:ext cx="3185985" cy="338554"/>
          </a:xfrm>
          <a:prstGeom prst="rect">
            <a:avLst/>
          </a:prstGeom>
          <a:noFill/>
        </p:spPr>
        <p:txBody>
          <a:bodyPr wrap="square" rtlCol="0">
            <a:spAutoFit/>
          </a:bodyPr>
          <a:lstStyle/>
          <a:p>
            <a:r>
              <a:rPr lang="en-US" altLang="zh-CN" sz="1600" dirty="0" smtClean="0">
                <a:solidFill>
                  <a:schemeClr val="tx2"/>
                </a:solidFill>
                <a:latin typeface="华文细黑" panose="02010600040101010101" pitchFamily="2" charset="-122"/>
                <a:ea typeface="华文细黑" panose="02010600040101010101" pitchFamily="2" charset="-122"/>
                <a:sym typeface="华文细黑" panose="02010600040101010101" pitchFamily="2" charset="-122"/>
              </a:rPr>
              <a:t>2018</a:t>
            </a:r>
            <a:r>
              <a:rPr lang="zh-CN" altLang="en-US" sz="1600" dirty="0" smtClean="0">
                <a:solidFill>
                  <a:schemeClr val="tx2"/>
                </a:solidFill>
                <a:latin typeface="华文细黑" panose="02010600040101010101" pitchFamily="2" charset="-122"/>
                <a:ea typeface="华文细黑" panose="02010600040101010101" pitchFamily="2" charset="-122"/>
                <a:sym typeface="华文细黑" panose="02010600040101010101" pitchFamily="2" charset="-122"/>
              </a:rPr>
              <a:t>年</a:t>
            </a:r>
            <a:r>
              <a:rPr lang="en-US" altLang="zh-CN" sz="1600" dirty="0" smtClean="0">
                <a:solidFill>
                  <a:schemeClr val="tx2"/>
                </a:solidFill>
                <a:latin typeface="华文细黑" panose="02010600040101010101" pitchFamily="2" charset="-122"/>
                <a:ea typeface="华文细黑" panose="02010600040101010101" pitchFamily="2" charset="-122"/>
                <a:sym typeface="华文细黑" panose="02010600040101010101" pitchFamily="2" charset="-122"/>
              </a:rPr>
              <a:t>5</a:t>
            </a:r>
            <a:r>
              <a:rPr lang="zh-CN" altLang="en-US" sz="1600" dirty="0" smtClean="0">
                <a:solidFill>
                  <a:schemeClr val="tx2"/>
                </a:solidFill>
                <a:latin typeface="华文细黑" panose="02010600040101010101" pitchFamily="2" charset="-122"/>
                <a:ea typeface="华文细黑" panose="02010600040101010101" pitchFamily="2" charset="-122"/>
                <a:sym typeface="华文细黑" panose="02010600040101010101" pitchFamily="2" charset="-122"/>
              </a:rPr>
              <a:t>月</a:t>
            </a:r>
            <a:r>
              <a:rPr lang="en-US" altLang="zh-CN" sz="1600" dirty="0" smtClean="0">
                <a:solidFill>
                  <a:schemeClr val="tx2"/>
                </a:solidFill>
                <a:latin typeface="华文细黑" panose="02010600040101010101" pitchFamily="2" charset="-122"/>
                <a:ea typeface="华文细黑" panose="02010600040101010101" pitchFamily="2" charset="-122"/>
                <a:sym typeface="华文细黑" panose="02010600040101010101" pitchFamily="2" charset="-122"/>
              </a:rPr>
              <a:t>25</a:t>
            </a:r>
            <a:r>
              <a:rPr lang="zh-CN" altLang="en-US" sz="1600" dirty="0" smtClean="0">
                <a:solidFill>
                  <a:schemeClr val="tx2"/>
                </a:solidFill>
                <a:latin typeface="华文细黑" panose="02010600040101010101" pitchFamily="2" charset="-122"/>
                <a:ea typeface="华文细黑" panose="02010600040101010101" pitchFamily="2" charset="-122"/>
                <a:sym typeface="华文细黑" panose="02010600040101010101" pitchFamily="2" charset="-122"/>
              </a:rPr>
              <a:t>日</a:t>
            </a:r>
            <a:endParaRPr lang="zh-CN" altLang="en-US" sz="1600" dirty="0">
              <a:solidFill>
                <a:schemeClr val="tx2"/>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2" name="文本框 97">
            <a:extLst>
              <a:ext uri="{FF2B5EF4-FFF2-40B4-BE49-F238E27FC236}">
                <a16:creationId xmlns:a16="http://schemas.microsoft.com/office/drawing/2014/main" xmlns="" id="{5197C820-214F-4BCA-9E75-8EA13AA8068B}"/>
              </a:ext>
            </a:extLst>
          </p:cNvPr>
          <p:cNvSpPr txBox="1"/>
          <p:nvPr/>
        </p:nvSpPr>
        <p:spPr>
          <a:xfrm>
            <a:off x="2743194" y="3157726"/>
            <a:ext cx="5878287" cy="923330"/>
          </a:xfrm>
          <a:prstGeom prst="rect">
            <a:avLst/>
          </a:prstGeom>
          <a:noFill/>
        </p:spPr>
        <p:txBody>
          <a:bodyPr wrap="square" rtlCol="0">
            <a:spAutoFit/>
          </a:bodyPr>
          <a:lstStyle/>
          <a:p>
            <a:pPr algn="ctr"/>
            <a:r>
              <a:rPr lang="zh-CN" altLang="en-US" sz="5400" b="1" dirty="0" smtClean="0">
                <a:solidFill>
                  <a:schemeClr val="tx2"/>
                </a:solidFill>
                <a:effectLst>
                  <a:outerShdw blurRad="139700" dist="88900" dir="2700000" algn="tl" rotWithShape="0">
                    <a:schemeClr val="tx1">
                      <a:lumMod val="75000"/>
                      <a:lumOff val="25000"/>
                      <a:alpha val="40000"/>
                    </a:schemeClr>
                  </a:outerShdw>
                </a:effectLst>
                <a:latin typeface="华文细黑" panose="02010600040101010101" pitchFamily="2" charset="-122"/>
                <a:ea typeface="华文细黑" panose="02010600040101010101" pitchFamily="2" charset="-122"/>
                <a:sym typeface="华文细黑" panose="02010600040101010101" pitchFamily="2" charset="-122"/>
              </a:rPr>
              <a:t>感谢聆听！</a:t>
            </a:r>
            <a:endParaRPr lang="zh-CN" altLang="en-US" sz="5400" b="1" dirty="0">
              <a:solidFill>
                <a:schemeClr val="tx2"/>
              </a:solidFill>
              <a:effectLst>
                <a:outerShdw blurRad="139700" dist="88900" dir="2700000" algn="tl" rotWithShape="0">
                  <a:schemeClr val="tx1">
                    <a:lumMod val="75000"/>
                    <a:lumOff val="25000"/>
                    <a:alpha val="40000"/>
                  </a:schemeClr>
                </a:outerShdw>
              </a:effectLst>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8" name="TextBox 17"/>
          <p:cNvSpPr txBox="1"/>
          <p:nvPr/>
        </p:nvSpPr>
        <p:spPr>
          <a:xfrm>
            <a:off x="11321143" y="6254820"/>
            <a:ext cx="718457" cy="461665"/>
          </a:xfrm>
          <a:prstGeom prst="rect">
            <a:avLst/>
          </a:prstGeom>
          <a:noFill/>
        </p:spPr>
        <p:txBody>
          <a:bodyPr wrap="square" rtlCol="0">
            <a:spAutoFit/>
          </a:bodyPr>
          <a:lstStyle/>
          <a:p>
            <a:r>
              <a:rPr lang="en-US" altLang="zh-CN" sz="2400" smtClean="0">
                <a:latin typeface="华文琥珀" pitchFamily="2" charset="-122"/>
                <a:ea typeface="华文琥珀" pitchFamily="2" charset="-122"/>
              </a:rPr>
              <a:t>P18</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24711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nodeType="withEffect">
                                  <p:stCondLst>
                                    <p:cond delay="450"/>
                                  </p:stCondLst>
                                  <p:childTnLst>
                                    <p:set>
                                      <p:cBhvr>
                                        <p:cTn id="12" dur="1" fill="hold">
                                          <p:stCondLst>
                                            <p:cond delay="0"/>
                                          </p:stCondLst>
                                        </p:cTn>
                                        <p:tgtEl>
                                          <p:spTgt spid="96"/>
                                        </p:tgtEl>
                                        <p:attrNameLst>
                                          <p:attrName>style.visibility</p:attrName>
                                        </p:attrNameLst>
                                      </p:cBhvr>
                                      <p:to>
                                        <p:strVal val="visible"/>
                                      </p:to>
                                    </p:set>
                                    <p:animEffect transition="in" filter="wipe(left)">
                                      <p:cBhvr>
                                        <p:cTn id="13" dur="1250"/>
                                        <p:tgtEl>
                                          <p:spTgt spid="96"/>
                                        </p:tgtEl>
                                      </p:cBhvr>
                                    </p:animEffect>
                                  </p:childTnLst>
                                </p:cTn>
                              </p:par>
                              <p:par>
                                <p:cTn id="14" presetID="17" presetClass="entr" presetSubtype="1" fill="hold" grpId="0" nodeType="withEffect">
                                  <p:stCondLst>
                                    <p:cond delay="450"/>
                                  </p:stCondLst>
                                  <p:childTnLst>
                                    <p:set>
                                      <p:cBhvr>
                                        <p:cTn id="15" dur="1" fill="hold">
                                          <p:stCondLst>
                                            <p:cond delay="0"/>
                                          </p:stCondLst>
                                        </p:cTn>
                                        <p:tgtEl>
                                          <p:spTgt spid="97"/>
                                        </p:tgtEl>
                                        <p:attrNameLst>
                                          <p:attrName>style.visibility</p:attrName>
                                        </p:attrNameLst>
                                      </p:cBhvr>
                                      <p:to>
                                        <p:strVal val="visible"/>
                                      </p:to>
                                    </p:set>
                                    <p:anim calcmode="lin" valueType="num">
                                      <p:cBhvr>
                                        <p:cTn id="16" dur="750" fill="hold"/>
                                        <p:tgtEl>
                                          <p:spTgt spid="97"/>
                                        </p:tgtEl>
                                        <p:attrNameLst>
                                          <p:attrName>ppt_x</p:attrName>
                                        </p:attrNameLst>
                                      </p:cBhvr>
                                      <p:tavLst>
                                        <p:tav tm="0">
                                          <p:val>
                                            <p:strVal val="#ppt_x"/>
                                          </p:val>
                                        </p:tav>
                                        <p:tav tm="100000">
                                          <p:val>
                                            <p:strVal val="#ppt_x"/>
                                          </p:val>
                                        </p:tav>
                                      </p:tavLst>
                                    </p:anim>
                                    <p:anim calcmode="lin" valueType="num">
                                      <p:cBhvr>
                                        <p:cTn id="17" dur="750" fill="hold"/>
                                        <p:tgtEl>
                                          <p:spTgt spid="97"/>
                                        </p:tgtEl>
                                        <p:attrNameLst>
                                          <p:attrName>ppt_y</p:attrName>
                                        </p:attrNameLst>
                                      </p:cBhvr>
                                      <p:tavLst>
                                        <p:tav tm="0">
                                          <p:val>
                                            <p:strVal val="#ppt_y-#ppt_h/2"/>
                                          </p:val>
                                        </p:tav>
                                        <p:tav tm="100000">
                                          <p:val>
                                            <p:strVal val="#ppt_y"/>
                                          </p:val>
                                        </p:tav>
                                      </p:tavLst>
                                    </p:anim>
                                    <p:anim calcmode="lin" valueType="num">
                                      <p:cBhvr>
                                        <p:cTn id="18" dur="750" fill="hold"/>
                                        <p:tgtEl>
                                          <p:spTgt spid="97"/>
                                        </p:tgtEl>
                                        <p:attrNameLst>
                                          <p:attrName>ppt_w</p:attrName>
                                        </p:attrNameLst>
                                      </p:cBhvr>
                                      <p:tavLst>
                                        <p:tav tm="0">
                                          <p:val>
                                            <p:strVal val="#ppt_w"/>
                                          </p:val>
                                        </p:tav>
                                        <p:tav tm="100000">
                                          <p:val>
                                            <p:strVal val="#ppt_w"/>
                                          </p:val>
                                        </p:tav>
                                      </p:tavLst>
                                    </p:anim>
                                    <p:anim calcmode="lin" valueType="num">
                                      <p:cBhvr>
                                        <p:cTn id="19" dur="750" fill="hold"/>
                                        <p:tgtEl>
                                          <p:spTgt spid="97"/>
                                        </p:tgtEl>
                                        <p:attrNameLst>
                                          <p:attrName>ppt_h</p:attrName>
                                        </p:attrNameLst>
                                      </p:cBhvr>
                                      <p:tavLst>
                                        <p:tav tm="0">
                                          <p:val>
                                            <p:fltVal val="0"/>
                                          </p:val>
                                        </p:tav>
                                        <p:tav tm="100000">
                                          <p:val>
                                            <p:strVal val="#ppt_h"/>
                                          </p:val>
                                        </p:tav>
                                      </p:tavLst>
                                    </p:anim>
                                  </p:childTnLst>
                                </p:cTn>
                              </p:par>
                              <p:par>
                                <p:cTn id="20" presetID="22" presetClass="entr" presetSubtype="8" fill="hold" grpId="0" nodeType="withEffect">
                                  <p:stCondLst>
                                    <p:cond delay="1000"/>
                                  </p:stCondLst>
                                  <p:childTnLst>
                                    <p:set>
                                      <p:cBhvr>
                                        <p:cTn id="21" dur="1" fill="hold">
                                          <p:stCondLst>
                                            <p:cond delay="0"/>
                                          </p:stCondLst>
                                        </p:cTn>
                                        <p:tgtEl>
                                          <p:spTgt spid="102"/>
                                        </p:tgtEl>
                                        <p:attrNameLst>
                                          <p:attrName>style.visibility</p:attrName>
                                        </p:attrNameLst>
                                      </p:cBhvr>
                                      <p:to>
                                        <p:strVal val="visible"/>
                                      </p:to>
                                    </p:set>
                                    <p:animEffect transition="in" filter="wipe(left)">
                                      <p:cBhvr>
                                        <p:cTn id="22" dur="750"/>
                                        <p:tgtEl>
                                          <p:spTgt spid="102"/>
                                        </p:tgtEl>
                                      </p:cBhvr>
                                    </p:animEffect>
                                  </p:childTnLst>
                                </p:cTn>
                              </p:par>
                              <p:par>
                                <p:cTn id="23" presetID="10" presetClass="entr" presetSubtype="0" fill="hold" grpId="0" nodeType="withEffect">
                                  <p:stCondLst>
                                    <p:cond delay="45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par>
                                <p:cTn id="26" presetID="35" presetClass="path" presetSubtype="0" decel="40000" fill="hold" grpId="1" nodeType="withEffect">
                                  <p:stCondLst>
                                    <p:cond delay="450"/>
                                  </p:stCondLst>
                                  <p:childTnLst>
                                    <p:animMotion origin="layout" path="M -0.0388 -0.02686 L 0.14193 0.06828 " pathEditMode="relative" rAng="0" ptsTypes="AA">
                                      <p:cBhvr>
                                        <p:cTn id="27" dur="750" spd="-100000" fill="hold"/>
                                        <p:tgtEl>
                                          <p:spTgt spid="94"/>
                                        </p:tgtEl>
                                        <p:attrNameLst>
                                          <p:attrName>ppt_x</p:attrName>
                                          <p:attrName>ppt_y</p:attrName>
                                        </p:attrNameLst>
                                      </p:cBhvr>
                                      <p:rCtr x="9036" y="4745"/>
                                    </p:animMotion>
                                  </p:childTnLst>
                                </p:cTn>
                              </p:par>
                              <p:par>
                                <p:cTn id="28" presetID="35" presetClass="path" presetSubtype="0" accel="40000" decel="40000" fill="hold" grpId="2" nodeType="withEffect">
                                  <p:stCondLst>
                                    <p:cond delay="1250"/>
                                  </p:stCondLst>
                                  <p:childTnLst>
                                    <p:animMotion origin="layout" path="M -0.0345 -0.02547 L 0.0043 -0.00278 " pathEditMode="relative" rAng="0" ptsTypes="AA">
                                      <p:cBhvr>
                                        <p:cTn id="29" dur="750" fill="hold"/>
                                        <p:tgtEl>
                                          <p:spTgt spid="94"/>
                                        </p:tgtEl>
                                        <p:attrNameLst>
                                          <p:attrName>ppt_x</p:attrName>
                                          <p:attrName>ppt_y</p:attrName>
                                        </p:attrNameLst>
                                      </p:cBhvr>
                                      <p:rCtr x="1940" y="1134"/>
                                    </p:animMotion>
                                  </p:childTnLst>
                                </p:cTn>
                              </p:par>
                              <p:par>
                                <p:cTn id="30" presetID="31" presetClass="entr" presetSubtype="0" fill="hold" nodeType="withEffect">
                                  <p:stCondLst>
                                    <p:cond delay="250"/>
                                  </p:stCondLst>
                                  <p:childTnLst>
                                    <p:set>
                                      <p:cBhvr>
                                        <p:cTn id="31" dur="1" fill="hold">
                                          <p:stCondLst>
                                            <p:cond delay="0"/>
                                          </p:stCondLst>
                                        </p:cTn>
                                        <p:tgtEl>
                                          <p:spTgt spid="86"/>
                                        </p:tgtEl>
                                        <p:attrNameLst>
                                          <p:attrName>style.visibility</p:attrName>
                                        </p:attrNameLst>
                                      </p:cBhvr>
                                      <p:to>
                                        <p:strVal val="visible"/>
                                      </p:to>
                                    </p:set>
                                    <p:anim calcmode="lin" valueType="num">
                                      <p:cBhvr>
                                        <p:cTn id="32" dur="1000" fill="hold"/>
                                        <p:tgtEl>
                                          <p:spTgt spid="86"/>
                                        </p:tgtEl>
                                        <p:attrNameLst>
                                          <p:attrName>ppt_w</p:attrName>
                                        </p:attrNameLst>
                                      </p:cBhvr>
                                      <p:tavLst>
                                        <p:tav tm="0">
                                          <p:val>
                                            <p:fltVal val="0"/>
                                          </p:val>
                                        </p:tav>
                                        <p:tav tm="100000">
                                          <p:val>
                                            <p:strVal val="#ppt_w"/>
                                          </p:val>
                                        </p:tav>
                                      </p:tavLst>
                                    </p:anim>
                                    <p:anim calcmode="lin" valueType="num">
                                      <p:cBhvr>
                                        <p:cTn id="33" dur="1000" fill="hold"/>
                                        <p:tgtEl>
                                          <p:spTgt spid="86"/>
                                        </p:tgtEl>
                                        <p:attrNameLst>
                                          <p:attrName>ppt_h</p:attrName>
                                        </p:attrNameLst>
                                      </p:cBhvr>
                                      <p:tavLst>
                                        <p:tav tm="0">
                                          <p:val>
                                            <p:fltVal val="0"/>
                                          </p:val>
                                        </p:tav>
                                        <p:tav tm="100000">
                                          <p:val>
                                            <p:strVal val="#ppt_h"/>
                                          </p:val>
                                        </p:tav>
                                      </p:tavLst>
                                    </p:anim>
                                    <p:anim calcmode="lin" valueType="num">
                                      <p:cBhvr>
                                        <p:cTn id="34" dur="1000" fill="hold"/>
                                        <p:tgtEl>
                                          <p:spTgt spid="86"/>
                                        </p:tgtEl>
                                        <p:attrNameLst>
                                          <p:attrName>style.rotation</p:attrName>
                                        </p:attrNameLst>
                                      </p:cBhvr>
                                      <p:tavLst>
                                        <p:tav tm="0">
                                          <p:val>
                                            <p:fltVal val="90"/>
                                          </p:val>
                                        </p:tav>
                                        <p:tav tm="100000">
                                          <p:val>
                                            <p:fltVal val="0"/>
                                          </p:val>
                                        </p:tav>
                                      </p:tavLst>
                                    </p:anim>
                                    <p:animEffect transition="in" filter="fade">
                                      <p:cBhvr>
                                        <p:cTn id="35" dur="1000"/>
                                        <p:tgtEl>
                                          <p:spTgt spid="86"/>
                                        </p:tgtEl>
                                      </p:cBhvr>
                                    </p:animEffect>
                                  </p:childTnLst>
                                </p:cTn>
                              </p:par>
                              <p:par>
                                <p:cTn id="36" presetID="31" presetClass="entr" presetSubtype="0" fill="hold" nodeType="withEffect">
                                  <p:stCondLst>
                                    <p:cond delay="250"/>
                                  </p:stCondLst>
                                  <p:childTnLst>
                                    <p:set>
                                      <p:cBhvr>
                                        <p:cTn id="37" dur="1" fill="hold">
                                          <p:stCondLst>
                                            <p:cond delay="0"/>
                                          </p:stCondLst>
                                        </p:cTn>
                                        <p:tgtEl>
                                          <p:spTgt spid="87"/>
                                        </p:tgtEl>
                                        <p:attrNameLst>
                                          <p:attrName>style.visibility</p:attrName>
                                        </p:attrNameLst>
                                      </p:cBhvr>
                                      <p:to>
                                        <p:strVal val="visible"/>
                                      </p:to>
                                    </p:set>
                                    <p:anim calcmode="lin" valueType="num">
                                      <p:cBhvr>
                                        <p:cTn id="38" dur="1000" fill="hold"/>
                                        <p:tgtEl>
                                          <p:spTgt spid="87"/>
                                        </p:tgtEl>
                                        <p:attrNameLst>
                                          <p:attrName>ppt_w</p:attrName>
                                        </p:attrNameLst>
                                      </p:cBhvr>
                                      <p:tavLst>
                                        <p:tav tm="0">
                                          <p:val>
                                            <p:fltVal val="0"/>
                                          </p:val>
                                        </p:tav>
                                        <p:tav tm="100000">
                                          <p:val>
                                            <p:strVal val="#ppt_w"/>
                                          </p:val>
                                        </p:tav>
                                      </p:tavLst>
                                    </p:anim>
                                    <p:anim calcmode="lin" valueType="num">
                                      <p:cBhvr>
                                        <p:cTn id="39" dur="1000" fill="hold"/>
                                        <p:tgtEl>
                                          <p:spTgt spid="87"/>
                                        </p:tgtEl>
                                        <p:attrNameLst>
                                          <p:attrName>ppt_h</p:attrName>
                                        </p:attrNameLst>
                                      </p:cBhvr>
                                      <p:tavLst>
                                        <p:tav tm="0">
                                          <p:val>
                                            <p:fltVal val="0"/>
                                          </p:val>
                                        </p:tav>
                                        <p:tav tm="100000">
                                          <p:val>
                                            <p:strVal val="#ppt_h"/>
                                          </p:val>
                                        </p:tav>
                                      </p:tavLst>
                                    </p:anim>
                                    <p:anim calcmode="lin" valueType="num">
                                      <p:cBhvr>
                                        <p:cTn id="40" dur="1000" fill="hold"/>
                                        <p:tgtEl>
                                          <p:spTgt spid="87"/>
                                        </p:tgtEl>
                                        <p:attrNameLst>
                                          <p:attrName>style.rotation</p:attrName>
                                        </p:attrNameLst>
                                      </p:cBhvr>
                                      <p:tavLst>
                                        <p:tav tm="0">
                                          <p:val>
                                            <p:fltVal val="90"/>
                                          </p:val>
                                        </p:tav>
                                        <p:tav tm="100000">
                                          <p:val>
                                            <p:fltVal val="0"/>
                                          </p:val>
                                        </p:tav>
                                      </p:tavLst>
                                    </p:anim>
                                    <p:animEffect transition="in" filter="fade">
                                      <p:cBhvr>
                                        <p:cTn id="41" dur="1000"/>
                                        <p:tgtEl>
                                          <p:spTgt spid="87"/>
                                        </p:tgtEl>
                                      </p:cBhvr>
                                    </p:animEffect>
                                  </p:childTnLst>
                                </p:cTn>
                              </p:par>
                              <p:par>
                                <p:cTn id="42" presetID="31" presetClass="entr" presetSubtype="0" fill="hold" nodeType="withEffect">
                                  <p:stCondLst>
                                    <p:cond delay="250"/>
                                  </p:stCondLst>
                                  <p:childTnLst>
                                    <p:set>
                                      <p:cBhvr>
                                        <p:cTn id="43" dur="1" fill="hold">
                                          <p:stCondLst>
                                            <p:cond delay="0"/>
                                          </p:stCondLst>
                                        </p:cTn>
                                        <p:tgtEl>
                                          <p:spTgt spid="88"/>
                                        </p:tgtEl>
                                        <p:attrNameLst>
                                          <p:attrName>style.visibility</p:attrName>
                                        </p:attrNameLst>
                                      </p:cBhvr>
                                      <p:to>
                                        <p:strVal val="visible"/>
                                      </p:to>
                                    </p:set>
                                    <p:anim calcmode="lin" valueType="num">
                                      <p:cBhvr>
                                        <p:cTn id="44" dur="1000" fill="hold"/>
                                        <p:tgtEl>
                                          <p:spTgt spid="88"/>
                                        </p:tgtEl>
                                        <p:attrNameLst>
                                          <p:attrName>ppt_w</p:attrName>
                                        </p:attrNameLst>
                                      </p:cBhvr>
                                      <p:tavLst>
                                        <p:tav tm="0">
                                          <p:val>
                                            <p:fltVal val="0"/>
                                          </p:val>
                                        </p:tav>
                                        <p:tav tm="100000">
                                          <p:val>
                                            <p:strVal val="#ppt_w"/>
                                          </p:val>
                                        </p:tav>
                                      </p:tavLst>
                                    </p:anim>
                                    <p:anim calcmode="lin" valueType="num">
                                      <p:cBhvr>
                                        <p:cTn id="45" dur="1000" fill="hold"/>
                                        <p:tgtEl>
                                          <p:spTgt spid="88"/>
                                        </p:tgtEl>
                                        <p:attrNameLst>
                                          <p:attrName>ppt_h</p:attrName>
                                        </p:attrNameLst>
                                      </p:cBhvr>
                                      <p:tavLst>
                                        <p:tav tm="0">
                                          <p:val>
                                            <p:fltVal val="0"/>
                                          </p:val>
                                        </p:tav>
                                        <p:tav tm="100000">
                                          <p:val>
                                            <p:strVal val="#ppt_h"/>
                                          </p:val>
                                        </p:tav>
                                      </p:tavLst>
                                    </p:anim>
                                    <p:anim calcmode="lin" valueType="num">
                                      <p:cBhvr>
                                        <p:cTn id="46" dur="1000" fill="hold"/>
                                        <p:tgtEl>
                                          <p:spTgt spid="88"/>
                                        </p:tgtEl>
                                        <p:attrNameLst>
                                          <p:attrName>style.rotation</p:attrName>
                                        </p:attrNameLst>
                                      </p:cBhvr>
                                      <p:tavLst>
                                        <p:tav tm="0">
                                          <p:val>
                                            <p:fltVal val="90"/>
                                          </p:val>
                                        </p:tav>
                                        <p:tav tm="100000">
                                          <p:val>
                                            <p:fltVal val="0"/>
                                          </p:val>
                                        </p:tav>
                                      </p:tavLst>
                                    </p:anim>
                                    <p:animEffect transition="in" filter="fade">
                                      <p:cBhvr>
                                        <p:cTn id="47" dur="1000"/>
                                        <p:tgtEl>
                                          <p:spTgt spid="88"/>
                                        </p:tgtEl>
                                      </p:cBhvr>
                                    </p:animEffect>
                                  </p:childTnLst>
                                </p:cTn>
                              </p:par>
                              <p:par>
                                <p:cTn id="48" presetID="31" presetClass="entr" presetSubtype="0" fill="hold" grpId="0" nodeType="withEffect">
                                  <p:stCondLst>
                                    <p:cond delay="250"/>
                                  </p:stCondLst>
                                  <p:childTnLst>
                                    <p:set>
                                      <p:cBhvr>
                                        <p:cTn id="49" dur="1" fill="hold">
                                          <p:stCondLst>
                                            <p:cond delay="0"/>
                                          </p:stCondLst>
                                        </p:cTn>
                                        <p:tgtEl>
                                          <p:spTgt spid="89"/>
                                        </p:tgtEl>
                                        <p:attrNameLst>
                                          <p:attrName>style.visibility</p:attrName>
                                        </p:attrNameLst>
                                      </p:cBhvr>
                                      <p:to>
                                        <p:strVal val="visible"/>
                                      </p:to>
                                    </p:set>
                                    <p:anim calcmode="lin" valueType="num">
                                      <p:cBhvr>
                                        <p:cTn id="50" dur="1000" fill="hold"/>
                                        <p:tgtEl>
                                          <p:spTgt spid="89"/>
                                        </p:tgtEl>
                                        <p:attrNameLst>
                                          <p:attrName>ppt_w</p:attrName>
                                        </p:attrNameLst>
                                      </p:cBhvr>
                                      <p:tavLst>
                                        <p:tav tm="0">
                                          <p:val>
                                            <p:fltVal val="0"/>
                                          </p:val>
                                        </p:tav>
                                        <p:tav tm="100000">
                                          <p:val>
                                            <p:strVal val="#ppt_w"/>
                                          </p:val>
                                        </p:tav>
                                      </p:tavLst>
                                    </p:anim>
                                    <p:anim calcmode="lin" valueType="num">
                                      <p:cBhvr>
                                        <p:cTn id="51" dur="1000" fill="hold"/>
                                        <p:tgtEl>
                                          <p:spTgt spid="89"/>
                                        </p:tgtEl>
                                        <p:attrNameLst>
                                          <p:attrName>ppt_h</p:attrName>
                                        </p:attrNameLst>
                                      </p:cBhvr>
                                      <p:tavLst>
                                        <p:tav tm="0">
                                          <p:val>
                                            <p:fltVal val="0"/>
                                          </p:val>
                                        </p:tav>
                                        <p:tav tm="100000">
                                          <p:val>
                                            <p:strVal val="#ppt_h"/>
                                          </p:val>
                                        </p:tav>
                                      </p:tavLst>
                                    </p:anim>
                                    <p:anim calcmode="lin" valueType="num">
                                      <p:cBhvr>
                                        <p:cTn id="52" dur="1000" fill="hold"/>
                                        <p:tgtEl>
                                          <p:spTgt spid="89"/>
                                        </p:tgtEl>
                                        <p:attrNameLst>
                                          <p:attrName>style.rotation</p:attrName>
                                        </p:attrNameLst>
                                      </p:cBhvr>
                                      <p:tavLst>
                                        <p:tav tm="0">
                                          <p:val>
                                            <p:fltVal val="90"/>
                                          </p:val>
                                        </p:tav>
                                        <p:tav tm="100000">
                                          <p:val>
                                            <p:fltVal val="0"/>
                                          </p:val>
                                        </p:tav>
                                      </p:tavLst>
                                    </p:anim>
                                    <p:animEffect transition="in" filter="fade">
                                      <p:cBhvr>
                                        <p:cTn id="53" dur="1000"/>
                                        <p:tgtEl>
                                          <p:spTgt spid="89"/>
                                        </p:tgtEl>
                                      </p:cBhvr>
                                    </p:animEffect>
                                  </p:childTnLst>
                                </p:cTn>
                              </p:par>
                              <p:par>
                                <p:cTn id="54" presetID="31" presetClass="entr" presetSubtype="0" fill="hold" nodeType="withEffect">
                                  <p:stCondLst>
                                    <p:cond delay="250"/>
                                  </p:stCondLst>
                                  <p:childTnLst>
                                    <p:set>
                                      <p:cBhvr>
                                        <p:cTn id="55" dur="1" fill="hold">
                                          <p:stCondLst>
                                            <p:cond delay="0"/>
                                          </p:stCondLst>
                                        </p:cTn>
                                        <p:tgtEl>
                                          <p:spTgt spid="90"/>
                                        </p:tgtEl>
                                        <p:attrNameLst>
                                          <p:attrName>style.visibility</p:attrName>
                                        </p:attrNameLst>
                                      </p:cBhvr>
                                      <p:to>
                                        <p:strVal val="visible"/>
                                      </p:to>
                                    </p:set>
                                    <p:anim calcmode="lin" valueType="num">
                                      <p:cBhvr>
                                        <p:cTn id="56" dur="1000" fill="hold"/>
                                        <p:tgtEl>
                                          <p:spTgt spid="90"/>
                                        </p:tgtEl>
                                        <p:attrNameLst>
                                          <p:attrName>ppt_w</p:attrName>
                                        </p:attrNameLst>
                                      </p:cBhvr>
                                      <p:tavLst>
                                        <p:tav tm="0">
                                          <p:val>
                                            <p:fltVal val="0"/>
                                          </p:val>
                                        </p:tav>
                                        <p:tav tm="100000">
                                          <p:val>
                                            <p:strVal val="#ppt_w"/>
                                          </p:val>
                                        </p:tav>
                                      </p:tavLst>
                                    </p:anim>
                                    <p:anim calcmode="lin" valueType="num">
                                      <p:cBhvr>
                                        <p:cTn id="57" dur="1000" fill="hold"/>
                                        <p:tgtEl>
                                          <p:spTgt spid="90"/>
                                        </p:tgtEl>
                                        <p:attrNameLst>
                                          <p:attrName>ppt_h</p:attrName>
                                        </p:attrNameLst>
                                      </p:cBhvr>
                                      <p:tavLst>
                                        <p:tav tm="0">
                                          <p:val>
                                            <p:fltVal val="0"/>
                                          </p:val>
                                        </p:tav>
                                        <p:tav tm="100000">
                                          <p:val>
                                            <p:strVal val="#ppt_h"/>
                                          </p:val>
                                        </p:tav>
                                      </p:tavLst>
                                    </p:anim>
                                    <p:anim calcmode="lin" valueType="num">
                                      <p:cBhvr>
                                        <p:cTn id="58" dur="1000" fill="hold"/>
                                        <p:tgtEl>
                                          <p:spTgt spid="90"/>
                                        </p:tgtEl>
                                        <p:attrNameLst>
                                          <p:attrName>style.rotation</p:attrName>
                                        </p:attrNameLst>
                                      </p:cBhvr>
                                      <p:tavLst>
                                        <p:tav tm="0">
                                          <p:val>
                                            <p:fltVal val="90"/>
                                          </p:val>
                                        </p:tav>
                                        <p:tav tm="100000">
                                          <p:val>
                                            <p:fltVal val="0"/>
                                          </p:val>
                                        </p:tav>
                                      </p:tavLst>
                                    </p:anim>
                                    <p:animEffect transition="in" filter="fade">
                                      <p:cBhvr>
                                        <p:cTn id="59" dur="1000"/>
                                        <p:tgtEl>
                                          <p:spTgt spid="90"/>
                                        </p:tgtEl>
                                      </p:cBhvr>
                                    </p:animEffect>
                                  </p:childTnLst>
                                </p:cTn>
                              </p:par>
                              <p:par>
                                <p:cTn id="60" presetID="31" presetClass="entr" presetSubtype="0" fill="hold" nodeType="withEffect">
                                  <p:stCondLst>
                                    <p:cond delay="250"/>
                                  </p:stCondLst>
                                  <p:childTnLst>
                                    <p:set>
                                      <p:cBhvr>
                                        <p:cTn id="61" dur="1" fill="hold">
                                          <p:stCondLst>
                                            <p:cond delay="0"/>
                                          </p:stCondLst>
                                        </p:cTn>
                                        <p:tgtEl>
                                          <p:spTgt spid="91"/>
                                        </p:tgtEl>
                                        <p:attrNameLst>
                                          <p:attrName>style.visibility</p:attrName>
                                        </p:attrNameLst>
                                      </p:cBhvr>
                                      <p:to>
                                        <p:strVal val="visible"/>
                                      </p:to>
                                    </p:set>
                                    <p:anim calcmode="lin" valueType="num">
                                      <p:cBhvr>
                                        <p:cTn id="62" dur="1000" fill="hold"/>
                                        <p:tgtEl>
                                          <p:spTgt spid="91"/>
                                        </p:tgtEl>
                                        <p:attrNameLst>
                                          <p:attrName>ppt_w</p:attrName>
                                        </p:attrNameLst>
                                      </p:cBhvr>
                                      <p:tavLst>
                                        <p:tav tm="0">
                                          <p:val>
                                            <p:fltVal val="0"/>
                                          </p:val>
                                        </p:tav>
                                        <p:tav tm="100000">
                                          <p:val>
                                            <p:strVal val="#ppt_w"/>
                                          </p:val>
                                        </p:tav>
                                      </p:tavLst>
                                    </p:anim>
                                    <p:anim calcmode="lin" valueType="num">
                                      <p:cBhvr>
                                        <p:cTn id="63" dur="1000" fill="hold"/>
                                        <p:tgtEl>
                                          <p:spTgt spid="91"/>
                                        </p:tgtEl>
                                        <p:attrNameLst>
                                          <p:attrName>ppt_h</p:attrName>
                                        </p:attrNameLst>
                                      </p:cBhvr>
                                      <p:tavLst>
                                        <p:tav tm="0">
                                          <p:val>
                                            <p:fltVal val="0"/>
                                          </p:val>
                                        </p:tav>
                                        <p:tav tm="100000">
                                          <p:val>
                                            <p:strVal val="#ppt_h"/>
                                          </p:val>
                                        </p:tav>
                                      </p:tavLst>
                                    </p:anim>
                                    <p:anim calcmode="lin" valueType="num">
                                      <p:cBhvr>
                                        <p:cTn id="64" dur="1000" fill="hold"/>
                                        <p:tgtEl>
                                          <p:spTgt spid="91"/>
                                        </p:tgtEl>
                                        <p:attrNameLst>
                                          <p:attrName>style.rotation</p:attrName>
                                        </p:attrNameLst>
                                      </p:cBhvr>
                                      <p:tavLst>
                                        <p:tav tm="0">
                                          <p:val>
                                            <p:fltVal val="90"/>
                                          </p:val>
                                        </p:tav>
                                        <p:tav tm="100000">
                                          <p:val>
                                            <p:fltVal val="0"/>
                                          </p:val>
                                        </p:tav>
                                      </p:tavLst>
                                    </p:anim>
                                    <p:animEffect transition="in" filter="fade">
                                      <p:cBhvr>
                                        <p:cTn id="65" dur="1000"/>
                                        <p:tgtEl>
                                          <p:spTgt spid="91"/>
                                        </p:tgtEl>
                                      </p:cBhvr>
                                    </p:animEffect>
                                  </p:childTnLst>
                                </p:cTn>
                              </p:par>
                              <p:par>
                                <p:cTn id="66" presetID="31" presetClass="entr" presetSubtype="0" fill="hold" nodeType="withEffect">
                                  <p:stCondLst>
                                    <p:cond delay="250"/>
                                  </p:stCondLst>
                                  <p:childTnLst>
                                    <p:set>
                                      <p:cBhvr>
                                        <p:cTn id="67" dur="1" fill="hold">
                                          <p:stCondLst>
                                            <p:cond delay="0"/>
                                          </p:stCondLst>
                                        </p:cTn>
                                        <p:tgtEl>
                                          <p:spTgt spid="92"/>
                                        </p:tgtEl>
                                        <p:attrNameLst>
                                          <p:attrName>style.visibility</p:attrName>
                                        </p:attrNameLst>
                                      </p:cBhvr>
                                      <p:to>
                                        <p:strVal val="visible"/>
                                      </p:to>
                                    </p:set>
                                    <p:anim calcmode="lin" valueType="num">
                                      <p:cBhvr>
                                        <p:cTn id="68" dur="1000" fill="hold"/>
                                        <p:tgtEl>
                                          <p:spTgt spid="92"/>
                                        </p:tgtEl>
                                        <p:attrNameLst>
                                          <p:attrName>ppt_w</p:attrName>
                                        </p:attrNameLst>
                                      </p:cBhvr>
                                      <p:tavLst>
                                        <p:tav tm="0">
                                          <p:val>
                                            <p:fltVal val="0"/>
                                          </p:val>
                                        </p:tav>
                                        <p:tav tm="100000">
                                          <p:val>
                                            <p:strVal val="#ppt_w"/>
                                          </p:val>
                                        </p:tav>
                                      </p:tavLst>
                                    </p:anim>
                                    <p:anim calcmode="lin" valueType="num">
                                      <p:cBhvr>
                                        <p:cTn id="69" dur="1000" fill="hold"/>
                                        <p:tgtEl>
                                          <p:spTgt spid="92"/>
                                        </p:tgtEl>
                                        <p:attrNameLst>
                                          <p:attrName>ppt_h</p:attrName>
                                        </p:attrNameLst>
                                      </p:cBhvr>
                                      <p:tavLst>
                                        <p:tav tm="0">
                                          <p:val>
                                            <p:fltVal val="0"/>
                                          </p:val>
                                        </p:tav>
                                        <p:tav tm="100000">
                                          <p:val>
                                            <p:strVal val="#ppt_h"/>
                                          </p:val>
                                        </p:tav>
                                      </p:tavLst>
                                    </p:anim>
                                    <p:anim calcmode="lin" valueType="num">
                                      <p:cBhvr>
                                        <p:cTn id="70" dur="1000" fill="hold"/>
                                        <p:tgtEl>
                                          <p:spTgt spid="92"/>
                                        </p:tgtEl>
                                        <p:attrNameLst>
                                          <p:attrName>style.rotation</p:attrName>
                                        </p:attrNameLst>
                                      </p:cBhvr>
                                      <p:tavLst>
                                        <p:tav tm="0">
                                          <p:val>
                                            <p:fltVal val="90"/>
                                          </p:val>
                                        </p:tav>
                                        <p:tav tm="100000">
                                          <p:val>
                                            <p:fltVal val="0"/>
                                          </p:val>
                                        </p:tav>
                                      </p:tavLst>
                                    </p:anim>
                                    <p:animEffect transition="in" filter="fade">
                                      <p:cBhvr>
                                        <p:cTn id="71" dur="1000"/>
                                        <p:tgtEl>
                                          <p:spTgt spid="92"/>
                                        </p:tgtEl>
                                      </p:cBhvr>
                                    </p:animEffect>
                                  </p:childTnLst>
                                </p:cTn>
                              </p:par>
                              <p:par>
                                <p:cTn id="72" presetID="31" presetClass="entr" presetSubtype="0" fill="hold" grpId="0" nodeType="withEffect">
                                  <p:stCondLst>
                                    <p:cond delay="250"/>
                                  </p:stCondLst>
                                  <p:childTnLst>
                                    <p:set>
                                      <p:cBhvr>
                                        <p:cTn id="73" dur="1" fill="hold">
                                          <p:stCondLst>
                                            <p:cond delay="0"/>
                                          </p:stCondLst>
                                        </p:cTn>
                                        <p:tgtEl>
                                          <p:spTgt spid="93"/>
                                        </p:tgtEl>
                                        <p:attrNameLst>
                                          <p:attrName>style.visibility</p:attrName>
                                        </p:attrNameLst>
                                      </p:cBhvr>
                                      <p:to>
                                        <p:strVal val="visible"/>
                                      </p:to>
                                    </p:set>
                                    <p:anim calcmode="lin" valueType="num">
                                      <p:cBhvr>
                                        <p:cTn id="74" dur="1000" fill="hold"/>
                                        <p:tgtEl>
                                          <p:spTgt spid="93"/>
                                        </p:tgtEl>
                                        <p:attrNameLst>
                                          <p:attrName>ppt_w</p:attrName>
                                        </p:attrNameLst>
                                      </p:cBhvr>
                                      <p:tavLst>
                                        <p:tav tm="0">
                                          <p:val>
                                            <p:fltVal val="0"/>
                                          </p:val>
                                        </p:tav>
                                        <p:tav tm="100000">
                                          <p:val>
                                            <p:strVal val="#ppt_w"/>
                                          </p:val>
                                        </p:tav>
                                      </p:tavLst>
                                    </p:anim>
                                    <p:anim calcmode="lin" valueType="num">
                                      <p:cBhvr>
                                        <p:cTn id="75" dur="1000" fill="hold"/>
                                        <p:tgtEl>
                                          <p:spTgt spid="93"/>
                                        </p:tgtEl>
                                        <p:attrNameLst>
                                          <p:attrName>ppt_h</p:attrName>
                                        </p:attrNameLst>
                                      </p:cBhvr>
                                      <p:tavLst>
                                        <p:tav tm="0">
                                          <p:val>
                                            <p:fltVal val="0"/>
                                          </p:val>
                                        </p:tav>
                                        <p:tav tm="100000">
                                          <p:val>
                                            <p:strVal val="#ppt_h"/>
                                          </p:val>
                                        </p:tav>
                                      </p:tavLst>
                                    </p:anim>
                                    <p:anim calcmode="lin" valueType="num">
                                      <p:cBhvr>
                                        <p:cTn id="76" dur="1000" fill="hold"/>
                                        <p:tgtEl>
                                          <p:spTgt spid="93"/>
                                        </p:tgtEl>
                                        <p:attrNameLst>
                                          <p:attrName>style.rotation</p:attrName>
                                        </p:attrNameLst>
                                      </p:cBhvr>
                                      <p:tavLst>
                                        <p:tav tm="0">
                                          <p:val>
                                            <p:fltVal val="90"/>
                                          </p:val>
                                        </p:tav>
                                        <p:tav tm="100000">
                                          <p:val>
                                            <p:fltVal val="0"/>
                                          </p:val>
                                        </p:tav>
                                      </p:tavLst>
                                    </p:anim>
                                    <p:animEffect transition="in" filter="fade">
                                      <p:cBhvr>
                                        <p:cTn id="77" dur="1000"/>
                                        <p:tgtEl>
                                          <p:spTgt spid="9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63" presetClass="path" presetSubtype="0" decel="50000" fill="hold" grpId="1" nodeType="withEffect">
                                  <p:stCondLst>
                                    <p:cond delay="0"/>
                                  </p:stCondLst>
                                  <p:childTnLst>
                                    <p:animMotion origin="layout" path="M 4.16667E-7 -7.40741E-7 L 0.20547 -7.40741E-7 " pathEditMode="relative" rAng="0" ptsTypes="AA">
                                      <p:cBhvr>
                                        <p:cTn id="82" dur="1000" spd="-100000" fill="hold"/>
                                        <p:tgtEl>
                                          <p:spTgt spid="22"/>
                                        </p:tgtEl>
                                        <p:attrNameLst>
                                          <p:attrName>ppt_x</p:attrName>
                                          <p:attrName>ppt_y</p:attrName>
                                        </p:attrNameLst>
                                      </p:cBhvr>
                                      <p:rCtr x="102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3" grpId="0" animBg="1"/>
      <p:bldP spid="94" grpId="0" animBg="1"/>
      <p:bldP spid="94" grpId="1" animBg="1"/>
      <p:bldP spid="94" grpId="2" animBg="1"/>
      <p:bldP spid="97" grpId="0" animBg="1"/>
      <p:bldP spid="102" grpId="0"/>
      <p:bldP spid="22" grpId="0"/>
      <p:bldP spid="2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532" y="0"/>
            <a:ext cx="14191063" cy="6653284"/>
          </a:xfrm>
          <a:prstGeom prst="rect">
            <a:avLst/>
          </a:prstGeom>
        </p:spPr>
      </p:pic>
      <p:sp>
        <p:nvSpPr>
          <p:cNvPr id="93" name="椭圆 92">
            <a:extLst>
              <a:ext uri="{FF2B5EF4-FFF2-40B4-BE49-F238E27FC236}">
                <a16:creationId xmlns:a16="http://schemas.microsoft.com/office/drawing/2014/main" xmlns="" id="{D95C65DC-46CF-40B2-9DAA-790AAE040EBB}"/>
              </a:ext>
            </a:extLst>
          </p:cNvPr>
          <p:cNvSpPr/>
          <p:nvPr/>
        </p:nvSpPr>
        <p:spPr>
          <a:xfrm rot="7715704">
            <a:off x="4385889" y="2000067"/>
            <a:ext cx="21897" cy="2189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框 98">
            <a:extLst>
              <a:ext uri="{FF2B5EF4-FFF2-40B4-BE49-F238E27FC236}">
                <a16:creationId xmlns:a16="http://schemas.microsoft.com/office/drawing/2014/main" xmlns="" id="{BE1A07A8-1384-4DE1-B128-A56A54CE9F66}"/>
              </a:ext>
            </a:extLst>
          </p:cNvPr>
          <p:cNvSpPr txBox="1"/>
          <p:nvPr/>
        </p:nvSpPr>
        <p:spPr>
          <a:xfrm>
            <a:off x="4915414" y="2134469"/>
            <a:ext cx="512744" cy="1446550"/>
          </a:xfrm>
          <a:prstGeom prst="rect">
            <a:avLst/>
          </a:prstGeom>
          <a:noFill/>
        </p:spPr>
        <p:txBody>
          <a:bodyPr wrap="square" rtlCol="0">
            <a:spAutoFit/>
          </a:bodyPr>
          <a:lstStyle/>
          <a:p>
            <a:pPr algn="ctr"/>
            <a:endParaRPr lang="zh-CN" altLang="en-US" sz="8800" dirty="0">
              <a:solidFill>
                <a:schemeClr val="tx2"/>
              </a:solidFill>
              <a:effectLst>
                <a:outerShdw blurRad="139700" dist="88900" dir="2700000" algn="tl" rotWithShape="0">
                  <a:schemeClr val="tx1">
                    <a:lumMod val="75000"/>
                    <a:lumOff val="25000"/>
                    <a:alpha val="40000"/>
                  </a:schemeClr>
                </a:outerShdw>
              </a:effectLst>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00" name="文本框 99">
            <a:extLst>
              <a:ext uri="{FF2B5EF4-FFF2-40B4-BE49-F238E27FC236}">
                <a16:creationId xmlns:a16="http://schemas.microsoft.com/office/drawing/2014/main" xmlns="" id="{4C1E8228-B8B9-4007-909B-BBDA70C0820A}"/>
              </a:ext>
            </a:extLst>
          </p:cNvPr>
          <p:cNvSpPr txBox="1"/>
          <p:nvPr/>
        </p:nvSpPr>
        <p:spPr>
          <a:xfrm>
            <a:off x="5552536" y="2134469"/>
            <a:ext cx="512744" cy="1446550"/>
          </a:xfrm>
          <a:prstGeom prst="rect">
            <a:avLst/>
          </a:prstGeom>
          <a:noFill/>
        </p:spPr>
        <p:txBody>
          <a:bodyPr wrap="square" rtlCol="0">
            <a:spAutoFit/>
          </a:bodyPr>
          <a:lstStyle/>
          <a:p>
            <a:pPr algn="ctr"/>
            <a:endParaRPr lang="zh-CN" altLang="en-US" sz="8800" dirty="0">
              <a:solidFill>
                <a:schemeClr val="tx2"/>
              </a:solidFill>
              <a:effectLst>
                <a:outerShdw blurRad="139700" dist="88900" dir="2700000" algn="tl" rotWithShape="0">
                  <a:schemeClr val="tx1">
                    <a:lumMod val="75000"/>
                    <a:lumOff val="25000"/>
                    <a:alpha val="40000"/>
                  </a:schemeClr>
                </a:outerShdw>
              </a:effectLst>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01" name="文本框 100">
            <a:extLst>
              <a:ext uri="{FF2B5EF4-FFF2-40B4-BE49-F238E27FC236}">
                <a16:creationId xmlns:a16="http://schemas.microsoft.com/office/drawing/2014/main" xmlns="" id="{4E7740FC-BD62-4230-B016-C14E2424B046}"/>
              </a:ext>
            </a:extLst>
          </p:cNvPr>
          <p:cNvSpPr txBox="1"/>
          <p:nvPr/>
        </p:nvSpPr>
        <p:spPr>
          <a:xfrm>
            <a:off x="6189659" y="2134469"/>
            <a:ext cx="512744" cy="1446550"/>
          </a:xfrm>
          <a:prstGeom prst="rect">
            <a:avLst/>
          </a:prstGeom>
          <a:noFill/>
        </p:spPr>
        <p:txBody>
          <a:bodyPr wrap="square" rtlCol="0">
            <a:spAutoFit/>
          </a:bodyPr>
          <a:lstStyle/>
          <a:p>
            <a:pPr algn="ctr"/>
            <a:endParaRPr lang="zh-CN" altLang="en-US" sz="8800" dirty="0">
              <a:solidFill>
                <a:schemeClr val="tx2"/>
              </a:solidFill>
              <a:effectLst>
                <a:outerShdw blurRad="139700" dist="88900" dir="2700000" algn="tl" rotWithShape="0">
                  <a:schemeClr val="tx1">
                    <a:lumMod val="75000"/>
                    <a:lumOff val="25000"/>
                    <a:alpha val="40000"/>
                  </a:schemeClr>
                </a:outerShdw>
              </a:effectLst>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2" name="Título 3"/>
          <p:cNvSpPr txBox="1">
            <a:spLocks/>
          </p:cNvSpPr>
          <p:nvPr/>
        </p:nvSpPr>
        <p:spPr>
          <a:xfrm>
            <a:off x="4068146" y="1053546"/>
            <a:ext cx="3279711" cy="65392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cs typeface="+mj-cs"/>
              </a:rPr>
              <a:t>“双一流”建设</a:t>
            </a:r>
            <a:endParaRPr kumimoji="0" lang="es-ES_tradnl" sz="3200" b="1" i="0" u="none" strike="noStrike" kern="1200" cap="none" spc="0" normalizeH="0" baseline="0" noProof="0" dirty="0">
              <a:ln>
                <a:noFill/>
              </a:ln>
              <a:solidFill>
                <a:schemeClr val="tx1"/>
              </a:solidFill>
              <a:effectLst/>
              <a:uLnTx/>
              <a:uFillTx/>
              <a:latin typeface="华文仿宋" pitchFamily="2" charset="-122"/>
              <a:ea typeface="华文仿宋" pitchFamily="2" charset="-122"/>
              <a:cs typeface="+mj-cs"/>
            </a:endParaRPr>
          </a:p>
        </p:txBody>
      </p:sp>
      <p:grpSp>
        <p:nvGrpSpPr>
          <p:cNvPr id="23" name="组合 22"/>
          <p:cNvGrpSpPr/>
          <p:nvPr/>
        </p:nvGrpSpPr>
        <p:grpSpPr>
          <a:xfrm>
            <a:off x="1611086" y="2525486"/>
            <a:ext cx="8022771" cy="3102582"/>
            <a:chOff x="1519503" y="2556442"/>
            <a:chExt cx="8989659" cy="3071626"/>
          </a:xfrm>
        </p:grpSpPr>
        <p:grpSp>
          <p:nvGrpSpPr>
            <p:cNvPr id="24" name="组合 1"/>
            <p:cNvGrpSpPr/>
            <p:nvPr/>
          </p:nvGrpSpPr>
          <p:grpSpPr>
            <a:xfrm>
              <a:off x="1519503" y="3161485"/>
              <a:ext cx="8989659" cy="2466583"/>
              <a:chOff x="1519503" y="3161485"/>
              <a:chExt cx="8989659" cy="2466583"/>
            </a:xfrm>
          </p:grpSpPr>
          <p:sp>
            <p:nvSpPr>
              <p:cNvPr id="26" name="Rounded Rectangle 20"/>
              <p:cNvSpPr/>
              <p:nvPr/>
            </p:nvSpPr>
            <p:spPr>
              <a:xfrm>
                <a:off x="3413617" y="3623242"/>
                <a:ext cx="1565604" cy="557025"/>
              </a:xfrm>
              <a:prstGeom prst="roundRect">
                <a:avLst>
                  <a:gd name="adj" fmla="val 50000"/>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prstClr val="black">
                        <a:lumMod val="65000"/>
                        <a:lumOff val="35000"/>
                      </a:prstClr>
                    </a:solidFill>
                    <a:latin typeface="华文仿宋" pitchFamily="2" charset="-122"/>
                    <a:ea typeface="华文仿宋" pitchFamily="2" charset="-122"/>
                    <a:cs typeface="Lato" charset="0"/>
                  </a:rPr>
                  <a:t>各类资源</a:t>
                </a:r>
                <a:endParaRPr lang="en-US" altLang="en-US" sz="2000" b="1" dirty="0">
                  <a:solidFill>
                    <a:prstClr val="black">
                      <a:lumMod val="65000"/>
                      <a:lumOff val="35000"/>
                    </a:prstClr>
                  </a:solidFill>
                  <a:latin typeface="华文仿宋" pitchFamily="2" charset="-122"/>
                  <a:ea typeface="华文仿宋" pitchFamily="2" charset="-122"/>
                  <a:cs typeface="Lato" charset="0"/>
                </a:endParaRPr>
              </a:p>
            </p:txBody>
          </p:sp>
          <p:sp>
            <p:nvSpPr>
              <p:cNvPr id="27" name="Rounded Rectangle 20"/>
              <p:cNvSpPr/>
              <p:nvPr/>
            </p:nvSpPr>
            <p:spPr>
              <a:xfrm>
                <a:off x="5307730" y="3623242"/>
                <a:ext cx="1565604" cy="557025"/>
              </a:xfrm>
              <a:prstGeom prst="roundRect">
                <a:avLst>
                  <a:gd name="adj" fmla="val 50000"/>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zh-CN" altLang="en-US" b="1" dirty="0" smtClean="0">
                    <a:solidFill>
                      <a:prstClr val="black">
                        <a:lumMod val="65000"/>
                        <a:lumOff val="35000"/>
                      </a:prstClr>
                    </a:solidFill>
                    <a:latin typeface="华文仿宋" pitchFamily="2" charset="-122"/>
                    <a:ea typeface="华文仿宋" pitchFamily="2" charset="-122"/>
                    <a:cs typeface="Lato" charset="0"/>
                  </a:rPr>
                  <a:t>数据分析工具</a:t>
                </a:r>
                <a:endParaRPr lang="en-US" altLang="en-US" b="1" dirty="0">
                  <a:solidFill>
                    <a:prstClr val="black">
                      <a:lumMod val="65000"/>
                      <a:lumOff val="35000"/>
                    </a:prstClr>
                  </a:solidFill>
                  <a:latin typeface="华文仿宋" pitchFamily="2" charset="-122"/>
                  <a:ea typeface="华文仿宋" pitchFamily="2" charset="-122"/>
                  <a:cs typeface="Lato" charset="0"/>
                </a:endParaRPr>
              </a:p>
            </p:txBody>
          </p:sp>
          <p:sp>
            <p:nvSpPr>
              <p:cNvPr id="28" name="Rounded Rectangle 20"/>
              <p:cNvSpPr/>
              <p:nvPr/>
            </p:nvSpPr>
            <p:spPr>
              <a:xfrm>
                <a:off x="7049445" y="3623242"/>
                <a:ext cx="1565604" cy="557025"/>
              </a:xfrm>
              <a:prstGeom prst="roundRect">
                <a:avLst>
                  <a:gd name="adj" fmla="val 50000"/>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prstClr val="black">
                        <a:lumMod val="65000"/>
                        <a:lumOff val="35000"/>
                      </a:prstClr>
                    </a:solidFill>
                    <a:latin typeface="华文仿宋" pitchFamily="2" charset="-122"/>
                    <a:ea typeface="华文仿宋" pitchFamily="2" charset="-122"/>
                    <a:cs typeface="Lato" charset="0"/>
                  </a:rPr>
                  <a:t>馆员能力</a:t>
                </a:r>
                <a:endParaRPr lang="en-US" altLang="en-US" sz="2000" b="1" dirty="0" smtClean="0">
                  <a:solidFill>
                    <a:prstClr val="black">
                      <a:lumMod val="65000"/>
                      <a:lumOff val="35000"/>
                    </a:prstClr>
                  </a:solidFill>
                  <a:latin typeface="华文仿宋" pitchFamily="2" charset="-122"/>
                  <a:ea typeface="华文仿宋" pitchFamily="2" charset="-122"/>
                  <a:cs typeface="Lato" charset="0"/>
                </a:endParaRPr>
              </a:p>
            </p:txBody>
          </p:sp>
          <p:sp>
            <p:nvSpPr>
              <p:cNvPr id="29" name="Rounded Rectangle 20"/>
              <p:cNvSpPr/>
              <p:nvPr/>
            </p:nvSpPr>
            <p:spPr>
              <a:xfrm>
                <a:off x="1519503" y="5071043"/>
                <a:ext cx="1565604" cy="557025"/>
              </a:xfrm>
              <a:prstGeom prst="roundRect">
                <a:avLst>
                  <a:gd name="adj" fmla="val 50000"/>
                </a:avLst>
              </a:prstGeom>
              <a:no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zh-CN" altLang="en-US" sz="2000" b="1" dirty="0" smtClean="0">
                    <a:solidFill>
                      <a:prstClr val="black">
                        <a:lumMod val="65000"/>
                        <a:lumOff val="35000"/>
                      </a:prstClr>
                    </a:solidFill>
                    <a:latin typeface="华文仿宋" pitchFamily="2" charset="-122"/>
                    <a:ea typeface="华文仿宋" pitchFamily="2" charset="-122"/>
                    <a:cs typeface="Lato" charset="0"/>
                  </a:rPr>
                  <a:t>信息资源</a:t>
                </a:r>
                <a:endParaRPr lang="en-US" altLang="en-US" sz="2000" b="1" dirty="0">
                  <a:solidFill>
                    <a:prstClr val="black">
                      <a:lumMod val="65000"/>
                      <a:lumOff val="35000"/>
                    </a:prstClr>
                  </a:solidFill>
                  <a:latin typeface="华文仿宋" pitchFamily="2" charset="-122"/>
                  <a:ea typeface="华文仿宋" pitchFamily="2" charset="-122"/>
                  <a:cs typeface="Lato" charset="0"/>
                </a:endParaRPr>
              </a:p>
            </p:txBody>
          </p:sp>
          <p:sp>
            <p:nvSpPr>
              <p:cNvPr id="30" name="Rounded Rectangle 20"/>
              <p:cNvSpPr/>
              <p:nvPr/>
            </p:nvSpPr>
            <p:spPr>
              <a:xfrm>
                <a:off x="3413616" y="5071043"/>
                <a:ext cx="1565604" cy="557025"/>
              </a:xfrm>
              <a:prstGeom prst="roundRect">
                <a:avLst>
                  <a:gd name="adj" fmla="val 50000"/>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zh-CN" altLang="en-US" sz="2000" b="1" dirty="0" smtClean="0">
                    <a:solidFill>
                      <a:prstClr val="black">
                        <a:lumMod val="65000"/>
                        <a:lumOff val="35000"/>
                      </a:prstClr>
                    </a:solidFill>
                    <a:latin typeface="华文仿宋" pitchFamily="2" charset="-122"/>
                    <a:ea typeface="华文仿宋" pitchFamily="2" charset="-122"/>
                    <a:cs typeface="Lato" charset="0"/>
                  </a:rPr>
                  <a:t>数据分析</a:t>
                </a:r>
                <a:endParaRPr lang="en-US" altLang="en-US" sz="2000" b="1" dirty="0">
                  <a:solidFill>
                    <a:prstClr val="black">
                      <a:lumMod val="65000"/>
                      <a:lumOff val="35000"/>
                    </a:prstClr>
                  </a:solidFill>
                  <a:latin typeface="华文仿宋" pitchFamily="2" charset="-122"/>
                  <a:ea typeface="华文仿宋" pitchFamily="2" charset="-122"/>
                  <a:cs typeface="Lato" charset="0"/>
                </a:endParaRPr>
              </a:p>
            </p:txBody>
          </p:sp>
          <p:sp>
            <p:nvSpPr>
              <p:cNvPr id="32" name="Rounded Rectangle 20"/>
              <p:cNvSpPr/>
              <p:nvPr/>
            </p:nvSpPr>
            <p:spPr>
              <a:xfrm>
                <a:off x="7049445" y="5071043"/>
                <a:ext cx="1565604" cy="557025"/>
              </a:xfrm>
              <a:prstGeom prst="roundRect">
                <a:avLst>
                  <a:gd name="adj" fmla="val 50000"/>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zh-CN" altLang="en-US" sz="2000" b="1" dirty="0" smtClean="0">
                    <a:solidFill>
                      <a:prstClr val="black">
                        <a:lumMod val="65000"/>
                        <a:lumOff val="35000"/>
                      </a:prstClr>
                    </a:solidFill>
                    <a:latin typeface="华文仿宋" pitchFamily="2" charset="-122"/>
                    <a:ea typeface="华文仿宋" pitchFamily="2" charset="-122"/>
                    <a:cs typeface="Lato" charset="0"/>
                  </a:rPr>
                  <a:t>知识服务</a:t>
                </a:r>
                <a:endParaRPr lang="en-US" altLang="en-US" sz="2000" b="1" dirty="0">
                  <a:solidFill>
                    <a:prstClr val="black">
                      <a:lumMod val="65000"/>
                      <a:lumOff val="35000"/>
                    </a:prstClr>
                  </a:solidFill>
                  <a:latin typeface="华文仿宋" pitchFamily="2" charset="-122"/>
                  <a:ea typeface="华文仿宋" pitchFamily="2" charset="-122"/>
                  <a:cs typeface="Lato" charset="0"/>
                </a:endParaRPr>
              </a:p>
            </p:txBody>
          </p:sp>
          <p:sp>
            <p:nvSpPr>
              <p:cNvPr id="33" name="Rounded Rectangle 20"/>
              <p:cNvSpPr/>
              <p:nvPr/>
            </p:nvSpPr>
            <p:spPr>
              <a:xfrm>
                <a:off x="8943558" y="5071043"/>
                <a:ext cx="1565604" cy="557025"/>
              </a:xfrm>
              <a:prstGeom prst="roundRect">
                <a:avLst>
                  <a:gd name="adj" fmla="val 50000"/>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zh-CN" altLang="en-US" sz="2000" b="1" dirty="0" smtClean="0">
                    <a:solidFill>
                      <a:prstClr val="black">
                        <a:lumMod val="65000"/>
                        <a:lumOff val="35000"/>
                      </a:prstClr>
                    </a:solidFill>
                    <a:latin typeface="华文仿宋" pitchFamily="2" charset="-122"/>
                    <a:ea typeface="华文仿宋" pitchFamily="2" charset="-122"/>
                    <a:cs typeface="Lato" charset="0"/>
                  </a:rPr>
                  <a:t>智力支持</a:t>
                </a:r>
                <a:endParaRPr lang="en-US" altLang="en-US" sz="2000" b="1" dirty="0">
                  <a:solidFill>
                    <a:prstClr val="black">
                      <a:lumMod val="65000"/>
                      <a:lumOff val="35000"/>
                    </a:prstClr>
                  </a:solidFill>
                  <a:latin typeface="华文仿宋" pitchFamily="2" charset="-122"/>
                  <a:ea typeface="华文仿宋" pitchFamily="2" charset="-122"/>
                  <a:cs typeface="Lato" charset="0"/>
                </a:endParaRPr>
              </a:p>
            </p:txBody>
          </p:sp>
          <p:cxnSp>
            <p:nvCxnSpPr>
              <p:cNvPr id="34" name="Conector angular 48"/>
              <p:cNvCxnSpPr/>
              <p:nvPr/>
            </p:nvCxnSpPr>
            <p:spPr>
              <a:xfrm rot="5400000">
                <a:off x="5859654" y="3392363"/>
                <a:ext cx="461758" cy="1"/>
              </a:xfrm>
              <a:prstGeom prst="bentConnector3">
                <a:avLst>
                  <a:gd name="adj1" fmla="val 50000"/>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ector angular 49"/>
              <p:cNvCxnSpPr/>
              <p:nvPr/>
            </p:nvCxnSpPr>
            <p:spPr>
              <a:xfrm rot="10800000" flipV="1">
                <a:off x="4196419" y="3405628"/>
                <a:ext cx="1891230" cy="217614"/>
              </a:xfrm>
              <a:prstGeom prst="bentConnector2">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ector angular 50"/>
              <p:cNvCxnSpPr/>
              <p:nvPr/>
            </p:nvCxnSpPr>
            <p:spPr>
              <a:xfrm>
                <a:off x="6090532" y="3405628"/>
                <a:ext cx="1741715" cy="217614"/>
              </a:xfrm>
              <a:prstGeom prst="bentConnector2">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ector angular 51"/>
              <p:cNvCxnSpPr/>
              <p:nvPr/>
            </p:nvCxnSpPr>
            <p:spPr>
              <a:xfrm rot="5400000">
                <a:off x="5747602" y="4516847"/>
                <a:ext cx="679510" cy="6350"/>
              </a:xfrm>
              <a:prstGeom prst="bentConnector3">
                <a:avLst>
                  <a:gd name="adj1" fmla="val 50000"/>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Conector angular 54"/>
              <p:cNvCxnSpPr/>
              <p:nvPr/>
            </p:nvCxnSpPr>
            <p:spPr>
              <a:xfrm rot="10800000" flipV="1">
                <a:off x="2254685" y="4853429"/>
                <a:ext cx="3832964" cy="217614"/>
              </a:xfrm>
              <a:prstGeom prst="bentConnector3">
                <a:avLst>
                  <a:gd name="adj1" fmla="val 99346"/>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Conector angular 55"/>
              <p:cNvCxnSpPr/>
              <p:nvPr/>
            </p:nvCxnSpPr>
            <p:spPr>
              <a:xfrm>
                <a:off x="6090532" y="4853429"/>
                <a:ext cx="3635828" cy="217614"/>
              </a:xfrm>
              <a:prstGeom prst="bentConnector2">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Conector angular 56"/>
              <p:cNvCxnSpPr/>
              <p:nvPr/>
            </p:nvCxnSpPr>
            <p:spPr>
              <a:xfrm rot="5400000">
                <a:off x="4087617" y="4962232"/>
                <a:ext cx="217613" cy="9"/>
              </a:xfrm>
              <a:prstGeom prst="bentConnector3">
                <a:avLst>
                  <a:gd name="adj1" fmla="val 50000"/>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Conector angular 57"/>
              <p:cNvCxnSpPr/>
              <p:nvPr/>
            </p:nvCxnSpPr>
            <p:spPr>
              <a:xfrm rot="16200000" flipH="1">
                <a:off x="7723438" y="4962234"/>
                <a:ext cx="217616" cy="2"/>
              </a:xfrm>
              <a:prstGeom prst="bentConnector3">
                <a:avLst>
                  <a:gd name="adj1" fmla="val 50000"/>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Rounded Rectangle 20"/>
            <p:cNvSpPr/>
            <p:nvPr/>
          </p:nvSpPr>
          <p:spPr>
            <a:xfrm>
              <a:off x="5296846" y="2556442"/>
              <a:ext cx="1565604" cy="557025"/>
            </a:xfrm>
            <a:prstGeom prst="roundRect">
              <a:avLst>
                <a:gd name="adj" fmla="val 50000"/>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lumMod val="65000"/>
                      <a:lumOff val="35000"/>
                    </a:prstClr>
                  </a:solidFill>
                  <a:effectLst/>
                  <a:uLnTx/>
                  <a:uFillTx/>
                  <a:latin typeface="华文仿宋" pitchFamily="2" charset="-122"/>
                  <a:ea typeface="华文仿宋" pitchFamily="2" charset="-122"/>
                  <a:cs typeface="Lato" charset="0"/>
                </a:rPr>
                <a:t>学科服务</a:t>
              </a:r>
              <a:endParaRPr kumimoji="0" lang="en-US" sz="2000" b="1" i="0" u="none" strike="noStrike" kern="1200" cap="none" spc="0" normalizeH="0" baseline="0" noProof="0" dirty="0">
                <a:ln>
                  <a:noFill/>
                </a:ln>
                <a:solidFill>
                  <a:prstClr val="black">
                    <a:lumMod val="65000"/>
                    <a:lumOff val="35000"/>
                  </a:prstClr>
                </a:solidFill>
                <a:effectLst/>
                <a:uLnTx/>
                <a:uFillTx/>
                <a:latin typeface="华文仿宋" pitchFamily="2" charset="-122"/>
                <a:ea typeface="华文仿宋" pitchFamily="2" charset="-122"/>
                <a:cs typeface="Lato" charset="0"/>
              </a:endParaRPr>
            </a:p>
          </p:txBody>
        </p:sp>
      </p:grpSp>
      <p:sp>
        <p:nvSpPr>
          <p:cNvPr id="43" name="TextBox 42"/>
          <p:cNvSpPr txBox="1"/>
          <p:nvPr/>
        </p:nvSpPr>
        <p:spPr>
          <a:xfrm>
            <a:off x="11506200" y="6254820"/>
            <a:ext cx="533400"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P2</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37856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
                                  </p:stCondLst>
                                  <p:endCondLst>
                                    <p:cond evt="begin" delay="0">
                                      <p:tn val="5"/>
                                    </p:cond>
                                  </p:end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63" presetClass="path" presetSubtype="0" decel="50000" fill="hold" grpId="1" nodeType="withEffect" nodePh="1">
                                  <p:stCondLst>
                                    <p:cond delay="150"/>
                                  </p:stCondLst>
                                  <p:endCondLst>
                                    <p:cond evt="begin" delay="0">
                                      <p:tn val="8"/>
                                    </p:cond>
                                  </p:endCondLst>
                                  <p:childTnLst>
                                    <p:animMotion origin="layout" path="M -3.125E-6 -7.40741E-7 L 0.20547 -7.40741E-7 " pathEditMode="relative" rAng="0" ptsTypes="AA">
                                      <p:cBhvr>
                                        <p:cTn id="9" dur="1000" spd="-100000" fill="hold"/>
                                        <p:tgtEl>
                                          <p:spTgt spid="99"/>
                                        </p:tgtEl>
                                        <p:attrNameLst>
                                          <p:attrName>ppt_x</p:attrName>
                                          <p:attrName>ppt_y</p:attrName>
                                        </p:attrNameLst>
                                      </p:cBhvr>
                                      <p:rCtr x="10273" y="0"/>
                                    </p:animMotion>
                                  </p:childTnLst>
                                </p:cTn>
                              </p:par>
                              <p:par>
                                <p:cTn id="10" presetID="10" presetClass="entr" presetSubtype="0" fill="hold" grpId="0" nodeType="withEffect" nodePh="1">
                                  <p:stCondLst>
                                    <p:cond delay="300"/>
                                  </p:stCondLst>
                                  <p:endCondLst>
                                    <p:cond evt="begin" delay="0">
                                      <p:tn val="10"/>
                                    </p:cond>
                                  </p:end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par>
                                <p:cTn id="13" presetID="63" presetClass="path" presetSubtype="0" decel="50000" fill="hold" grpId="1" nodeType="withEffect" nodePh="1">
                                  <p:stCondLst>
                                    <p:cond delay="300"/>
                                  </p:stCondLst>
                                  <p:endCondLst>
                                    <p:cond evt="begin" delay="0">
                                      <p:tn val="13"/>
                                    </p:cond>
                                  </p:endCondLst>
                                  <p:childTnLst>
                                    <p:animMotion origin="layout" path="M 3.33333E-6 -7.40741E-7 L 0.20547 -7.40741E-7 " pathEditMode="relative" rAng="0" ptsTypes="AA">
                                      <p:cBhvr>
                                        <p:cTn id="14" dur="1000" spd="-100000" fill="hold"/>
                                        <p:tgtEl>
                                          <p:spTgt spid="100"/>
                                        </p:tgtEl>
                                        <p:attrNameLst>
                                          <p:attrName>ppt_x</p:attrName>
                                          <p:attrName>ppt_y</p:attrName>
                                        </p:attrNameLst>
                                      </p:cBhvr>
                                      <p:rCtr x="10273" y="0"/>
                                    </p:animMotion>
                                  </p:childTnLst>
                                </p:cTn>
                              </p:par>
                              <p:par>
                                <p:cTn id="15" presetID="10" presetClass="entr" presetSubtype="0" fill="hold" grpId="0" nodeType="withEffect" nodePh="1">
                                  <p:stCondLst>
                                    <p:cond delay="450"/>
                                  </p:stCondLst>
                                  <p:endCondLst>
                                    <p:cond evt="begin" delay="0">
                                      <p:tn val="15"/>
                                    </p:cond>
                                  </p:end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par>
                                <p:cTn id="18" presetID="63" presetClass="path" presetSubtype="0" decel="50000" fill="hold" grpId="1" nodeType="withEffect" nodePh="1">
                                  <p:stCondLst>
                                    <p:cond delay="450"/>
                                  </p:stCondLst>
                                  <p:endCondLst>
                                    <p:cond evt="begin" delay="0">
                                      <p:tn val="18"/>
                                    </p:cond>
                                  </p:endCondLst>
                                  <p:childTnLst>
                                    <p:animMotion origin="layout" path="M -4.16667E-7 -7.40741E-7 L 0.20547 -7.40741E-7 " pathEditMode="relative" rAng="0" ptsTypes="AA">
                                      <p:cBhvr>
                                        <p:cTn id="19" dur="1000" spd="-100000" fill="hold"/>
                                        <p:tgtEl>
                                          <p:spTgt spid="101"/>
                                        </p:tgtEl>
                                        <p:attrNameLst>
                                          <p:attrName>ppt_x</p:attrName>
                                          <p:attrName>ppt_y</p:attrName>
                                        </p:attrNameLst>
                                      </p:cBhvr>
                                      <p:rCtr x="10273" y="0"/>
                                    </p:animMotion>
                                  </p:childTnLst>
                                </p:cTn>
                              </p:par>
                              <p:par>
                                <p:cTn id="20" presetID="31" presetClass="entr" presetSubtype="0" fill="hold" grpId="0" nodeType="withEffect">
                                  <p:stCondLst>
                                    <p:cond delay="250"/>
                                  </p:stCondLst>
                                  <p:childTnLst>
                                    <p:set>
                                      <p:cBhvr>
                                        <p:cTn id="21" dur="1" fill="hold">
                                          <p:stCondLst>
                                            <p:cond delay="0"/>
                                          </p:stCondLst>
                                        </p:cTn>
                                        <p:tgtEl>
                                          <p:spTgt spid="93"/>
                                        </p:tgtEl>
                                        <p:attrNameLst>
                                          <p:attrName>style.visibility</p:attrName>
                                        </p:attrNameLst>
                                      </p:cBhvr>
                                      <p:to>
                                        <p:strVal val="visible"/>
                                      </p:to>
                                    </p:set>
                                    <p:anim calcmode="lin" valueType="num">
                                      <p:cBhvr>
                                        <p:cTn id="22" dur="1000" fill="hold"/>
                                        <p:tgtEl>
                                          <p:spTgt spid="93"/>
                                        </p:tgtEl>
                                        <p:attrNameLst>
                                          <p:attrName>ppt_w</p:attrName>
                                        </p:attrNameLst>
                                      </p:cBhvr>
                                      <p:tavLst>
                                        <p:tav tm="0">
                                          <p:val>
                                            <p:fltVal val="0"/>
                                          </p:val>
                                        </p:tav>
                                        <p:tav tm="100000">
                                          <p:val>
                                            <p:strVal val="#ppt_w"/>
                                          </p:val>
                                        </p:tav>
                                      </p:tavLst>
                                    </p:anim>
                                    <p:anim calcmode="lin" valueType="num">
                                      <p:cBhvr>
                                        <p:cTn id="23" dur="1000" fill="hold"/>
                                        <p:tgtEl>
                                          <p:spTgt spid="93"/>
                                        </p:tgtEl>
                                        <p:attrNameLst>
                                          <p:attrName>ppt_h</p:attrName>
                                        </p:attrNameLst>
                                      </p:cBhvr>
                                      <p:tavLst>
                                        <p:tav tm="0">
                                          <p:val>
                                            <p:fltVal val="0"/>
                                          </p:val>
                                        </p:tav>
                                        <p:tav tm="100000">
                                          <p:val>
                                            <p:strVal val="#ppt_h"/>
                                          </p:val>
                                        </p:tav>
                                      </p:tavLst>
                                    </p:anim>
                                    <p:anim calcmode="lin" valueType="num">
                                      <p:cBhvr>
                                        <p:cTn id="24" dur="1000" fill="hold"/>
                                        <p:tgtEl>
                                          <p:spTgt spid="93"/>
                                        </p:tgtEl>
                                        <p:attrNameLst>
                                          <p:attrName>style.rotation</p:attrName>
                                        </p:attrNameLst>
                                      </p:cBhvr>
                                      <p:tavLst>
                                        <p:tav tm="0">
                                          <p:val>
                                            <p:fltVal val="90"/>
                                          </p:val>
                                        </p:tav>
                                        <p:tav tm="100000">
                                          <p:val>
                                            <p:fltVal val="0"/>
                                          </p:val>
                                        </p:tav>
                                      </p:tavLst>
                                    </p:anim>
                                    <p:animEffect transition="in" filter="fade">
                                      <p:cBhvr>
                                        <p:cTn id="25" dur="1000"/>
                                        <p:tgtEl>
                                          <p:spTgt spid="93"/>
                                        </p:tgtEl>
                                      </p:cBhvr>
                                    </p:animEffect>
                                  </p:childTnLst>
                                </p:cTn>
                              </p:par>
                            </p:childTnLst>
                          </p:cTn>
                        </p:par>
                        <p:par>
                          <p:cTn id="26" fill="hold">
                            <p:stCondLst>
                              <p:cond delay="1450"/>
                            </p:stCondLst>
                            <p:childTnLst>
                              <p:par>
                                <p:cTn id="27" presetID="2" presetClass="entr" presetSubtype="4" spd="50000" accel="5000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0" fill="hold"/>
                                        <p:tgtEl>
                                          <p:spTgt spid="22"/>
                                        </p:tgtEl>
                                        <p:attrNameLst>
                                          <p:attrName>ppt_x</p:attrName>
                                        </p:attrNameLst>
                                      </p:cBhvr>
                                      <p:tavLst>
                                        <p:tav tm="0">
                                          <p:val>
                                            <p:strVal val="#ppt_x"/>
                                          </p:val>
                                        </p:tav>
                                        <p:tav tm="100000">
                                          <p:val>
                                            <p:strVal val="#ppt_x"/>
                                          </p:val>
                                        </p:tav>
                                      </p:tavLst>
                                    </p:anim>
                                    <p:anim calcmode="lin" valueType="num">
                                      <p:cBhvr additive="base">
                                        <p:cTn id="30" dur="10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2450"/>
                            </p:stCondLst>
                            <p:childTnLst>
                              <p:par>
                                <p:cTn id="32" presetID="2" presetClass="entr" presetSubtype="4" fill="hold" nodeType="after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ppt_x"/>
                                          </p:val>
                                        </p:tav>
                                        <p:tav tm="100000">
                                          <p:val>
                                            <p:strVal val="#ppt_x"/>
                                          </p:val>
                                        </p:tav>
                                      </p:tavLst>
                                    </p:anim>
                                    <p:anim calcmode="lin" valueType="num">
                                      <p:cBhvr additive="base">
                                        <p:cTn id="35"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9" grpId="0"/>
      <p:bldP spid="99" grpId="1"/>
      <p:bldP spid="100" grpId="0"/>
      <p:bldP spid="100" grpId="1"/>
      <p:bldP spid="101" grpId="0"/>
      <p:bldP spid="101"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a:spLocks/>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226"/>
          <p:cNvSpPr>
            <a:spLocks/>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7" name="Freeform 229"/>
          <p:cNvSpPr>
            <a:spLocks/>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文本框 50"/>
          <p:cNvSpPr txBox="1"/>
          <p:nvPr/>
        </p:nvSpPr>
        <p:spPr>
          <a:xfrm>
            <a:off x="3853560" y="0"/>
            <a:ext cx="4502332" cy="5183342"/>
          </a:xfrm>
          <a:prstGeom prst="rect">
            <a:avLst/>
          </a:prstGeom>
          <a:noFill/>
        </p:spPr>
        <p:txBody>
          <a:bodyPr wrap="square" rtlCol="0" anchor="ctr">
            <a:spAutoFit/>
          </a:bodyPr>
          <a:lstStyle/>
          <a:p>
            <a:pPr algn="ctr">
              <a:lnSpc>
                <a:spcPct val="150000"/>
              </a:lnSpc>
            </a:pPr>
            <a:r>
              <a:rPr lang="en-US" altLang="zh-CN" sz="25000" dirty="0">
                <a:latin typeface="微软雅黑" panose="020B0503020204020204" pitchFamily="34" charset="-122"/>
                <a:ea typeface="微软雅黑" panose="020B0503020204020204" pitchFamily="34" charset="-122"/>
              </a:rPr>
              <a:t>1</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schemeClr val="tx1"/>
              </a:solidFill>
              <a:effectLst>
                <a:innerShdw blurRad="63500" dist="50800" dir="16200000">
                  <a:prstClr val="black">
                    <a:alpha val="30000"/>
                  </a:prstClr>
                </a:innerShdw>
              </a:effectLst>
              <a:latin typeface="+mn-ea"/>
            </a:endParaRPr>
          </a:p>
        </p:txBody>
      </p:sp>
      <p:sp>
        <p:nvSpPr>
          <p:cNvPr id="53" name="文本框 52"/>
          <p:cNvSpPr txBox="1"/>
          <p:nvPr/>
        </p:nvSpPr>
        <p:spPr>
          <a:xfrm>
            <a:off x="3166003" y="4547919"/>
            <a:ext cx="5859994" cy="707886"/>
          </a:xfrm>
          <a:prstGeom prst="rect">
            <a:avLst/>
          </a:prstGeom>
          <a:noFill/>
        </p:spPr>
        <p:txBody>
          <a:bodyPr wrap="square" rtlCol="0">
            <a:spAutoFit/>
          </a:bodyPr>
          <a:lstStyle/>
          <a:p>
            <a:r>
              <a:rPr lang="zh-CN" altLang="en-US" sz="2000" dirty="0" smtClean="0">
                <a:latin typeface="华文仿宋" pitchFamily="2" charset="-122"/>
                <a:ea typeface="华文仿宋" pitchFamily="2" charset="-122"/>
              </a:rPr>
              <a:t>目前，国内学科服务研究处于低迷期，其主要原因在于失去了新的研究方向。</a:t>
            </a:r>
            <a:endParaRPr lang="zh-CN" altLang="en-US" sz="2000" dirty="0">
              <a:latin typeface="华文仿宋" pitchFamily="2" charset="-122"/>
              <a:ea typeface="华文仿宋" pitchFamily="2" charset="-122"/>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a:spLocks/>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78"/>
            <p:cNvSpPr>
              <a:spLocks/>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79"/>
            <p:cNvSpPr>
              <a:spLocks/>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80"/>
            <p:cNvSpPr>
              <a:spLocks/>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81"/>
            <p:cNvSpPr>
              <a:spLocks/>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82"/>
            <p:cNvSpPr>
              <a:spLocks/>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83"/>
            <p:cNvSpPr>
              <a:spLocks/>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84"/>
            <p:cNvSpPr>
              <a:spLocks/>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85"/>
            <p:cNvSpPr>
              <a:spLocks/>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86"/>
            <p:cNvSpPr>
              <a:spLocks/>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88"/>
            <p:cNvSpPr>
              <a:spLocks/>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89"/>
            <p:cNvSpPr>
              <a:spLocks/>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90"/>
            <p:cNvSpPr>
              <a:spLocks/>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91"/>
            <p:cNvSpPr>
              <a:spLocks/>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92"/>
            <p:cNvSpPr>
              <a:spLocks/>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93"/>
            <p:cNvSpPr>
              <a:spLocks/>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94"/>
            <p:cNvSpPr>
              <a:spLocks/>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95"/>
            <p:cNvSpPr>
              <a:spLocks/>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96"/>
            <p:cNvSpPr>
              <a:spLocks/>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97"/>
            <p:cNvSpPr>
              <a:spLocks/>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98"/>
            <p:cNvSpPr>
              <a:spLocks/>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99"/>
            <p:cNvSpPr>
              <a:spLocks/>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100"/>
            <p:cNvSpPr>
              <a:spLocks/>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101"/>
            <p:cNvSpPr>
              <a:spLocks/>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102"/>
            <p:cNvSpPr>
              <a:spLocks/>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103"/>
            <p:cNvSpPr>
              <a:spLocks/>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104"/>
            <p:cNvSpPr>
              <a:spLocks/>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105"/>
            <p:cNvSpPr>
              <a:spLocks/>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106"/>
            <p:cNvSpPr>
              <a:spLocks/>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107"/>
            <p:cNvSpPr>
              <a:spLocks/>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108"/>
            <p:cNvSpPr>
              <a:spLocks/>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109"/>
            <p:cNvSpPr>
              <a:spLocks/>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110"/>
            <p:cNvSpPr>
              <a:spLocks/>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111"/>
            <p:cNvSpPr>
              <a:spLocks/>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112"/>
            <p:cNvSpPr>
              <a:spLocks/>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113"/>
            <p:cNvSpPr>
              <a:spLocks/>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114"/>
            <p:cNvSpPr>
              <a:spLocks/>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115"/>
            <p:cNvSpPr>
              <a:spLocks/>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117"/>
            <p:cNvSpPr>
              <a:spLocks/>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118"/>
            <p:cNvSpPr>
              <a:spLocks/>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119"/>
            <p:cNvSpPr>
              <a:spLocks/>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120"/>
            <p:cNvSpPr>
              <a:spLocks/>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121"/>
            <p:cNvSpPr>
              <a:spLocks/>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7" name="Freeform 87"/>
            <p:cNvSpPr>
              <a:spLocks/>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8" name="Freeform 122"/>
            <p:cNvSpPr>
              <a:spLocks/>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1" name="矩形 60"/>
          <p:cNvSpPr/>
          <p:nvPr/>
        </p:nvSpPr>
        <p:spPr>
          <a:xfrm>
            <a:off x="5988440" y="2912874"/>
            <a:ext cx="3877985" cy="584775"/>
          </a:xfrm>
          <a:prstGeom prst="rect">
            <a:avLst/>
          </a:prstGeom>
          <a:solidFill>
            <a:schemeClr val="tx2">
              <a:lumMod val="20000"/>
              <a:lumOff val="80000"/>
            </a:schemeClr>
          </a:solidFill>
        </p:spPr>
        <p:txBody>
          <a:bodyPr wrap="none">
            <a:spAutoFit/>
          </a:bodyPr>
          <a:lstStyle/>
          <a:p>
            <a:r>
              <a:rPr lang="zh-CN" altLang="en-US" sz="3200" dirty="0" smtClean="0"/>
              <a:t>学科服务研究新方向</a:t>
            </a:r>
            <a:endParaRPr kumimoji="1" lang="zh-CN" altLang="en-US" sz="3200" dirty="0">
              <a:effectLst>
                <a:innerShdw blurRad="63500" dist="50800" dir="16200000">
                  <a:prstClr val="black">
                    <a:alpha val="30000"/>
                  </a:prstClr>
                </a:innerShdw>
              </a:effectLst>
              <a:latin typeface="+mj-ea"/>
              <a:ea typeface="+mj-ea"/>
            </a:endParaRPr>
          </a:p>
        </p:txBody>
      </p:sp>
      <p:sp>
        <p:nvSpPr>
          <p:cNvPr id="199" name="TextBox 198"/>
          <p:cNvSpPr txBox="1"/>
          <p:nvPr/>
        </p:nvSpPr>
        <p:spPr>
          <a:xfrm>
            <a:off x="11506200" y="6254820"/>
            <a:ext cx="533400"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P3</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67797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53" presetClass="entr" presetSubtype="16" fill="hold" grpId="0" nodeType="withEffect">
                                  <p:stCondLst>
                                    <p:cond delay="750"/>
                                  </p:stCondLst>
                                  <p:childTnLst>
                                    <p:set>
                                      <p:cBhvr>
                                        <p:cTn id="15" dur="1" fill="hold">
                                          <p:stCondLst>
                                            <p:cond delay="0"/>
                                          </p:stCondLst>
                                        </p:cTn>
                                        <p:tgtEl>
                                          <p:spTgt spid="250"/>
                                        </p:tgtEl>
                                        <p:attrNameLst>
                                          <p:attrName>style.visibility</p:attrName>
                                        </p:attrNameLst>
                                      </p:cBhvr>
                                      <p:to>
                                        <p:strVal val="visible"/>
                                      </p:to>
                                    </p:set>
                                    <p:anim calcmode="lin" valueType="num">
                                      <p:cBhvr>
                                        <p:cTn id="16" dur="750" fill="hold"/>
                                        <p:tgtEl>
                                          <p:spTgt spid="250"/>
                                        </p:tgtEl>
                                        <p:attrNameLst>
                                          <p:attrName>ppt_w</p:attrName>
                                        </p:attrNameLst>
                                      </p:cBhvr>
                                      <p:tavLst>
                                        <p:tav tm="0">
                                          <p:val>
                                            <p:fltVal val="0"/>
                                          </p:val>
                                        </p:tav>
                                        <p:tav tm="100000">
                                          <p:val>
                                            <p:strVal val="#ppt_w"/>
                                          </p:val>
                                        </p:tav>
                                      </p:tavLst>
                                    </p:anim>
                                    <p:anim calcmode="lin" valueType="num">
                                      <p:cBhvr>
                                        <p:cTn id="17" dur="750" fill="hold"/>
                                        <p:tgtEl>
                                          <p:spTgt spid="250"/>
                                        </p:tgtEl>
                                        <p:attrNameLst>
                                          <p:attrName>ppt_h</p:attrName>
                                        </p:attrNameLst>
                                      </p:cBhvr>
                                      <p:tavLst>
                                        <p:tav tm="0">
                                          <p:val>
                                            <p:fltVal val="0"/>
                                          </p:val>
                                        </p:tav>
                                        <p:tav tm="100000">
                                          <p:val>
                                            <p:strVal val="#ppt_h"/>
                                          </p:val>
                                        </p:tav>
                                      </p:tavLst>
                                    </p:anim>
                                    <p:animEffect transition="in" filter="fade">
                                      <p:cBhvr>
                                        <p:cTn id="18" dur="750"/>
                                        <p:tgtEl>
                                          <p:spTgt spid="250"/>
                                        </p:tgtEl>
                                      </p:cBhvr>
                                    </p:animEffect>
                                  </p:childTnLst>
                                </p:cTn>
                              </p:par>
                              <p:par>
                                <p:cTn id="19" presetID="53" presetClass="entr" presetSubtype="16" fill="hold" grpId="0" nodeType="withEffect">
                                  <p:stCondLst>
                                    <p:cond delay="750"/>
                                  </p:stCondLst>
                                  <p:childTnLst>
                                    <p:set>
                                      <p:cBhvr>
                                        <p:cTn id="20" dur="1" fill="hold">
                                          <p:stCondLst>
                                            <p:cond delay="0"/>
                                          </p:stCondLst>
                                        </p:cTn>
                                        <p:tgtEl>
                                          <p:spTgt spid="264"/>
                                        </p:tgtEl>
                                        <p:attrNameLst>
                                          <p:attrName>style.visibility</p:attrName>
                                        </p:attrNameLst>
                                      </p:cBhvr>
                                      <p:to>
                                        <p:strVal val="visible"/>
                                      </p:to>
                                    </p:set>
                                    <p:anim calcmode="lin" valueType="num">
                                      <p:cBhvr>
                                        <p:cTn id="21" dur="750" fill="hold"/>
                                        <p:tgtEl>
                                          <p:spTgt spid="264"/>
                                        </p:tgtEl>
                                        <p:attrNameLst>
                                          <p:attrName>ppt_w</p:attrName>
                                        </p:attrNameLst>
                                      </p:cBhvr>
                                      <p:tavLst>
                                        <p:tav tm="0">
                                          <p:val>
                                            <p:fltVal val="0"/>
                                          </p:val>
                                        </p:tav>
                                        <p:tav tm="100000">
                                          <p:val>
                                            <p:strVal val="#ppt_w"/>
                                          </p:val>
                                        </p:tav>
                                      </p:tavLst>
                                    </p:anim>
                                    <p:anim calcmode="lin" valueType="num">
                                      <p:cBhvr>
                                        <p:cTn id="22" dur="750" fill="hold"/>
                                        <p:tgtEl>
                                          <p:spTgt spid="264"/>
                                        </p:tgtEl>
                                        <p:attrNameLst>
                                          <p:attrName>ppt_h</p:attrName>
                                        </p:attrNameLst>
                                      </p:cBhvr>
                                      <p:tavLst>
                                        <p:tav tm="0">
                                          <p:val>
                                            <p:fltVal val="0"/>
                                          </p:val>
                                        </p:tav>
                                        <p:tav tm="100000">
                                          <p:val>
                                            <p:strVal val="#ppt_h"/>
                                          </p:val>
                                        </p:tav>
                                      </p:tavLst>
                                    </p:anim>
                                    <p:animEffect transition="in" filter="fade">
                                      <p:cBhvr>
                                        <p:cTn id="23" dur="750"/>
                                        <p:tgtEl>
                                          <p:spTgt spid="264"/>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266"/>
                                        </p:tgtEl>
                                        <p:attrNameLst>
                                          <p:attrName>style.visibility</p:attrName>
                                        </p:attrNameLst>
                                      </p:cBhvr>
                                      <p:to>
                                        <p:strVal val="visible"/>
                                      </p:to>
                                    </p:set>
                                    <p:anim calcmode="lin" valueType="num">
                                      <p:cBhvr>
                                        <p:cTn id="26" dur="750" fill="hold"/>
                                        <p:tgtEl>
                                          <p:spTgt spid="266"/>
                                        </p:tgtEl>
                                        <p:attrNameLst>
                                          <p:attrName>ppt_w</p:attrName>
                                        </p:attrNameLst>
                                      </p:cBhvr>
                                      <p:tavLst>
                                        <p:tav tm="0">
                                          <p:val>
                                            <p:fltVal val="0"/>
                                          </p:val>
                                        </p:tav>
                                        <p:tav tm="100000">
                                          <p:val>
                                            <p:strVal val="#ppt_w"/>
                                          </p:val>
                                        </p:tav>
                                      </p:tavLst>
                                    </p:anim>
                                    <p:anim calcmode="lin" valueType="num">
                                      <p:cBhvr>
                                        <p:cTn id="27" dur="750" fill="hold"/>
                                        <p:tgtEl>
                                          <p:spTgt spid="266"/>
                                        </p:tgtEl>
                                        <p:attrNameLst>
                                          <p:attrName>ppt_h</p:attrName>
                                        </p:attrNameLst>
                                      </p:cBhvr>
                                      <p:tavLst>
                                        <p:tav tm="0">
                                          <p:val>
                                            <p:fltVal val="0"/>
                                          </p:val>
                                        </p:tav>
                                        <p:tav tm="100000">
                                          <p:val>
                                            <p:strVal val="#ppt_h"/>
                                          </p:val>
                                        </p:tav>
                                      </p:tavLst>
                                    </p:anim>
                                    <p:animEffect transition="in" filter="fade">
                                      <p:cBhvr>
                                        <p:cTn id="28" dur="750"/>
                                        <p:tgtEl>
                                          <p:spTgt spid="266"/>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267"/>
                                        </p:tgtEl>
                                        <p:attrNameLst>
                                          <p:attrName>style.visibility</p:attrName>
                                        </p:attrNameLst>
                                      </p:cBhvr>
                                      <p:to>
                                        <p:strVal val="visible"/>
                                      </p:to>
                                    </p:set>
                                    <p:anim calcmode="lin" valueType="num">
                                      <p:cBhvr>
                                        <p:cTn id="31" dur="750" fill="hold"/>
                                        <p:tgtEl>
                                          <p:spTgt spid="267"/>
                                        </p:tgtEl>
                                        <p:attrNameLst>
                                          <p:attrName>ppt_w</p:attrName>
                                        </p:attrNameLst>
                                      </p:cBhvr>
                                      <p:tavLst>
                                        <p:tav tm="0">
                                          <p:val>
                                            <p:fltVal val="0"/>
                                          </p:val>
                                        </p:tav>
                                        <p:tav tm="100000">
                                          <p:val>
                                            <p:strVal val="#ppt_w"/>
                                          </p:val>
                                        </p:tav>
                                      </p:tavLst>
                                    </p:anim>
                                    <p:anim calcmode="lin" valueType="num">
                                      <p:cBhvr>
                                        <p:cTn id="32" dur="750" fill="hold"/>
                                        <p:tgtEl>
                                          <p:spTgt spid="267"/>
                                        </p:tgtEl>
                                        <p:attrNameLst>
                                          <p:attrName>ppt_h</p:attrName>
                                        </p:attrNameLst>
                                      </p:cBhvr>
                                      <p:tavLst>
                                        <p:tav tm="0">
                                          <p:val>
                                            <p:fltVal val="0"/>
                                          </p:val>
                                        </p:tav>
                                        <p:tav tm="100000">
                                          <p:val>
                                            <p:strVal val="#ppt_h"/>
                                          </p:val>
                                        </p:tav>
                                      </p:tavLst>
                                    </p:anim>
                                    <p:animEffect transition="in" filter="fade">
                                      <p:cBhvr>
                                        <p:cTn id="33" dur="750"/>
                                        <p:tgtEl>
                                          <p:spTgt spid="267"/>
                                        </p:tgtEl>
                                      </p:cBhvr>
                                    </p:animEffec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42" presetClass="path" presetSubtype="0" decel="30000" fill="hold" nodeType="withEffect">
                                  <p:stCondLst>
                                    <p:cond delay="0"/>
                                  </p:stCondLst>
                                  <p:childTnLst>
                                    <p:animMotion origin="layout" path="M 0 -0.03982 L 0 0.14815 " pathEditMode="relative" rAng="0" ptsTypes="AA">
                                      <p:cBhvr>
                                        <p:cTn id="38" dur="750" spd="-100000" fill="hold"/>
                                        <p:tgtEl>
                                          <p:spTgt spid="75"/>
                                        </p:tgtEl>
                                        <p:attrNameLst>
                                          <p:attrName>ppt_x</p:attrName>
                                          <p:attrName>ppt_y</p:attrName>
                                        </p:attrNameLst>
                                      </p:cBhvr>
                                      <p:rCtr x="0" y="9398"/>
                                    </p:animMotion>
                                  </p:childTnLst>
                                </p:cTn>
                              </p:par>
                              <p:par>
                                <p:cTn id="39" presetID="42" presetClass="path" presetSubtype="0" accel="30000" decel="30000" fill="hold" nodeType="withEffect">
                                  <p:stCondLst>
                                    <p:cond delay="750"/>
                                  </p:stCondLst>
                                  <p:childTnLst>
                                    <p:animMotion origin="layout" path="M 0 -0.03982 L 0 2.22222E-6 " pathEditMode="relative" rAng="0" ptsTypes="AA">
                                      <p:cBhvr>
                                        <p:cTn id="40"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53" grpId="0"/>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rot="16741234" flipH="1">
            <a:off x="561165" y="405920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16741234" flipH="1">
            <a:off x="180954" y="387013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16741234" flipV="1">
            <a:off x="14893" y="32168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557300"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6741234" flipH="1">
            <a:off x="515470" y="506054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rot="16741234" flipV="1">
            <a:off x="209685" y="655035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279358" y="728654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741234" flipH="1" flipV="1">
            <a:off x="619627" y="575781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741234" flipV="1">
            <a:off x="786167" y="527974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285228" y="467948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557300"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1038752" y="322421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rot="16741234" flipV="1">
            <a:off x="1259219" y="359738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741234" flipH="1" flipV="1">
            <a:off x="1027522" y="393305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503476" y="560237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741234" flipH="1">
            <a:off x="-339150" y="591908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201579" y="508883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rot="16741234" flipH="1">
            <a:off x="111354" y="2969291"/>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0"/>
          <p:cNvSpPr/>
          <p:nvPr/>
        </p:nvSpPr>
        <p:spPr>
          <a:xfrm rot="16741234" flipH="1">
            <a:off x="358025" y="360010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16741234" flipH="1">
            <a:off x="1196571" y="351938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rot="16741234" flipH="1">
            <a:off x="350286" y="404617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rot="16741234" flipH="1">
            <a:off x="1358887" y="289935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6741234" flipH="1">
            <a:off x="31752" y="49066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6741234" flipH="1">
            <a:off x="1596439" y="401871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6741234" flipH="1">
            <a:off x="834555" y="441075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6741234" flipH="1">
            <a:off x="134709" y="790052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6741234">
            <a:off x="-135440" y="670849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6741234">
            <a:off x="627379" y="710478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6741234">
            <a:off x="-378993" y="727838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6741234">
            <a:off x="-776612" y="6527678"/>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椭圆 32"/>
          <p:cNvSpPr/>
          <p:nvPr/>
        </p:nvSpPr>
        <p:spPr>
          <a:xfrm rot="16741234">
            <a:off x="-10908" y="632137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6741234">
            <a:off x="328555" y="7618094"/>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椭圆 34"/>
          <p:cNvSpPr/>
          <p:nvPr/>
        </p:nvSpPr>
        <p:spPr>
          <a:xfrm rot="16741234">
            <a:off x="-216272" y="530297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6741234">
            <a:off x="-357970" y="576861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6741234">
            <a:off x="1115926" y="568017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6741234">
            <a:off x="410593" y="565522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6741234">
            <a:off x="568721" y="6085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6741234" flipH="1">
            <a:off x="600754" y="523171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741234" flipH="1">
            <a:off x="543939" y="480789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6741234" flipH="1">
            <a:off x="1844284" y="3570107"/>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椭圆 42"/>
          <p:cNvSpPr/>
          <p:nvPr/>
        </p:nvSpPr>
        <p:spPr>
          <a:xfrm rot="16741234" flipH="1">
            <a:off x="1677611" y="4681201"/>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椭圆 43"/>
          <p:cNvSpPr/>
          <p:nvPr/>
        </p:nvSpPr>
        <p:spPr>
          <a:xfrm rot="16741234" flipH="1">
            <a:off x="1219898" y="5025253"/>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44"/>
          <p:cNvSpPr/>
          <p:nvPr/>
        </p:nvSpPr>
        <p:spPr>
          <a:xfrm rot="16741234" flipH="1">
            <a:off x="1873629" y="426104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6741234">
            <a:off x="1445641" y="614240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6741234">
            <a:off x="1165039" y="673615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6741234">
            <a:off x="890403" y="744564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16741234">
            <a:off x="835221" y="661929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6741234" flipH="1">
            <a:off x="1689327" y="522768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6741234" flipH="1">
            <a:off x="-57813" y="38701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6741234" flipH="1">
            <a:off x="-153087" y="447803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rot="16741234">
            <a:off x="-1901918" y="4713848"/>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9" name="直接连接符 58"/>
          <p:cNvCxnSpPr>
            <a:endCxn id="32" idx="3"/>
          </p:cNvCxnSpPr>
          <p:nvPr/>
        </p:nvCxnSpPr>
        <p:spPr>
          <a:xfrm rot="16741234" flipV="1">
            <a:off x="-833850" y="673023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rot="16741234" flipH="1" flipV="1">
            <a:off x="-489012" y="613887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6741234" flipH="1">
            <a:off x="852634" y="231515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6741234" flipH="1">
            <a:off x="791063" y="295530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16741234">
            <a:off x="504226" y="1798496"/>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4" name="文本框 63"/>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a:solidFill>
                  <a:schemeClr val="tx1"/>
                </a:solidFill>
                <a:latin typeface="+mn-lt"/>
              </a:rPr>
              <a:t>01</a:t>
            </a:r>
            <a:endParaRPr lang="zh-CN" altLang="en-US" sz="6000" dirty="0">
              <a:solidFill>
                <a:schemeClr val="tx1"/>
              </a:solidFill>
              <a:latin typeface="+mn-lt"/>
            </a:endParaRPr>
          </a:p>
        </p:txBody>
      </p:sp>
      <p:cxnSp>
        <p:nvCxnSpPr>
          <p:cNvPr id="65" name="直接连接符 64"/>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7727791" y="2488096"/>
            <a:ext cx="531583" cy="657807"/>
            <a:chOff x="7727791" y="2488096"/>
            <a:chExt cx="531583" cy="657807"/>
          </a:xfrm>
          <a:solidFill>
            <a:srgbClr val="95886F"/>
          </a:solidFill>
        </p:grpSpPr>
        <p:sp>
          <p:nvSpPr>
            <p:cNvPr id="78" name="Freeform 220"/>
            <p:cNvSpPr>
              <a:spLocks/>
            </p:cNvSpPr>
            <p:nvPr/>
          </p:nvSpPr>
          <p:spPr bwMode="auto">
            <a:xfrm>
              <a:off x="7727791" y="2488096"/>
              <a:ext cx="531583" cy="328903"/>
            </a:xfrm>
            <a:custGeom>
              <a:avLst/>
              <a:gdLst>
                <a:gd name="T0" fmla="*/ 664 w 737"/>
                <a:gd name="T1" fmla="*/ 177 h 456"/>
                <a:gd name="T2" fmla="*/ 737 w 737"/>
                <a:gd name="T3" fmla="*/ 26 h 456"/>
                <a:gd name="T4" fmla="*/ 602 w 737"/>
                <a:gd name="T5" fmla="*/ 0 h 456"/>
                <a:gd name="T6" fmla="*/ 619 w 737"/>
                <a:gd name="T7" fmla="*/ 47 h 456"/>
                <a:gd name="T8" fmla="*/ 0 w 737"/>
                <a:gd name="T9" fmla="*/ 361 h 456"/>
                <a:gd name="T10" fmla="*/ 0 w 737"/>
                <a:gd name="T11" fmla="*/ 456 h 456"/>
                <a:gd name="T12" fmla="*/ 664 w 737"/>
                <a:gd name="T13" fmla="*/ 118 h 456"/>
                <a:gd name="T14" fmla="*/ 664 w 737"/>
                <a:gd name="T15" fmla="*/ 177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6">
                  <a:moveTo>
                    <a:pt x="664" y="177"/>
                  </a:moveTo>
                  <a:lnTo>
                    <a:pt x="737" y="26"/>
                  </a:lnTo>
                  <a:lnTo>
                    <a:pt x="602" y="0"/>
                  </a:lnTo>
                  <a:lnTo>
                    <a:pt x="619" y="47"/>
                  </a:lnTo>
                  <a:lnTo>
                    <a:pt x="0" y="361"/>
                  </a:lnTo>
                  <a:lnTo>
                    <a:pt x="0" y="456"/>
                  </a:lnTo>
                  <a:lnTo>
                    <a:pt x="664" y="118"/>
                  </a:lnTo>
                  <a:lnTo>
                    <a:pt x="664" y="17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9" name="Rectangle 221"/>
            <p:cNvSpPr>
              <a:spLocks noChangeArrowheads="1"/>
            </p:cNvSpPr>
            <p:nvPr/>
          </p:nvSpPr>
          <p:spPr bwMode="auto">
            <a:xfrm>
              <a:off x="8134592" y="2666973"/>
              <a:ext cx="100979" cy="477487"/>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0" name="Rectangle 222"/>
            <p:cNvSpPr>
              <a:spLocks noChangeArrowheads="1"/>
            </p:cNvSpPr>
            <p:nvPr/>
          </p:nvSpPr>
          <p:spPr bwMode="auto">
            <a:xfrm>
              <a:off x="7934076" y="2765789"/>
              <a:ext cx="100258" cy="378672"/>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1" name="Rectangle 223"/>
            <p:cNvSpPr>
              <a:spLocks noChangeArrowheads="1"/>
            </p:cNvSpPr>
            <p:nvPr/>
          </p:nvSpPr>
          <p:spPr bwMode="auto">
            <a:xfrm>
              <a:off x="7746544" y="2839359"/>
              <a:ext cx="100258" cy="306544"/>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82" name="组合 81"/>
          <p:cNvGrpSpPr/>
          <p:nvPr/>
        </p:nvGrpSpPr>
        <p:grpSpPr>
          <a:xfrm>
            <a:off x="7750953" y="4354150"/>
            <a:ext cx="522928" cy="690265"/>
            <a:chOff x="7572199" y="3251668"/>
            <a:chExt cx="522928" cy="690265"/>
          </a:xfrm>
          <a:solidFill>
            <a:srgbClr val="95886F"/>
          </a:solidFill>
        </p:grpSpPr>
        <p:sp>
          <p:nvSpPr>
            <p:cNvPr id="83" name="Freeform 216"/>
            <p:cNvSpPr>
              <a:spLocks/>
            </p:cNvSpPr>
            <p:nvPr/>
          </p:nvSpPr>
          <p:spPr bwMode="auto">
            <a:xfrm>
              <a:off x="7572199" y="3251668"/>
              <a:ext cx="522928" cy="328903"/>
            </a:xfrm>
            <a:custGeom>
              <a:avLst/>
              <a:gdLst>
                <a:gd name="T0" fmla="*/ 553 w 725"/>
                <a:gd name="T1" fmla="*/ 456 h 456"/>
                <a:gd name="T2" fmla="*/ 725 w 725"/>
                <a:gd name="T3" fmla="*/ 456 h 456"/>
                <a:gd name="T4" fmla="*/ 695 w 725"/>
                <a:gd name="T5" fmla="*/ 312 h 456"/>
                <a:gd name="T6" fmla="*/ 666 w 725"/>
                <a:gd name="T7" fmla="*/ 364 h 456"/>
                <a:gd name="T8" fmla="*/ 2 w 725"/>
                <a:gd name="T9" fmla="*/ 0 h 456"/>
                <a:gd name="T10" fmla="*/ 0 w 725"/>
                <a:gd name="T11" fmla="*/ 101 h 456"/>
                <a:gd name="T12" fmla="*/ 612 w 725"/>
                <a:gd name="T13" fmla="*/ 420 h 456"/>
                <a:gd name="T14" fmla="*/ 553 w 725"/>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456">
                  <a:moveTo>
                    <a:pt x="553" y="456"/>
                  </a:moveTo>
                  <a:lnTo>
                    <a:pt x="725" y="456"/>
                  </a:lnTo>
                  <a:lnTo>
                    <a:pt x="695" y="312"/>
                  </a:lnTo>
                  <a:lnTo>
                    <a:pt x="666" y="364"/>
                  </a:lnTo>
                  <a:lnTo>
                    <a:pt x="2" y="0"/>
                  </a:lnTo>
                  <a:lnTo>
                    <a:pt x="0" y="101"/>
                  </a:lnTo>
                  <a:lnTo>
                    <a:pt x="612" y="420"/>
                  </a:lnTo>
                  <a:lnTo>
                    <a:pt x="553" y="456"/>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4" name="Rectangle 217"/>
            <p:cNvSpPr>
              <a:spLocks noChangeArrowheads="1"/>
            </p:cNvSpPr>
            <p:nvPr/>
          </p:nvSpPr>
          <p:spPr bwMode="auto">
            <a:xfrm>
              <a:off x="7971066" y="3628176"/>
              <a:ext cx="102422" cy="313757"/>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5" name="Rectangle 218"/>
            <p:cNvSpPr>
              <a:spLocks noChangeArrowheads="1"/>
            </p:cNvSpPr>
            <p:nvPr/>
          </p:nvSpPr>
          <p:spPr bwMode="auto">
            <a:xfrm>
              <a:off x="7778485" y="3553163"/>
              <a:ext cx="102422" cy="388770"/>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6" name="Rectangle 219"/>
            <p:cNvSpPr>
              <a:spLocks noChangeArrowheads="1"/>
            </p:cNvSpPr>
            <p:nvPr/>
          </p:nvSpPr>
          <p:spPr bwMode="auto">
            <a:xfrm>
              <a:off x="7572199" y="3450742"/>
              <a:ext cx="102422" cy="491191"/>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sp>
        <p:nvSpPr>
          <p:cNvPr id="87" name="MH_Text_3"/>
          <p:cNvSpPr txBox="1">
            <a:spLocks noChangeArrowheads="1"/>
          </p:cNvSpPr>
          <p:nvPr>
            <p:custDataLst>
              <p:tags r:id="rId1"/>
            </p:custDataLst>
          </p:nvPr>
        </p:nvSpPr>
        <p:spPr bwMode="auto">
          <a:xfrm>
            <a:off x="8441795" y="2220686"/>
            <a:ext cx="3576033" cy="12518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600" dirty="0" smtClean="0"/>
              <a:t>通过</a:t>
            </a:r>
            <a:r>
              <a:rPr lang="en-US" sz="1600" dirty="0" smtClean="0"/>
              <a:t>WOS</a:t>
            </a:r>
            <a:r>
              <a:rPr lang="zh-CN" altLang="en-US" sz="1600" dirty="0" smtClean="0"/>
              <a:t>和</a:t>
            </a:r>
            <a:r>
              <a:rPr lang="en-US" sz="1600" dirty="0" smtClean="0"/>
              <a:t>CSSCI</a:t>
            </a:r>
            <a:r>
              <a:rPr lang="zh-CN" altLang="en-US" sz="1600" dirty="0" smtClean="0"/>
              <a:t>数据库检索国内外高校图书馆学科服务主题的研究论文可以发现，国内外学科服务发文量的年度分布曲线差异较大。</a:t>
            </a:r>
            <a:endParaRPr lang="en-US" altLang="zh-CN" sz="1600" dirty="0">
              <a:solidFill>
                <a:srgbClr val="58595B"/>
              </a:solidFill>
              <a:latin typeface="华文细黑" panose="02010600040101010101" pitchFamily="2" charset="-122"/>
              <a:ea typeface="华文细黑" panose="02010600040101010101" pitchFamily="2" charset="-122"/>
            </a:endParaRPr>
          </a:p>
        </p:txBody>
      </p:sp>
      <p:sp>
        <p:nvSpPr>
          <p:cNvPr id="91" name="MH_Text_3"/>
          <p:cNvSpPr txBox="1">
            <a:spLocks noChangeArrowheads="1"/>
          </p:cNvSpPr>
          <p:nvPr>
            <p:custDataLst>
              <p:tags r:id="rId2"/>
            </p:custDataLst>
          </p:nvPr>
        </p:nvSpPr>
        <p:spPr bwMode="auto">
          <a:xfrm>
            <a:off x="8615967" y="4212770"/>
            <a:ext cx="3576033" cy="11430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zh-CN" altLang="en-US" sz="1600" dirty="0" smtClean="0"/>
              <a:t>国外发文量持续增加，只在</a:t>
            </a:r>
            <a:r>
              <a:rPr lang="en-US" sz="1600" dirty="0" smtClean="0"/>
              <a:t>2017</a:t>
            </a:r>
            <a:r>
              <a:rPr lang="zh-CN" altLang="en-US" sz="1600" dirty="0" smtClean="0"/>
              <a:t>年小幅下降；而国内则在</a:t>
            </a:r>
            <a:r>
              <a:rPr lang="en-US" sz="1600" dirty="0" smtClean="0"/>
              <a:t>2014</a:t>
            </a:r>
            <a:r>
              <a:rPr lang="zh-CN" altLang="en-US" sz="1600" dirty="0" smtClean="0"/>
              <a:t>年对学科服务的研究量达到顶峰，随后明显下降。</a:t>
            </a:r>
            <a:endParaRPr lang="zh-CN" altLang="en-US" sz="1600" dirty="0"/>
          </a:p>
        </p:txBody>
      </p:sp>
      <p:graphicFrame>
        <p:nvGraphicFramePr>
          <p:cNvPr id="88" name="图表 87"/>
          <p:cNvGraphicFramePr>
            <a:graphicFrameLocks/>
          </p:cNvGraphicFramePr>
          <p:nvPr/>
        </p:nvGraphicFramePr>
        <p:xfrm>
          <a:off x="2002970" y="1458686"/>
          <a:ext cx="5573487" cy="4647519"/>
        </p:xfrm>
        <a:graphic>
          <a:graphicData uri="http://schemas.openxmlformats.org/drawingml/2006/chart">
            <c:chart xmlns:c="http://schemas.openxmlformats.org/drawingml/2006/chart" xmlns:r="http://schemas.openxmlformats.org/officeDocument/2006/relationships" r:id="rId5"/>
          </a:graphicData>
        </a:graphic>
      </p:graphicFrame>
      <p:sp>
        <p:nvSpPr>
          <p:cNvPr id="89" name="TextBox 88"/>
          <p:cNvSpPr txBox="1"/>
          <p:nvPr/>
        </p:nvSpPr>
        <p:spPr>
          <a:xfrm>
            <a:off x="11506200" y="6254820"/>
            <a:ext cx="533400"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P4</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9940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1000" fill="hold"/>
                                        <p:tgtEl>
                                          <p:spTgt spid="65"/>
                                        </p:tgtEl>
                                        <p:attrNameLst>
                                          <p:attrName>ppt_w</p:attrName>
                                        </p:attrNameLst>
                                      </p:cBhvr>
                                      <p:tavLst>
                                        <p:tav tm="0">
                                          <p:val>
                                            <p:fltVal val="0"/>
                                          </p:val>
                                        </p:tav>
                                        <p:tav tm="100000">
                                          <p:val>
                                            <p:strVal val="#ppt_w"/>
                                          </p:val>
                                        </p:tav>
                                      </p:tavLst>
                                    </p:anim>
                                    <p:anim calcmode="lin" valueType="num">
                                      <p:cBhvr>
                                        <p:cTn id="8" dur="1000" fill="hold"/>
                                        <p:tgtEl>
                                          <p:spTgt spid="65"/>
                                        </p:tgtEl>
                                        <p:attrNameLst>
                                          <p:attrName>ppt_h</p:attrName>
                                        </p:attrNameLst>
                                      </p:cBhvr>
                                      <p:tavLst>
                                        <p:tav tm="0">
                                          <p:val>
                                            <p:fltVal val="0"/>
                                          </p:val>
                                        </p:tav>
                                        <p:tav tm="100000">
                                          <p:val>
                                            <p:strVal val="#ppt_h"/>
                                          </p:val>
                                        </p:tav>
                                      </p:tavLst>
                                    </p:anim>
                                    <p:anim calcmode="lin" valueType="num">
                                      <p:cBhvr>
                                        <p:cTn id="9" dur="1000" fill="hold"/>
                                        <p:tgtEl>
                                          <p:spTgt spid="65"/>
                                        </p:tgtEl>
                                        <p:attrNameLst>
                                          <p:attrName>style.rotation</p:attrName>
                                        </p:attrNameLst>
                                      </p:cBhvr>
                                      <p:tavLst>
                                        <p:tav tm="0">
                                          <p:val>
                                            <p:fltVal val="90"/>
                                          </p:val>
                                        </p:tav>
                                        <p:tav tm="100000">
                                          <p:val>
                                            <p:fltVal val="0"/>
                                          </p:val>
                                        </p:tav>
                                      </p:tavLst>
                                    </p:anim>
                                    <p:animEffect transition="in" filter="fade">
                                      <p:cBhvr>
                                        <p:cTn id="10" dur="1000"/>
                                        <p:tgtEl>
                                          <p:spTgt spid="6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64"/>
                                        </p:tgtEl>
                                        <p:attrNameLst>
                                          <p:attrName>ppt_x</p:attrName>
                                          <p:attrName>ppt_y</p:attrName>
                                        </p:attrNameLst>
                                      </p:cBhvr>
                                      <p:rCtr x="1680" y="2199"/>
                                    </p:animMotion>
                                  </p:childTnLst>
                                </p:cTn>
                              </p:par>
                              <p:par>
                                <p:cTn id="16" presetID="31" presetClass="entr" presetSubtype="0" fill="hold"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nodeType="with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par>
                                <p:cTn id="28" presetID="31" presetClass="entr" presetSubtype="0" fill="hold" nodeType="withEffect">
                                  <p:stCondLst>
                                    <p:cond delay="50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par>
                                <p:cTn id="34" presetID="31" presetClass="entr" presetSubtype="0" fill="hold" nodeType="withEffect">
                                  <p:stCondLst>
                                    <p:cond delay="50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31" presetClass="entr" presetSubtype="0" fill="hold" nodeType="withEffect">
                                  <p:stCondLst>
                                    <p:cond delay="50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par>
                                <p:cTn id="46" presetID="31" presetClass="entr" presetSubtype="0" fill="hold"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nodeType="with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par>
                                <p:cTn id="58" presetID="31" presetClass="entr" presetSubtype="0" fill="hold" nodeType="withEffect">
                                  <p:stCondLst>
                                    <p:cond delay="50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anim calcmode="lin" valueType="num">
                                      <p:cBhvr>
                                        <p:cTn id="62" dur="1000" fill="hold"/>
                                        <p:tgtEl>
                                          <p:spTgt spid="10"/>
                                        </p:tgtEl>
                                        <p:attrNameLst>
                                          <p:attrName>style.rotation</p:attrName>
                                        </p:attrNameLst>
                                      </p:cBhvr>
                                      <p:tavLst>
                                        <p:tav tm="0">
                                          <p:val>
                                            <p:fltVal val="90"/>
                                          </p:val>
                                        </p:tav>
                                        <p:tav tm="100000">
                                          <p:val>
                                            <p:fltVal val="0"/>
                                          </p:val>
                                        </p:tav>
                                      </p:tavLst>
                                    </p:anim>
                                    <p:animEffect transition="in" filter="fade">
                                      <p:cBhvr>
                                        <p:cTn id="63" dur="1000"/>
                                        <p:tgtEl>
                                          <p:spTgt spid="10"/>
                                        </p:tgtEl>
                                      </p:cBhvr>
                                    </p:animEffect>
                                  </p:childTnLst>
                                </p:cTn>
                              </p:par>
                              <p:par>
                                <p:cTn id="64" presetID="31" presetClass="entr" presetSubtype="0" fill="hold" nodeType="withEffect">
                                  <p:stCondLst>
                                    <p:cond delay="5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fltVal val="0"/>
                                          </p:val>
                                        </p:tav>
                                        <p:tav tm="100000">
                                          <p:val>
                                            <p:strVal val="#ppt_w"/>
                                          </p:val>
                                        </p:tav>
                                      </p:tavLst>
                                    </p:anim>
                                    <p:anim calcmode="lin" valueType="num">
                                      <p:cBhvr>
                                        <p:cTn id="67" dur="1000" fill="hold"/>
                                        <p:tgtEl>
                                          <p:spTgt spid="11"/>
                                        </p:tgtEl>
                                        <p:attrNameLst>
                                          <p:attrName>ppt_h</p:attrName>
                                        </p:attrNameLst>
                                      </p:cBhvr>
                                      <p:tavLst>
                                        <p:tav tm="0">
                                          <p:val>
                                            <p:fltVal val="0"/>
                                          </p:val>
                                        </p:tav>
                                        <p:tav tm="100000">
                                          <p:val>
                                            <p:strVal val="#ppt_h"/>
                                          </p:val>
                                        </p:tav>
                                      </p:tavLst>
                                    </p:anim>
                                    <p:anim calcmode="lin" valueType="num">
                                      <p:cBhvr>
                                        <p:cTn id="68" dur="1000" fill="hold"/>
                                        <p:tgtEl>
                                          <p:spTgt spid="11"/>
                                        </p:tgtEl>
                                        <p:attrNameLst>
                                          <p:attrName>style.rotation</p:attrName>
                                        </p:attrNameLst>
                                      </p:cBhvr>
                                      <p:tavLst>
                                        <p:tav tm="0">
                                          <p:val>
                                            <p:fltVal val="90"/>
                                          </p:val>
                                        </p:tav>
                                        <p:tav tm="100000">
                                          <p:val>
                                            <p:fltVal val="0"/>
                                          </p:val>
                                        </p:tav>
                                      </p:tavLst>
                                    </p:anim>
                                    <p:animEffect transition="in" filter="fade">
                                      <p:cBhvr>
                                        <p:cTn id="69" dur="1000"/>
                                        <p:tgtEl>
                                          <p:spTgt spid="11"/>
                                        </p:tgtEl>
                                      </p:cBhvr>
                                    </p:animEffect>
                                  </p:childTnLst>
                                </p:cTn>
                              </p:par>
                              <p:par>
                                <p:cTn id="70" presetID="31" presetClass="entr" presetSubtype="0" fill="hold" nodeType="withEffect">
                                  <p:stCondLst>
                                    <p:cond delay="50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par>
                                <p:cTn id="76" presetID="31" presetClass="entr" presetSubtype="0" fill="hold" nodeType="withEffect">
                                  <p:stCondLst>
                                    <p:cond delay="500"/>
                                  </p:stCondLst>
                                  <p:childTnLst>
                                    <p:set>
                                      <p:cBhvr>
                                        <p:cTn id="77" dur="1" fill="hold">
                                          <p:stCondLst>
                                            <p:cond delay="0"/>
                                          </p:stCondLst>
                                        </p:cTn>
                                        <p:tgtEl>
                                          <p:spTgt spid="13"/>
                                        </p:tgtEl>
                                        <p:attrNameLst>
                                          <p:attrName>style.visibility</p:attrName>
                                        </p:attrNameLst>
                                      </p:cBhvr>
                                      <p:to>
                                        <p:strVal val="visible"/>
                                      </p:to>
                                    </p:set>
                                    <p:anim calcmode="lin" valueType="num">
                                      <p:cBhvr>
                                        <p:cTn id="78" dur="1000" fill="hold"/>
                                        <p:tgtEl>
                                          <p:spTgt spid="13"/>
                                        </p:tgtEl>
                                        <p:attrNameLst>
                                          <p:attrName>ppt_w</p:attrName>
                                        </p:attrNameLst>
                                      </p:cBhvr>
                                      <p:tavLst>
                                        <p:tav tm="0">
                                          <p:val>
                                            <p:fltVal val="0"/>
                                          </p:val>
                                        </p:tav>
                                        <p:tav tm="100000">
                                          <p:val>
                                            <p:strVal val="#ppt_w"/>
                                          </p:val>
                                        </p:tav>
                                      </p:tavLst>
                                    </p:anim>
                                    <p:anim calcmode="lin" valueType="num">
                                      <p:cBhvr>
                                        <p:cTn id="79" dur="1000" fill="hold"/>
                                        <p:tgtEl>
                                          <p:spTgt spid="13"/>
                                        </p:tgtEl>
                                        <p:attrNameLst>
                                          <p:attrName>ppt_h</p:attrName>
                                        </p:attrNameLst>
                                      </p:cBhvr>
                                      <p:tavLst>
                                        <p:tav tm="0">
                                          <p:val>
                                            <p:fltVal val="0"/>
                                          </p:val>
                                        </p:tav>
                                        <p:tav tm="100000">
                                          <p:val>
                                            <p:strVal val="#ppt_h"/>
                                          </p:val>
                                        </p:tav>
                                      </p:tavLst>
                                    </p:anim>
                                    <p:anim calcmode="lin" valueType="num">
                                      <p:cBhvr>
                                        <p:cTn id="80" dur="1000" fill="hold"/>
                                        <p:tgtEl>
                                          <p:spTgt spid="13"/>
                                        </p:tgtEl>
                                        <p:attrNameLst>
                                          <p:attrName>style.rotation</p:attrName>
                                        </p:attrNameLst>
                                      </p:cBhvr>
                                      <p:tavLst>
                                        <p:tav tm="0">
                                          <p:val>
                                            <p:fltVal val="90"/>
                                          </p:val>
                                        </p:tav>
                                        <p:tav tm="100000">
                                          <p:val>
                                            <p:fltVal val="0"/>
                                          </p:val>
                                        </p:tav>
                                      </p:tavLst>
                                    </p:anim>
                                    <p:animEffect transition="in" filter="fade">
                                      <p:cBhvr>
                                        <p:cTn id="81" dur="1000"/>
                                        <p:tgtEl>
                                          <p:spTgt spid="13"/>
                                        </p:tgtEl>
                                      </p:cBhvr>
                                    </p:animEffect>
                                  </p:childTnLst>
                                </p:cTn>
                              </p:par>
                              <p:par>
                                <p:cTn id="82" presetID="31" presetClass="entr" presetSubtype="0" fill="hold" nodeType="withEffect">
                                  <p:stCondLst>
                                    <p:cond delay="50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ppt_w</p:attrName>
                                        </p:attrNameLst>
                                      </p:cBhvr>
                                      <p:tavLst>
                                        <p:tav tm="0">
                                          <p:val>
                                            <p:fltVal val="0"/>
                                          </p:val>
                                        </p:tav>
                                        <p:tav tm="100000">
                                          <p:val>
                                            <p:strVal val="#ppt_w"/>
                                          </p:val>
                                        </p:tav>
                                      </p:tavLst>
                                    </p:anim>
                                    <p:anim calcmode="lin" valueType="num">
                                      <p:cBhvr>
                                        <p:cTn id="85" dur="1000" fill="hold"/>
                                        <p:tgtEl>
                                          <p:spTgt spid="14"/>
                                        </p:tgtEl>
                                        <p:attrNameLst>
                                          <p:attrName>ppt_h</p:attrName>
                                        </p:attrNameLst>
                                      </p:cBhvr>
                                      <p:tavLst>
                                        <p:tav tm="0">
                                          <p:val>
                                            <p:fltVal val="0"/>
                                          </p:val>
                                        </p:tav>
                                        <p:tav tm="100000">
                                          <p:val>
                                            <p:strVal val="#ppt_h"/>
                                          </p:val>
                                        </p:tav>
                                      </p:tavLst>
                                    </p:anim>
                                    <p:anim calcmode="lin" valueType="num">
                                      <p:cBhvr>
                                        <p:cTn id="86" dur="1000" fill="hold"/>
                                        <p:tgtEl>
                                          <p:spTgt spid="14"/>
                                        </p:tgtEl>
                                        <p:attrNameLst>
                                          <p:attrName>style.rotation</p:attrName>
                                        </p:attrNameLst>
                                      </p:cBhvr>
                                      <p:tavLst>
                                        <p:tav tm="0">
                                          <p:val>
                                            <p:fltVal val="90"/>
                                          </p:val>
                                        </p:tav>
                                        <p:tav tm="100000">
                                          <p:val>
                                            <p:fltVal val="0"/>
                                          </p:val>
                                        </p:tav>
                                      </p:tavLst>
                                    </p:anim>
                                    <p:animEffect transition="in" filter="fade">
                                      <p:cBhvr>
                                        <p:cTn id="87" dur="1000"/>
                                        <p:tgtEl>
                                          <p:spTgt spid="14"/>
                                        </p:tgtEl>
                                      </p:cBhvr>
                                    </p:animEffect>
                                  </p:childTnLst>
                                </p:cTn>
                              </p:par>
                              <p:par>
                                <p:cTn id="88" presetID="31" presetClass="entr" presetSubtype="0" fill="hold" nodeType="withEffect">
                                  <p:stCondLst>
                                    <p:cond delay="500"/>
                                  </p:stCondLst>
                                  <p:childTnLst>
                                    <p:set>
                                      <p:cBhvr>
                                        <p:cTn id="89" dur="1" fill="hold">
                                          <p:stCondLst>
                                            <p:cond delay="0"/>
                                          </p:stCondLst>
                                        </p:cTn>
                                        <p:tgtEl>
                                          <p:spTgt spid="15"/>
                                        </p:tgtEl>
                                        <p:attrNameLst>
                                          <p:attrName>style.visibility</p:attrName>
                                        </p:attrNameLst>
                                      </p:cBhvr>
                                      <p:to>
                                        <p:strVal val="visible"/>
                                      </p:to>
                                    </p:set>
                                    <p:anim calcmode="lin" valueType="num">
                                      <p:cBhvr>
                                        <p:cTn id="90" dur="1000" fill="hold"/>
                                        <p:tgtEl>
                                          <p:spTgt spid="15"/>
                                        </p:tgtEl>
                                        <p:attrNameLst>
                                          <p:attrName>ppt_w</p:attrName>
                                        </p:attrNameLst>
                                      </p:cBhvr>
                                      <p:tavLst>
                                        <p:tav tm="0">
                                          <p:val>
                                            <p:fltVal val="0"/>
                                          </p:val>
                                        </p:tav>
                                        <p:tav tm="100000">
                                          <p:val>
                                            <p:strVal val="#ppt_w"/>
                                          </p:val>
                                        </p:tav>
                                      </p:tavLst>
                                    </p:anim>
                                    <p:anim calcmode="lin" valueType="num">
                                      <p:cBhvr>
                                        <p:cTn id="91" dur="1000" fill="hold"/>
                                        <p:tgtEl>
                                          <p:spTgt spid="15"/>
                                        </p:tgtEl>
                                        <p:attrNameLst>
                                          <p:attrName>ppt_h</p:attrName>
                                        </p:attrNameLst>
                                      </p:cBhvr>
                                      <p:tavLst>
                                        <p:tav tm="0">
                                          <p:val>
                                            <p:fltVal val="0"/>
                                          </p:val>
                                        </p:tav>
                                        <p:tav tm="100000">
                                          <p:val>
                                            <p:strVal val="#ppt_h"/>
                                          </p:val>
                                        </p:tav>
                                      </p:tavLst>
                                    </p:anim>
                                    <p:anim calcmode="lin" valueType="num">
                                      <p:cBhvr>
                                        <p:cTn id="92" dur="1000" fill="hold"/>
                                        <p:tgtEl>
                                          <p:spTgt spid="15"/>
                                        </p:tgtEl>
                                        <p:attrNameLst>
                                          <p:attrName>style.rotation</p:attrName>
                                        </p:attrNameLst>
                                      </p:cBhvr>
                                      <p:tavLst>
                                        <p:tav tm="0">
                                          <p:val>
                                            <p:fltVal val="90"/>
                                          </p:val>
                                        </p:tav>
                                        <p:tav tm="100000">
                                          <p:val>
                                            <p:fltVal val="0"/>
                                          </p:val>
                                        </p:tav>
                                      </p:tavLst>
                                    </p:anim>
                                    <p:animEffect transition="in" filter="fade">
                                      <p:cBhvr>
                                        <p:cTn id="93" dur="1000"/>
                                        <p:tgtEl>
                                          <p:spTgt spid="15"/>
                                        </p:tgtEl>
                                      </p:cBhvr>
                                    </p:animEffect>
                                  </p:childTnLst>
                                </p:cTn>
                              </p:par>
                              <p:par>
                                <p:cTn id="94" presetID="31" presetClass="entr" presetSubtype="0" fill="hold" nodeType="withEffect">
                                  <p:stCondLst>
                                    <p:cond delay="500"/>
                                  </p:stCondLst>
                                  <p:childTnLst>
                                    <p:set>
                                      <p:cBhvr>
                                        <p:cTn id="95" dur="1" fill="hold">
                                          <p:stCondLst>
                                            <p:cond delay="0"/>
                                          </p:stCondLst>
                                        </p:cTn>
                                        <p:tgtEl>
                                          <p:spTgt spid="16"/>
                                        </p:tgtEl>
                                        <p:attrNameLst>
                                          <p:attrName>style.visibility</p:attrName>
                                        </p:attrNameLst>
                                      </p:cBhvr>
                                      <p:to>
                                        <p:strVal val="visible"/>
                                      </p:to>
                                    </p:set>
                                    <p:anim calcmode="lin" valueType="num">
                                      <p:cBhvr>
                                        <p:cTn id="96" dur="1000" fill="hold"/>
                                        <p:tgtEl>
                                          <p:spTgt spid="16"/>
                                        </p:tgtEl>
                                        <p:attrNameLst>
                                          <p:attrName>ppt_w</p:attrName>
                                        </p:attrNameLst>
                                      </p:cBhvr>
                                      <p:tavLst>
                                        <p:tav tm="0">
                                          <p:val>
                                            <p:fltVal val="0"/>
                                          </p:val>
                                        </p:tav>
                                        <p:tav tm="100000">
                                          <p:val>
                                            <p:strVal val="#ppt_w"/>
                                          </p:val>
                                        </p:tav>
                                      </p:tavLst>
                                    </p:anim>
                                    <p:anim calcmode="lin" valueType="num">
                                      <p:cBhvr>
                                        <p:cTn id="97" dur="1000" fill="hold"/>
                                        <p:tgtEl>
                                          <p:spTgt spid="16"/>
                                        </p:tgtEl>
                                        <p:attrNameLst>
                                          <p:attrName>ppt_h</p:attrName>
                                        </p:attrNameLst>
                                      </p:cBhvr>
                                      <p:tavLst>
                                        <p:tav tm="0">
                                          <p:val>
                                            <p:fltVal val="0"/>
                                          </p:val>
                                        </p:tav>
                                        <p:tav tm="100000">
                                          <p:val>
                                            <p:strVal val="#ppt_h"/>
                                          </p:val>
                                        </p:tav>
                                      </p:tavLst>
                                    </p:anim>
                                    <p:anim calcmode="lin" valueType="num">
                                      <p:cBhvr>
                                        <p:cTn id="98" dur="1000" fill="hold"/>
                                        <p:tgtEl>
                                          <p:spTgt spid="16"/>
                                        </p:tgtEl>
                                        <p:attrNameLst>
                                          <p:attrName>style.rotation</p:attrName>
                                        </p:attrNameLst>
                                      </p:cBhvr>
                                      <p:tavLst>
                                        <p:tav tm="0">
                                          <p:val>
                                            <p:fltVal val="90"/>
                                          </p:val>
                                        </p:tav>
                                        <p:tav tm="100000">
                                          <p:val>
                                            <p:fltVal val="0"/>
                                          </p:val>
                                        </p:tav>
                                      </p:tavLst>
                                    </p:anim>
                                    <p:animEffect transition="in" filter="fade">
                                      <p:cBhvr>
                                        <p:cTn id="99" dur="1000"/>
                                        <p:tgtEl>
                                          <p:spTgt spid="16"/>
                                        </p:tgtEl>
                                      </p:cBhvr>
                                    </p:animEffect>
                                  </p:childTnLst>
                                </p:cTn>
                              </p:par>
                              <p:par>
                                <p:cTn id="100" presetID="31" presetClass="entr" presetSubtype="0" fill="hold" nodeType="withEffect">
                                  <p:stCondLst>
                                    <p:cond delay="50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1000" fill="hold"/>
                                        <p:tgtEl>
                                          <p:spTgt spid="17"/>
                                        </p:tgtEl>
                                        <p:attrNameLst>
                                          <p:attrName>ppt_w</p:attrName>
                                        </p:attrNameLst>
                                      </p:cBhvr>
                                      <p:tavLst>
                                        <p:tav tm="0">
                                          <p:val>
                                            <p:fltVal val="0"/>
                                          </p:val>
                                        </p:tav>
                                        <p:tav tm="100000">
                                          <p:val>
                                            <p:strVal val="#ppt_w"/>
                                          </p:val>
                                        </p:tav>
                                      </p:tavLst>
                                    </p:anim>
                                    <p:anim calcmode="lin" valueType="num">
                                      <p:cBhvr>
                                        <p:cTn id="103" dur="1000" fill="hold"/>
                                        <p:tgtEl>
                                          <p:spTgt spid="17"/>
                                        </p:tgtEl>
                                        <p:attrNameLst>
                                          <p:attrName>ppt_h</p:attrName>
                                        </p:attrNameLst>
                                      </p:cBhvr>
                                      <p:tavLst>
                                        <p:tav tm="0">
                                          <p:val>
                                            <p:fltVal val="0"/>
                                          </p:val>
                                        </p:tav>
                                        <p:tav tm="100000">
                                          <p:val>
                                            <p:strVal val="#ppt_h"/>
                                          </p:val>
                                        </p:tav>
                                      </p:tavLst>
                                    </p:anim>
                                    <p:anim calcmode="lin" valueType="num">
                                      <p:cBhvr>
                                        <p:cTn id="104" dur="1000" fill="hold"/>
                                        <p:tgtEl>
                                          <p:spTgt spid="17"/>
                                        </p:tgtEl>
                                        <p:attrNameLst>
                                          <p:attrName>style.rotation</p:attrName>
                                        </p:attrNameLst>
                                      </p:cBhvr>
                                      <p:tavLst>
                                        <p:tav tm="0">
                                          <p:val>
                                            <p:fltVal val="90"/>
                                          </p:val>
                                        </p:tav>
                                        <p:tav tm="100000">
                                          <p:val>
                                            <p:fltVal val="0"/>
                                          </p:val>
                                        </p:tav>
                                      </p:tavLst>
                                    </p:anim>
                                    <p:animEffect transition="in" filter="fade">
                                      <p:cBhvr>
                                        <p:cTn id="105" dur="1000"/>
                                        <p:tgtEl>
                                          <p:spTgt spid="17"/>
                                        </p:tgtEl>
                                      </p:cBhvr>
                                    </p:animEffect>
                                  </p:childTnLst>
                                </p:cTn>
                              </p:par>
                              <p:par>
                                <p:cTn id="106" presetID="31" presetClass="entr" presetSubtype="0" fill="hold" nodeType="withEffect">
                                  <p:stCondLst>
                                    <p:cond delay="50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1000" fill="hold"/>
                                        <p:tgtEl>
                                          <p:spTgt spid="18"/>
                                        </p:tgtEl>
                                        <p:attrNameLst>
                                          <p:attrName>ppt_w</p:attrName>
                                        </p:attrNameLst>
                                      </p:cBhvr>
                                      <p:tavLst>
                                        <p:tav tm="0">
                                          <p:val>
                                            <p:fltVal val="0"/>
                                          </p:val>
                                        </p:tav>
                                        <p:tav tm="100000">
                                          <p:val>
                                            <p:strVal val="#ppt_w"/>
                                          </p:val>
                                        </p:tav>
                                      </p:tavLst>
                                    </p:anim>
                                    <p:anim calcmode="lin" valueType="num">
                                      <p:cBhvr>
                                        <p:cTn id="109" dur="1000" fill="hold"/>
                                        <p:tgtEl>
                                          <p:spTgt spid="18"/>
                                        </p:tgtEl>
                                        <p:attrNameLst>
                                          <p:attrName>ppt_h</p:attrName>
                                        </p:attrNameLst>
                                      </p:cBhvr>
                                      <p:tavLst>
                                        <p:tav tm="0">
                                          <p:val>
                                            <p:fltVal val="0"/>
                                          </p:val>
                                        </p:tav>
                                        <p:tav tm="100000">
                                          <p:val>
                                            <p:strVal val="#ppt_h"/>
                                          </p:val>
                                        </p:tav>
                                      </p:tavLst>
                                    </p:anim>
                                    <p:anim calcmode="lin" valueType="num">
                                      <p:cBhvr>
                                        <p:cTn id="110" dur="1000" fill="hold"/>
                                        <p:tgtEl>
                                          <p:spTgt spid="18"/>
                                        </p:tgtEl>
                                        <p:attrNameLst>
                                          <p:attrName>style.rotation</p:attrName>
                                        </p:attrNameLst>
                                      </p:cBhvr>
                                      <p:tavLst>
                                        <p:tav tm="0">
                                          <p:val>
                                            <p:fltVal val="90"/>
                                          </p:val>
                                        </p:tav>
                                        <p:tav tm="100000">
                                          <p:val>
                                            <p:fltVal val="0"/>
                                          </p:val>
                                        </p:tav>
                                      </p:tavLst>
                                    </p:anim>
                                    <p:animEffect transition="in" filter="fade">
                                      <p:cBhvr>
                                        <p:cTn id="111" dur="1000"/>
                                        <p:tgtEl>
                                          <p:spTgt spid="18"/>
                                        </p:tgtEl>
                                      </p:cBhvr>
                                    </p:animEffect>
                                  </p:childTnLst>
                                </p:cTn>
                              </p:par>
                              <p:par>
                                <p:cTn id="112" presetID="31" presetClass="entr" presetSubtype="0" fill="hold" nodeType="withEffect">
                                  <p:stCondLst>
                                    <p:cond delay="500"/>
                                  </p:stCondLst>
                                  <p:childTnLst>
                                    <p:set>
                                      <p:cBhvr>
                                        <p:cTn id="113" dur="1" fill="hold">
                                          <p:stCondLst>
                                            <p:cond delay="0"/>
                                          </p:stCondLst>
                                        </p:cTn>
                                        <p:tgtEl>
                                          <p:spTgt spid="19"/>
                                        </p:tgtEl>
                                        <p:attrNameLst>
                                          <p:attrName>style.visibility</p:attrName>
                                        </p:attrNameLst>
                                      </p:cBhvr>
                                      <p:to>
                                        <p:strVal val="visible"/>
                                      </p:to>
                                    </p:set>
                                    <p:anim calcmode="lin" valueType="num">
                                      <p:cBhvr>
                                        <p:cTn id="114" dur="1000" fill="hold"/>
                                        <p:tgtEl>
                                          <p:spTgt spid="19"/>
                                        </p:tgtEl>
                                        <p:attrNameLst>
                                          <p:attrName>ppt_w</p:attrName>
                                        </p:attrNameLst>
                                      </p:cBhvr>
                                      <p:tavLst>
                                        <p:tav tm="0">
                                          <p:val>
                                            <p:fltVal val="0"/>
                                          </p:val>
                                        </p:tav>
                                        <p:tav tm="100000">
                                          <p:val>
                                            <p:strVal val="#ppt_w"/>
                                          </p:val>
                                        </p:tav>
                                      </p:tavLst>
                                    </p:anim>
                                    <p:anim calcmode="lin" valueType="num">
                                      <p:cBhvr>
                                        <p:cTn id="115" dur="1000" fill="hold"/>
                                        <p:tgtEl>
                                          <p:spTgt spid="19"/>
                                        </p:tgtEl>
                                        <p:attrNameLst>
                                          <p:attrName>ppt_h</p:attrName>
                                        </p:attrNameLst>
                                      </p:cBhvr>
                                      <p:tavLst>
                                        <p:tav tm="0">
                                          <p:val>
                                            <p:fltVal val="0"/>
                                          </p:val>
                                        </p:tav>
                                        <p:tav tm="100000">
                                          <p:val>
                                            <p:strVal val="#ppt_h"/>
                                          </p:val>
                                        </p:tav>
                                      </p:tavLst>
                                    </p:anim>
                                    <p:anim calcmode="lin" valueType="num">
                                      <p:cBhvr>
                                        <p:cTn id="116" dur="1000" fill="hold"/>
                                        <p:tgtEl>
                                          <p:spTgt spid="19"/>
                                        </p:tgtEl>
                                        <p:attrNameLst>
                                          <p:attrName>style.rotation</p:attrName>
                                        </p:attrNameLst>
                                      </p:cBhvr>
                                      <p:tavLst>
                                        <p:tav tm="0">
                                          <p:val>
                                            <p:fltVal val="90"/>
                                          </p:val>
                                        </p:tav>
                                        <p:tav tm="100000">
                                          <p:val>
                                            <p:fltVal val="0"/>
                                          </p:val>
                                        </p:tav>
                                      </p:tavLst>
                                    </p:anim>
                                    <p:animEffect transition="in" filter="fade">
                                      <p:cBhvr>
                                        <p:cTn id="117" dur="1000"/>
                                        <p:tgtEl>
                                          <p:spTgt spid="19"/>
                                        </p:tgtEl>
                                      </p:cBhvr>
                                    </p:animEffect>
                                  </p:childTnLst>
                                </p:cTn>
                              </p:par>
                              <p:par>
                                <p:cTn id="118" presetID="31" presetClass="entr" presetSubtype="0" fill="hold" grpId="0" nodeType="withEffect">
                                  <p:stCondLst>
                                    <p:cond delay="50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1000" fill="hold"/>
                                        <p:tgtEl>
                                          <p:spTgt spid="20"/>
                                        </p:tgtEl>
                                        <p:attrNameLst>
                                          <p:attrName>ppt_w</p:attrName>
                                        </p:attrNameLst>
                                      </p:cBhvr>
                                      <p:tavLst>
                                        <p:tav tm="0">
                                          <p:val>
                                            <p:fltVal val="0"/>
                                          </p:val>
                                        </p:tav>
                                        <p:tav tm="100000">
                                          <p:val>
                                            <p:strVal val="#ppt_w"/>
                                          </p:val>
                                        </p:tav>
                                      </p:tavLst>
                                    </p:anim>
                                    <p:anim calcmode="lin" valueType="num">
                                      <p:cBhvr>
                                        <p:cTn id="121" dur="1000" fill="hold"/>
                                        <p:tgtEl>
                                          <p:spTgt spid="20"/>
                                        </p:tgtEl>
                                        <p:attrNameLst>
                                          <p:attrName>ppt_h</p:attrName>
                                        </p:attrNameLst>
                                      </p:cBhvr>
                                      <p:tavLst>
                                        <p:tav tm="0">
                                          <p:val>
                                            <p:fltVal val="0"/>
                                          </p:val>
                                        </p:tav>
                                        <p:tav tm="100000">
                                          <p:val>
                                            <p:strVal val="#ppt_h"/>
                                          </p:val>
                                        </p:tav>
                                      </p:tavLst>
                                    </p:anim>
                                    <p:anim calcmode="lin" valueType="num">
                                      <p:cBhvr>
                                        <p:cTn id="122" dur="1000" fill="hold"/>
                                        <p:tgtEl>
                                          <p:spTgt spid="20"/>
                                        </p:tgtEl>
                                        <p:attrNameLst>
                                          <p:attrName>style.rotation</p:attrName>
                                        </p:attrNameLst>
                                      </p:cBhvr>
                                      <p:tavLst>
                                        <p:tav tm="0">
                                          <p:val>
                                            <p:fltVal val="90"/>
                                          </p:val>
                                        </p:tav>
                                        <p:tav tm="100000">
                                          <p:val>
                                            <p:fltVal val="0"/>
                                          </p:val>
                                        </p:tav>
                                      </p:tavLst>
                                    </p:anim>
                                    <p:animEffect transition="in" filter="fade">
                                      <p:cBhvr>
                                        <p:cTn id="123" dur="1000"/>
                                        <p:tgtEl>
                                          <p:spTgt spid="20"/>
                                        </p:tgtEl>
                                      </p:cBhvr>
                                    </p:animEffect>
                                  </p:childTnLst>
                                </p:cTn>
                              </p:par>
                              <p:par>
                                <p:cTn id="124" presetID="31" presetClass="entr" presetSubtype="0" fill="hold" grpId="0" nodeType="withEffect">
                                  <p:stCondLst>
                                    <p:cond delay="500"/>
                                  </p:stCondLst>
                                  <p:childTnLst>
                                    <p:set>
                                      <p:cBhvr>
                                        <p:cTn id="125" dur="1" fill="hold">
                                          <p:stCondLst>
                                            <p:cond delay="0"/>
                                          </p:stCondLst>
                                        </p:cTn>
                                        <p:tgtEl>
                                          <p:spTgt spid="21"/>
                                        </p:tgtEl>
                                        <p:attrNameLst>
                                          <p:attrName>style.visibility</p:attrName>
                                        </p:attrNameLst>
                                      </p:cBhvr>
                                      <p:to>
                                        <p:strVal val="visible"/>
                                      </p:to>
                                    </p:set>
                                    <p:anim calcmode="lin" valueType="num">
                                      <p:cBhvr>
                                        <p:cTn id="126" dur="1000" fill="hold"/>
                                        <p:tgtEl>
                                          <p:spTgt spid="21"/>
                                        </p:tgtEl>
                                        <p:attrNameLst>
                                          <p:attrName>ppt_w</p:attrName>
                                        </p:attrNameLst>
                                      </p:cBhvr>
                                      <p:tavLst>
                                        <p:tav tm="0">
                                          <p:val>
                                            <p:fltVal val="0"/>
                                          </p:val>
                                        </p:tav>
                                        <p:tav tm="100000">
                                          <p:val>
                                            <p:strVal val="#ppt_w"/>
                                          </p:val>
                                        </p:tav>
                                      </p:tavLst>
                                    </p:anim>
                                    <p:anim calcmode="lin" valueType="num">
                                      <p:cBhvr>
                                        <p:cTn id="127" dur="1000" fill="hold"/>
                                        <p:tgtEl>
                                          <p:spTgt spid="21"/>
                                        </p:tgtEl>
                                        <p:attrNameLst>
                                          <p:attrName>ppt_h</p:attrName>
                                        </p:attrNameLst>
                                      </p:cBhvr>
                                      <p:tavLst>
                                        <p:tav tm="0">
                                          <p:val>
                                            <p:fltVal val="0"/>
                                          </p:val>
                                        </p:tav>
                                        <p:tav tm="100000">
                                          <p:val>
                                            <p:strVal val="#ppt_h"/>
                                          </p:val>
                                        </p:tav>
                                      </p:tavLst>
                                    </p:anim>
                                    <p:anim calcmode="lin" valueType="num">
                                      <p:cBhvr>
                                        <p:cTn id="128" dur="1000" fill="hold"/>
                                        <p:tgtEl>
                                          <p:spTgt spid="21"/>
                                        </p:tgtEl>
                                        <p:attrNameLst>
                                          <p:attrName>style.rotation</p:attrName>
                                        </p:attrNameLst>
                                      </p:cBhvr>
                                      <p:tavLst>
                                        <p:tav tm="0">
                                          <p:val>
                                            <p:fltVal val="90"/>
                                          </p:val>
                                        </p:tav>
                                        <p:tav tm="100000">
                                          <p:val>
                                            <p:fltVal val="0"/>
                                          </p:val>
                                        </p:tav>
                                      </p:tavLst>
                                    </p:anim>
                                    <p:animEffect transition="in" filter="fade">
                                      <p:cBhvr>
                                        <p:cTn id="129" dur="1000"/>
                                        <p:tgtEl>
                                          <p:spTgt spid="21"/>
                                        </p:tgtEl>
                                      </p:cBhvr>
                                    </p:animEffect>
                                  </p:childTnLst>
                                </p:cTn>
                              </p:par>
                              <p:par>
                                <p:cTn id="130" presetID="31" presetClass="entr" presetSubtype="0" fill="hold" grpId="0" nodeType="withEffect">
                                  <p:stCondLst>
                                    <p:cond delay="500"/>
                                  </p:stCondLst>
                                  <p:childTnLst>
                                    <p:set>
                                      <p:cBhvr>
                                        <p:cTn id="131" dur="1" fill="hold">
                                          <p:stCondLst>
                                            <p:cond delay="0"/>
                                          </p:stCondLst>
                                        </p:cTn>
                                        <p:tgtEl>
                                          <p:spTgt spid="22"/>
                                        </p:tgtEl>
                                        <p:attrNameLst>
                                          <p:attrName>style.visibility</p:attrName>
                                        </p:attrNameLst>
                                      </p:cBhvr>
                                      <p:to>
                                        <p:strVal val="visible"/>
                                      </p:to>
                                    </p:set>
                                    <p:anim calcmode="lin" valueType="num">
                                      <p:cBhvr>
                                        <p:cTn id="132" dur="1000" fill="hold"/>
                                        <p:tgtEl>
                                          <p:spTgt spid="22"/>
                                        </p:tgtEl>
                                        <p:attrNameLst>
                                          <p:attrName>ppt_w</p:attrName>
                                        </p:attrNameLst>
                                      </p:cBhvr>
                                      <p:tavLst>
                                        <p:tav tm="0">
                                          <p:val>
                                            <p:fltVal val="0"/>
                                          </p:val>
                                        </p:tav>
                                        <p:tav tm="100000">
                                          <p:val>
                                            <p:strVal val="#ppt_w"/>
                                          </p:val>
                                        </p:tav>
                                      </p:tavLst>
                                    </p:anim>
                                    <p:anim calcmode="lin" valueType="num">
                                      <p:cBhvr>
                                        <p:cTn id="133" dur="1000" fill="hold"/>
                                        <p:tgtEl>
                                          <p:spTgt spid="22"/>
                                        </p:tgtEl>
                                        <p:attrNameLst>
                                          <p:attrName>ppt_h</p:attrName>
                                        </p:attrNameLst>
                                      </p:cBhvr>
                                      <p:tavLst>
                                        <p:tav tm="0">
                                          <p:val>
                                            <p:fltVal val="0"/>
                                          </p:val>
                                        </p:tav>
                                        <p:tav tm="100000">
                                          <p:val>
                                            <p:strVal val="#ppt_h"/>
                                          </p:val>
                                        </p:tav>
                                      </p:tavLst>
                                    </p:anim>
                                    <p:anim calcmode="lin" valueType="num">
                                      <p:cBhvr>
                                        <p:cTn id="134" dur="1000" fill="hold"/>
                                        <p:tgtEl>
                                          <p:spTgt spid="22"/>
                                        </p:tgtEl>
                                        <p:attrNameLst>
                                          <p:attrName>style.rotation</p:attrName>
                                        </p:attrNameLst>
                                      </p:cBhvr>
                                      <p:tavLst>
                                        <p:tav tm="0">
                                          <p:val>
                                            <p:fltVal val="90"/>
                                          </p:val>
                                        </p:tav>
                                        <p:tav tm="100000">
                                          <p:val>
                                            <p:fltVal val="0"/>
                                          </p:val>
                                        </p:tav>
                                      </p:tavLst>
                                    </p:anim>
                                    <p:animEffect transition="in" filter="fade">
                                      <p:cBhvr>
                                        <p:cTn id="135" dur="1000"/>
                                        <p:tgtEl>
                                          <p:spTgt spid="22"/>
                                        </p:tgtEl>
                                      </p:cBhvr>
                                    </p:animEffect>
                                  </p:childTnLst>
                                </p:cTn>
                              </p:par>
                              <p:par>
                                <p:cTn id="136" presetID="31" presetClass="entr" presetSubtype="0" fill="hold" grpId="0" nodeType="withEffect">
                                  <p:stCondLst>
                                    <p:cond delay="500"/>
                                  </p:stCondLst>
                                  <p:childTnLst>
                                    <p:set>
                                      <p:cBhvr>
                                        <p:cTn id="137" dur="1" fill="hold">
                                          <p:stCondLst>
                                            <p:cond delay="0"/>
                                          </p:stCondLst>
                                        </p:cTn>
                                        <p:tgtEl>
                                          <p:spTgt spid="23"/>
                                        </p:tgtEl>
                                        <p:attrNameLst>
                                          <p:attrName>style.visibility</p:attrName>
                                        </p:attrNameLst>
                                      </p:cBhvr>
                                      <p:to>
                                        <p:strVal val="visible"/>
                                      </p:to>
                                    </p:set>
                                    <p:anim calcmode="lin" valueType="num">
                                      <p:cBhvr>
                                        <p:cTn id="138" dur="1000" fill="hold"/>
                                        <p:tgtEl>
                                          <p:spTgt spid="23"/>
                                        </p:tgtEl>
                                        <p:attrNameLst>
                                          <p:attrName>ppt_w</p:attrName>
                                        </p:attrNameLst>
                                      </p:cBhvr>
                                      <p:tavLst>
                                        <p:tav tm="0">
                                          <p:val>
                                            <p:fltVal val="0"/>
                                          </p:val>
                                        </p:tav>
                                        <p:tav tm="100000">
                                          <p:val>
                                            <p:strVal val="#ppt_w"/>
                                          </p:val>
                                        </p:tav>
                                      </p:tavLst>
                                    </p:anim>
                                    <p:anim calcmode="lin" valueType="num">
                                      <p:cBhvr>
                                        <p:cTn id="139" dur="1000" fill="hold"/>
                                        <p:tgtEl>
                                          <p:spTgt spid="23"/>
                                        </p:tgtEl>
                                        <p:attrNameLst>
                                          <p:attrName>ppt_h</p:attrName>
                                        </p:attrNameLst>
                                      </p:cBhvr>
                                      <p:tavLst>
                                        <p:tav tm="0">
                                          <p:val>
                                            <p:fltVal val="0"/>
                                          </p:val>
                                        </p:tav>
                                        <p:tav tm="100000">
                                          <p:val>
                                            <p:strVal val="#ppt_h"/>
                                          </p:val>
                                        </p:tav>
                                      </p:tavLst>
                                    </p:anim>
                                    <p:anim calcmode="lin" valueType="num">
                                      <p:cBhvr>
                                        <p:cTn id="140" dur="1000" fill="hold"/>
                                        <p:tgtEl>
                                          <p:spTgt spid="23"/>
                                        </p:tgtEl>
                                        <p:attrNameLst>
                                          <p:attrName>style.rotation</p:attrName>
                                        </p:attrNameLst>
                                      </p:cBhvr>
                                      <p:tavLst>
                                        <p:tav tm="0">
                                          <p:val>
                                            <p:fltVal val="90"/>
                                          </p:val>
                                        </p:tav>
                                        <p:tav tm="100000">
                                          <p:val>
                                            <p:fltVal val="0"/>
                                          </p:val>
                                        </p:tav>
                                      </p:tavLst>
                                    </p:anim>
                                    <p:animEffect transition="in" filter="fade">
                                      <p:cBhvr>
                                        <p:cTn id="141" dur="1000"/>
                                        <p:tgtEl>
                                          <p:spTgt spid="23"/>
                                        </p:tgtEl>
                                      </p:cBhvr>
                                    </p:animEffect>
                                  </p:childTnLst>
                                </p:cTn>
                              </p:par>
                              <p:par>
                                <p:cTn id="142" presetID="31" presetClass="entr" presetSubtype="0" fill="hold" grpId="0" nodeType="withEffect">
                                  <p:stCondLst>
                                    <p:cond delay="500"/>
                                  </p:stCondLst>
                                  <p:childTnLst>
                                    <p:set>
                                      <p:cBhvr>
                                        <p:cTn id="143" dur="1" fill="hold">
                                          <p:stCondLst>
                                            <p:cond delay="0"/>
                                          </p:stCondLst>
                                        </p:cTn>
                                        <p:tgtEl>
                                          <p:spTgt spid="24"/>
                                        </p:tgtEl>
                                        <p:attrNameLst>
                                          <p:attrName>style.visibility</p:attrName>
                                        </p:attrNameLst>
                                      </p:cBhvr>
                                      <p:to>
                                        <p:strVal val="visible"/>
                                      </p:to>
                                    </p:set>
                                    <p:anim calcmode="lin" valueType="num">
                                      <p:cBhvr>
                                        <p:cTn id="144" dur="1000" fill="hold"/>
                                        <p:tgtEl>
                                          <p:spTgt spid="24"/>
                                        </p:tgtEl>
                                        <p:attrNameLst>
                                          <p:attrName>ppt_w</p:attrName>
                                        </p:attrNameLst>
                                      </p:cBhvr>
                                      <p:tavLst>
                                        <p:tav tm="0">
                                          <p:val>
                                            <p:fltVal val="0"/>
                                          </p:val>
                                        </p:tav>
                                        <p:tav tm="100000">
                                          <p:val>
                                            <p:strVal val="#ppt_w"/>
                                          </p:val>
                                        </p:tav>
                                      </p:tavLst>
                                    </p:anim>
                                    <p:anim calcmode="lin" valueType="num">
                                      <p:cBhvr>
                                        <p:cTn id="145" dur="1000" fill="hold"/>
                                        <p:tgtEl>
                                          <p:spTgt spid="24"/>
                                        </p:tgtEl>
                                        <p:attrNameLst>
                                          <p:attrName>ppt_h</p:attrName>
                                        </p:attrNameLst>
                                      </p:cBhvr>
                                      <p:tavLst>
                                        <p:tav tm="0">
                                          <p:val>
                                            <p:fltVal val="0"/>
                                          </p:val>
                                        </p:tav>
                                        <p:tav tm="100000">
                                          <p:val>
                                            <p:strVal val="#ppt_h"/>
                                          </p:val>
                                        </p:tav>
                                      </p:tavLst>
                                    </p:anim>
                                    <p:anim calcmode="lin" valueType="num">
                                      <p:cBhvr>
                                        <p:cTn id="146" dur="1000" fill="hold"/>
                                        <p:tgtEl>
                                          <p:spTgt spid="24"/>
                                        </p:tgtEl>
                                        <p:attrNameLst>
                                          <p:attrName>style.rotation</p:attrName>
                                        </p:attrNameLst>
                                      </p:cBhvr>
                                      <p:tavLst>
                                        <p:tav tm="0">
                                          <p:val>
                                            <p:fltVal val="90"/>
                                          </p:val>
                                        </p:tav>
                                        <p:tav tm="100000">
                                          <p:val>
                                            <p:fltVal val="0"/>
                                          </p:val>
                                        </p:tav>
                                      </p:tavLst>
                                    </p:anim>
                                    <p:animEffect transition="in" filter="fade">
                                      <p:cBhvr>
                                        <p:cTn id="147" dur="1000"/>
                                        <p:tgtEl>
                                          <p:spTgt spid="24"/>
                                        </p:tgtEl>
                                      </p:cBhvr>
                                    </p:animEffect>
                                  </p:childTnLst>
                                </p:cTn>
                              </p:par>
                              <p:par>
                                <p:cTn id="148" presetID="31" presetClass="entr" presetSubtype="0" fill="hold" grpId="0" nodeType="withEffect">
                                  <p:stCondLst>
                                    <p:cond delay="500"/>
                                  </p:stCondLst>
                                  <p:childTnLst>
                                    <p:set>
                                      <p:cBhvr>
                                        <p:cTn id="149" dur="1" fill="hold">
                                          <p:stCondLst>
                                            <p:cond delay="0"/>
                                          </p:stCondLst>
                                        </p:cTn>
                                        <p:tgtEl>
                                          <p:spTgt spid="25"/>
                                        </p:tgtEl>
                                        <p:attrNameLst>
                                          <p:attrName>style.visibility</p:attrName>
                                        </p:attrNameLst>
                                      </p:cBhvr>
                                      <p:to>
                                        <p:strVal val="visible"/>
                                      </p:to>
                                    </p:set>
                                    <p:anim calcmode="lin" valueType="num">
                                      <p:cBhvr>
                                        <p:cTn id="150" dur="1000" fill="hold"/>
                                        <p:tgtEl>
                                          <p:spTgt spid="25"/>
                                        </p:tgtEl>
                                        <p:attrNameLst>
                                          <p:attrName>ppt_w</p:attrName>
                                        </p:attrNameLst>
                                      </p:cBhvr>
                                      <p:tavLst>
                                        <p:tav tm="0">
                                          <p:val>
                                            <p:fltVal val="0"/>
                                          </p:val>
                                        </p:tav>
                                        <p:tav tm="100000">
                                          <p:val>
                                            <p:strVal val="#ppt_w"/>
                                          </p:val>
                                        </p:tav>
                                      </p:tavLst>
                                    </p:anim>
                                    <p:anim calcmode="lin" valueType="num">
                                      <p:cBhvr>
                                        <p:cTn id="151" dur="1000" fill="hold"/>
                                        <p:tgtEl>
                                          <p:spTgt spid="25"/>
                                        </p:tgtEl>
                                        <p:attrNameLst>
                                          <p:attrName>ppt_h</p:attrName>
                                        </p:attrNameLst>
                                      </p:cBhvr>
                                      <p:tavLst>
                                        <p:tav tm="0">
                                          <p:val>
                                            <p:fltVal val="0"/>
                                          </p:val>
                                        </p:tav>
                                        <p:tav tm="100000">
                                          <p:val>
                                            <p:strVal val="#ppt_h"/>
                                          </p:val>
                                        </p:tav>
                                      </p:tavLst>
                                    </p:anim>
                                    <p:anim calcmode="lin" valueType="num">
                                      <p:cBhvr>
                                        <p:cTn id="152" dur="1000" fill="hold"/>
                                        <p:tgtEl>
                                          <p:spTgt spid="25"/>
                                        </p:tgtEl>
                                        <p:attrNameLst>
                                          <p:attrName>style.rotation</p:attrName>
                                        </p:attrNameLst>
                                      </p:cBhvr>
                                      <p:tavLst>
                                        <p:tav tm="0">
                                          <p:val>
                                            <p:fltVal val="90"/>
                                          </p:val>
                                        </p:tav>
                                        <p:tav tm="100000">
                                          <p:val>
                                            <p:fltVal val="0"/>
                                          </p:val>
                                        </p:tav>
                                      </p:tavLst>
                                    </p:anim>
                                    <p:animEffect transition="in" filter="fade">
                                      <p:cBhvr>
                                        <p:cTn id="153" dur="1000"/>
                                        <p:tgtEl>
                                          <p:spTgt spid="25"/>
                                        </p:tgtEl>
                                      </p:cBhvr>
                                    </p:animEffect>
                                  </p:childTnLst>
                                </p:cTn>
                              </p:par>
                              <p:par>
                                <p:cTn id="154" presetID="31" presetClass="entr" presetSubtype="0" fill="hold" grpId="0" nodeType="withEffect">
                                  <p:stCondLst>
                                    <p:cond delay="500"/>
                                  </p:stCondLst>
                                  <p:childTnLst>
                                    <p:set>
                                      <p:cBhvr>
                                        <p:cTn id="155" dur="1" fill="hold">
                                          <p:stCondLst>
                                            <p:cond delay="0"/>
                                          </p:stCondLst>
                                        </p:cTn>
                                        <p:tgtEl>
                                          <p:spTgt spid="26"/>
                                        </p:tgtEl>
                                        <p:attrNameLst>
                                          <p:attrName>style.visibility</p:attrName>
                                        </p:attrNameLst>
                                      </p:cBhvr>
                                      <p:to>
                                        <p:strVal val="visible"/>
                                      </p:to>
                                    </p:set>
                                    <p:anim calcmode="lin" valueType="num">
                                      <p:cBhvr>
                                        <p:cTn id="156" dur="1000" fill="hold"/>
                                        <p:tgtEl>
                                          <p:spTgt spid="26"/>
                                        </p:tgtEl>
                                        <p:attrNameLst>
                                          <p:attrName>ppt_w</p:attrName>
                                        </p:attrNameLst>
                                      </p:cBhvr>
                                      <p:tavLst>
                                        <p:tav tm="0">
                                          <p:val>
                                            <p:fltVal val="0"/>
                                          </p:val>
                                        </p:tav>
                                        <p:tav tm="100000">
                                          <p:val>
                                            <p:strVal val="#ppt_w"/>
                                          </p:val>
                                        </p:tav>
                                      </p:tavLst>
                                    </p:anim>
                                    <p:anim calcmode="lin" valueType="num">
                                      <p:cBhvr>
                                        <p:cTn id="157" dur="1000" fill="hold"/>
                                        <p:tgtEl>
                                          <p:spTgt spid="26"/>
                                        </p:tgtEl>
                                        <p:attrNameLst>
                                          <p:attrName>ppt_h</p:attrName>
                                        </p:attrNameLst>
                                      </p:cBhvr>
                                      <p:tavLst>
                                        <p:tav tm="0">
                                          <p:val>
                                            <p:fltVal val="0"/>
                                          </p:val>
                                        </p:tav>
                                        <p:tav tm="100000">
                                          <p:val>
                                            <p:strVal val="#ppt_h"/>
                                          </p:val>
                                        </p:tav>
                                      </p:tavLst>
                                    </p:anim>
                                    <p:anim calcmode="lin" valueType="num">
                                      <p:cBhvr>
                                        <p:cTn id="158" dur="1000" fill="hold"/>
                                        <p:tgtEl>
                                          <p:spTgt spid="26"/>
                                        </p:tgtEl>
                                        <p:attrNameLst>
                                          <p:attrName>style.rotation</p:attrName>
                                        </p:attrNameLst>
                                      </p:cBhvr>
                                      <p:tavLst>
                                        <p:tav tm="0">
                                          <p:val>
                                            <p:fltVal val="90"/>
                                          </p:val>
                                        </p:tav>
                                        <p:tav tm="100000">
                                          <p:val>
                                            <p:fltVal val="0"/>
                                          </p:val>
                                        </p:tav>
                                      </p:tavLst>
                                    </p:anim>
                                    <p:animEffect transition="in" filter="fade">
                                      <p:cBhvr>
                                        <p:cTn id="159" dur="1000"/>
                                        <p:tgtEl>
                                          <p:spTgt spid="26"/>
                                        </p:tgtEl>
                                      </p:cBhvr>
                                    </p:animEffect>
                                  </p:childTnLst>
                                </p:cTn>
                              </p:par>
                              <p:par>
                                <p:cTn id="160" presetID="31" presetClass="entr" presetSubtype="0" fill="hold" grpId="0" nodeType="withEffect">
                                  <p:stCondLst>
                                    <p:cond delay="500"/>
                                  </p:stCondLst>
                                  <p:childTnLst>
                                    <p:set>
                                      <p:cBhvr>
                                        <p:cTn id="161" dur="1" fill="hold">
                                          <p:stCondLst>
                                            <p:cond delay="0"/>
                                          </p:stCondLst>
                                        </p:cTn>
                                        <p:tgtEl>
                                          <p:spTgt spid="27"/>
                                        </p:tgtEl>
                                        <p:attrNameLst>
                                          <p:attrName>style.visibility</p:attrName>
                                        </p:attrNameLst>
                                      </p:cBhvr>
                                      <p:to>
                                        <p:strVal val="visible"/>
                                      </p:to>
                                    </p:set>
                                    <p:anim calcmode="lin" valueType="num">
                                      <p:cBhvr>
                                        <p:cTn id="162" dur="1000" fill="hold"/>
                                        <p:tgtEl>
                                          <p:spTgt spid="27"/>
                                        </p:tgtEl>
                                        <p:attrNameLst>
                                          <p:attrName>ppt_w</p:attrName>
                                        </p:attrNameLst>
                                      </p:cBhvr>
                                      <p:tavLst>
                                        <p:tav tm="0">
                                          <p:val>
                                            <p:fltVal val="0"/>
                                          </p:val>
                                        </p:tav>
                                        <p:tav tm="100000">
                                          <p:val>
                                            <p:strVal val="#ppt_w"/>
                                          </p:val>
                                        </p:tav>
                                      </p:tavLst>
                                    </p:anim>
                                    <p:anim calcmode="lin" valueType="num">
                                      <p:cBhvr>
                                        <p:cTn id="163" dur="1000" fill="hold"/>
                                        <p:tgtEl>
                                          <p:spTgt spid="27"/>
                                        </p:tgtEl>
                                        <p:attrNameLst>
                                          <p:attrName>ppt_h</p:attrName>
                                        </p:attrNameLst>
                                      </p:cBhvr>
                                      <p:tavLst>
                                        <p:tav tm="0">
                                          <p:val>
                                            <p:fltVal val="0"/>
                                          </p:val>
                                        </p:tav>
                                        <p:tav tm="100000">
                                          <p:val>
                                            <p:strVal val="#ppt_h"/>
                                          </p:val>
                                        </p:tav>
                                      </p:tavLst>
                                    </p:anim>
                                    <p:anim calcmode="lin" valueType="num">
                                      <p:cBhvr>
                                        <p:cTn id="164" dur="1000" fill="hold"/>
                                        <p:tgtEl>
                                          <p:spTgt spid="27"/>
                                        </p:tgtEl>
                                        <p:attrNameLst>
                                          <p:attrName>style.rotation</p:attrName>
                                        </p:attrNameLst>
                                      </p:cBhvr>
                                      <p:tavLst>
                                        <p:tav tm="0">
                                          <p:val>
                                            <p:fltVal val="90"/>
                                          </p:val>
                                        </p:tav>
                                        <p:tav tm="100000">
                                          <p:val>
                                            <p:fltVal val="0"/>
                                          </p:val>
                                        </p:tav>
                                      </p:tavLst>
                                    </p:anim>
                                    <p:animEffect transition="in" filter="fade">
                                      <p:cBhvr>
                                        <p:cTn id="165" dur="1000"/>
                                        <p:tgtEl>
                                          <p:spTgt spid="27"/>
                                        </p:tgtEl>
                                      </p:cBhvr>
                                    </p:animEffect>
                                  </p:childTnLst>
                                </p:cTn>
                              </p:par>
                              <p:par>
                                <p:cTn id="166" presetID="31" presetClass="entr" presetSubtype="0" fill="hold" grpId="0" nodeType="withEffect">
                                  <p:stCondLst>
                                    <p:cond delay="500"/>
                                  </p:stCondLst>
                                  <p:childTnLst>
                                    <p:set>
                                      <p:cBhvr>
                                        <p:cTn id="167" dur="1" fill="hold">
                                          <p:stCondLst>
                                            <p:cond delay="0"/>
                                          </p:stCondLst>
                                        </p:cTn>
                                        <p:tgtEl>
                                          <p:spTgt spid="28"/>
                                        </p:tgtEl>
                                        <p:attrNameLst>
                                          <p:attrName>style.visibility</p:attrName>
                                        </p:attrNameLst>
                                      </p:cBhvr>
                                      <p:to>
                                        <p:strVal val="visible"/>
                                      </p:to>
                                    </p:set>
                                    <p:anim calcmode="lin" valueType="num">
                                      <p:cBhvr>
                                        <p:cTn id="168" dur="1000" fill="hold"/>
                                        <p:tgtEl>
                                          <p:spTgt spid="28"/>
                                        </p:tgtEl>
                                        <p:attrNameLst>
                                          <p:attrName>ppt_w</p:attrName>
                                        </p:attrNameLst>
                                      </p:cBhvr>
                                      <p:tavLst>
                                        <p:tav tm="0">
                                          <p:val>
                                            <p:fltVal val="0"/>
                                          </p:val>
                                        </p:tav>
                                        <p:tav tm="100000">
                                          <p:val>
                                            <p:strVal val="#ppt_w"/>
                                          </p:val>
                                        </p:tav>
                                      </p:tavLst>
                                    </p:anim>
                                    <p:anim calcmode="lin" valueType="num">
                                      <p:cBhvr>
                                        <p:cTn id="169" dur="1000" fill="hold"/>
                                        <p:tgtEl>
                                          <p:spTgt spid="28"/>
                                        </p:tgtEl>
                                        <p:attrNameLst>
                                          <p:attrName>ppt_h</p:attrName>
                                        </p:attrNameLst>
                                      </p:cBhvr>
                                      <p:tavLst>
                                        <p:tav tm="0">
                                          <p:val>
                                            <p:fltVal val="0"/>
                                          </p:val>
                                        </p:tav>
                                        <p:tav tm="100000">
                                          <p:val>
                                            <p:strVal val="#ppt_h"/>
                                          </p:val>
                                        </p:tav>
                                      </p:tavLst>
                                    </p:anim>
                                    <p:anim calcmode="lin" valueType="num">
                                      <p:cBhvr>
                                        <p:cTn id="170" dur="1000" fill="hold"/>
                                        <p:tgtEl>
                                          <p:spTgt spid="28"/>
                                        </p:tgtEl>
                                        <p:attrNameLst>
                                          <p:attrName>style.rotation</p:attrName>
                                        </p:attrNameLst>
                                      </p:cBhvr>
                                      <p:tavLst>
                                        <p:tav tm="0">
                                          <p:val>
                                            <p:fltVal val="90"/>
                                          </p:val>
                                        </p:tav>
                                        <p:tav tm="100000">
                                          <p:val>
                                            <p:fltVal val="0"/>
                                          </p:val>
                                        </p:tav>
                                      </p:tavLst>
                                    </p:anim>
                                    <p:animEffect transition="in" filter="fade">
                                      <p:cBhvr>
                                        <p:cTn id="171" dur="1000"/>
                                        <p:tgtEl>
                                          <p:spTgt spid="28"/>
                                        </p:tgtEl>
                                      </p:cBhvr>
                                    </p:animEffect>
                                  </p:childTnLst>
                                </p:cTn>
                              </p:par>
                              <p:par>
                                <p:cTn id="172" presetID="31" presetClass="entr" presetSubtype="0" fill="hold" grpId="0" nodeType="withEffect">
                                  <p:stCondLst>
                                    <p:cond delay="50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1000" fill="hold"/>
                                        <p:tgtEl>
                                          <p:spTgt spid="29"/>
                                        </p:tgtEl>
                                        <p:attrNameLst>
                                          <p:attrName>ppt_w</p:attrName>
                                        </p:attrNameLst>
                                      </p:cBhvr>
                                      <p:tavLst>
                                        <p:tav tm="0">
                                          <p:val>
                                            <p:fltVal val="0"/>
                                          </p:val>
                                        </p:tav>
                                        <p:tav tm="100000">
                                          <p:val>
                                            <p:strVal val="#ppt_w"/>
                                          </p:val>
                                        </p:tav>
                                      </p:tavLst>
                                    </p:anim>
                                    <p:anim calcmode="lin" valueType="num">
                                      <p:cBhvr>
                                        <p:cTn id="175" dur="1000" fill="hold"/>
                                        <p:tgtEl>
                                          <p:spTgt spid="29"/>
                                        </p:tgtEl>
                                        <p:attrNameLst>
                                          <p:attrName>ppt_h</p:attrName>
                                        </p:attrNameLst>
                                      </p:cBhvr>
                                      <p:tavLst>
                                        <p:tav tm="0">
                                          <p:val>
                                            <p:fltVal val="0"/>
                                          </p:val>
                                        </p:tav>
                                        <p:tav tm="100000">
                                          <p:val>
                                            <p:strVal val="#ppt_h"/>
                                          </p:val>
                                        </p:tav>
                                      </p:tavLst>
                                    </p:anim>
                                    <p:anim calcmode="lin" valueType="num">
                                      <p:cBhvr>
                                        <p:cTn id="176" dur="1000" fill="hold"/>
                                        <p:tgtEl>
                                          <p:spTgt spid="29"/>
                                        </p:tgtEl>
                                        <p:attrNameLst>
                                          <p:attrName>style.rotation</p:attrName>
                                        </p:attrNameLst>
                                      </p:cBhvr>
                                      <p:tavLst>
                                        <p:tav tm="0">
                                          <p:val>
                                            <p:fltVal val="90"/>
                                          </p:val>
                                        </p:tav>
                                        <p:tav tm="100000">
                                          <p:val>
                                            <p:fltVal val="0"/>
                                          </p:val>
                                        </p:tav>
                                      </p:tavLst>
                                    </p:anim>
                                    <p:animEffect transition="in" filter="fade">
                                      <p:cBhvr>
                                        <p:cTn id="177" dur="1000"/>
                                        <p:tgtEl>
                                          <p:spTgt spid="29"/>
                                        </p:tgtEl>
                                      </p:cBhvr>
                                    </p:animEffect>
                                  </p:childTnLst>
                                </p:cTn>
                              </p:par>
                              <p:par>
                                <p:cTn id="178" presetID="31" presetClass="entr" presetSubtype="0" fill="hold" grpId="0" nodeType="withEffect">
                                  <p:stCondLst>
                                    <p:cond delay="500"/>
                                  </p:stCondLst>
                                  <p:childTnLst>
                                    <p:set>
                                      <p:cBhvr>
                                        <p:cTn id="179" dur="1" fill="hold">
                                          <p:stCondLst>
                                            <p:cond delay="0"/>
                                          </p:stCondLst>
                                        </p:cTn>
                                        <p:tgtEl>
                                          <p:spTgt spid="30"/>
                                        </p:tgtEl>
                                        <p:attrNameLst>
                                          <p:attrName>style.visibility</p:attrName>
                                        </p:attrNameLst>
                                      </p:cBhvr>
                                      <p:to>
                                        <p:strVal val="visible"/>
                                      </p:to>
                                    </p:set>
                                    <p:anim calcmode="lin" valueType="num">
                                      <p:cBhvr>
                                        <p:cTn id="180" dur="1000" fill="hold"/>
                                        <p:tgtEl>
                                          <p:spTgt spid="30"/>
                                        </p:tgtEl>
                                        <p:attrNameLst>
                                          <p:attrName>ppt_w</p:attrName>
                                        </p:attrNameLst>
                                      </p:cBhvr>
                                      <p:tavLst>
                                        <p:tav tm="0">
                                          <p:val>
                                            <p:fltVal val="0"/>
                                          </p:val>
                                        </p:tav>
                                        <p:tav tm="100000">
                                          <p:val>
                                            <p:strVal val="#ppt_w"/>
                                          </p:val>
                                        </p:tav>
                                      </p:tavLst>
                                    </p:anim>
                                    <p:anim calcmode="lin" valueType="num">
                                      <p:cBhvr>
                                        <p:cTn id="181" dur="1000" fill="hold"/>
                                        <p:tgtEl>
                                          <p:spTgt spid="30"/>
                                        </p:tgtEl>
                                        <p:attrNameLst>
                                          <p:attrName>ppt_h</p:attrName>
                                        </p:attrNameLst>
                                      </p:cBhvr>
                                      <p:tavLst>
                                        <p:tav tm="0">
                                          <p:val>
                                            <p:fltVal val="0"/>
                                          </p:val>
                                        </p:tav>
                                        <p:tav tm="100000">
                                          <p:val>
                                            <p:strVal val="#ppt_h"/>
                                          </p:val>
                                        </p:tav>
                                      </p:tavLst>
                                    </p:anim>
                                    <p:anim calcmode="lin" valueType="num">
                                      <p:cBhvr>
                                        <p:cTn id="182" dur="1000" fill="hold"/>
                                        <p:tgtEl>
                                          <p:spTgt spid="30"/>
                                        </p:tgtEl>
                                        <p:attrNameLst>
                                          <p:attrName>style.rotation</p:attrName>
                                        </p:attrNameLst>
                                      </p:cBhvr>
                                      <p:tavLst>
                                        <p:tav tm="0">
                                          <p:val>
                                            <p:fltVal val="90"/>
                                          </p:val>
                                        </p:tav>
                                        <p:tav tm="100000">
                                          <p:val>
                                            <p:fltVal val="0"/>
                                          </p:val>
                                        </p:tav>
                                      </p:tavLst>
                                    </p:anim>
                                    <p:animEffect transition="in" filter="fade">
                                      <p:cBhvr>
                                        <p:cTn id="183" dur="1000"/>
                                        <p:tgtEl>
                                          <p:spTgt spid="30"/>
                                        </p:tgtEl>
                                      </p:cBhvr>
                                    </p:animEffect>
                                  </p:childTnLst>
                                </p:cTn>
                              </p:par>
                              <p:par>
                                <p:cTn id="184" presetID="31" presetClass="entr" presetSubtype="0" fill="hold" grpId="0" nodeType="withEffect">
                                  <p:stCondLst>
                                    <p:cond delay="500"/>
                                  </p:stCondLst>
                                  <p:childTnLst>
                                    <p:set>
                                      <p:cBhvr>
                                        <p:cTn id="185" dur="1" fill="hold">
                                          <p:stCondLst>
                                            <p:cond delay="0"/>
                                          </p:stCondLst>
                                        </p:cTn>
                                        <p:tgtEl>
                                          <p:spTgt spid="31"/>
                                        </p:tgtEl>
                                        <p:attrNameLst>
                                          <p:attrName>style.visibility</p:attrName>
                                        </p:attrNameLst>
                                      </p:cBhvr>
                                      <p:to>
                                        <p:strVal val="visible"/>
                                      </p:to>
                                    </p:set>
                                    <p:anim calcmode="lin" valueType="num">
                                      <p:cBhvr>
                                        <p:cTn id="186" dur="1000" fill="hold"/>
                                        <p:tgtEl>
                                          <p:spTgt spid="31"/>
                                        </p:tgtEl>
                                        <p:attrNameLst>
                                          <p:attrName>ppt_w</p:attrName>
                                        </p:attrNameLst>
                                      </p:cBhvr>
                                      <p:tavLst>
                                        <p:tav tm="0">
                                          <p:val>
                                            <p:fltVal val="0"/>
                                          </p:val>
                                        </p:tav>
                                        <p:tav tm="100000">
                                          <p:val>
                                            <p:strVal val="#ppt_w"/>
                                          </p:val>
                                        </p:tav>
                                      </p:tavLst>
                                    </p:anim>
                                    <p:anim calcmode="lin" valueType="num">
                                      <p:cBhvr>
                                        <p:cTn id="187" dur="1000" fill="hold"/>
                                        <p:tgtEl>
                                          <p:spTgt spid="31"/>
                                        </p:tgtEl>
                                        <p:attrNameLst>
                                          <p:attrName>ppt_h</p:attrName>
                                        </p:attrNameLst>
                                      </p:cBhvr>
                                      <p:tavLst>
                                        <p:tav tm="0">
                                          <p:val>
                                            <p:fltVal val="0"/>
                                          </p:val>
                                        </p:tav>
                                        <p:tav tm="100000">
                                          <p:val>
                                            <p:strVal val="#ppt_h"/>
                                          </p:val>
                                        </p:tav>
                                      </p:tavLst>
                                    </p:anim>
                                    <p:anim calcmode="lin" valueType="num">
                                      <p:cBhvr>
                                        <p:cTn id="188" dur="1000" fill="hold"/>
                                        <p:tgtEl>
                                          <p:spTgt spid="31"/>
                                        </p:tgtEl>
                                        <p:attrNameLst>
                                          <p:attrName>style.rotation</p:attrName>
                                        </p:attrNameLst>
                                      </p:cBhvr>
                                      <p:tavLst>
                                        <p:tav tm="0">
                                          <p:val>
                                            <p:fltVal val="90"/>
                                          </p:val>
                                        </p:tav>
                                        <p:tav tm="100000">
                                          <p:val>
                                            <p:fltVal val="0"/>
                                          </p:val>
                                        </p:tav>
                                      </p:tavLst>
                                    </p:anim>
                                    <p:animEffect transition="in" filter="fade">
                                      <p:cBhvr>
                                        <p:cTn id="189" dur="1000"/>
                                        <p:tgtEl>
                                          <p:spTgt spid="31"/>
                                        </p:tgtEl>
                                      </p:cBhvr>
                                    </p:animEffect>
                                  </p:childTnLst>
                                </p:cTn>
                              </p:par>
                              <p:par>
                                <p:cTn id="190" presetID="31" presetClass="entr" presetSubtype="0" fill="hold" grpId="0" nodeType="withEffect">
                                  <p:stCondLst>
                                    <p:cond delay="500"/>
                                  </p:stCondLst>
                                  <p:childTnLst>
                                    <p:set>
                                      <p:cBhvr>
                                        <p:cTn id="191" dur="1" fill="hold">
                                          <p:stCondLst>
                                            <p:cond delay="0"/>
                                          </p:stCondLst>
                                        </p:cTn>
                                        <p:tgtEl>
                                          <p:spTgt spid="32"/>
                                        </p:tgtEl>
                                        <p:attrNameLst>
                                          <p:attrName>style.visibility</p:attrName>
                                        </p:attrNameLst>
                                      </p:cBhvr>
                                      <p:to>
                                        <p:strVal val="visible"/>
                                      </p:to>
                                    </p:set>
                                    <p:anim calcmode="lin" valueType="num">
                                      <p:cBhvr>
                                        <p:cTn id="192" dur="1000" fill="hold"/>
                                        <p:tgtEl>
                                          <p:spTgt spid="32"/>
                                        </p:tgtEl>
                                        <p:attrNameLst>
                                          <p:attrName>ppt_w</p:attrName>
                                        </p:attrNameLst>
                                      </p:cBhvr>
                                      <p:tavLst>
                                        <p:tav tm="0">
                                          <p:val>
                                            <p:fltVal val="0"/>
                                          </p:val>
                                        </p:tav>
                                        <p:tav tm="100000">
                                          <p:val>
                                            <p:strVal val="#ppt_w"/>
                                          </p:val>
                                        </p:tav>
                                      </p:tavLst>
                                    </p:anim>
                                    <p:anim calcmode="lin" valueType="num">
                                      <p:cBhvr>
                                        <p:cTn id="193" dur="1000" fill="hold"/>
                                        <p:tgtEl>
                                          <p:spTgt spid="32"/>
                                        </p:tgtEl>
                                        <p:attrNameLst>
                                          <p:attrName>ppt_h</p:attrName>
                                        </p:attrNameLst>
                                      </p:cBhvr>
                                      <p:tavLst>
                                        <p:tav tm="0">
                                          <p:val>
                                            <p:fltVal val="0"/>
                                          </p:val>
                                        </p:tav>
                                        <p:tav tm="100000">
                                          <p:val>
                                            <p:strVal val="#ppt_h"/>
                                          </p:val>
                                        </p:tav>
                                      </p:tavLst>
                                    </p:anim>
                                    <p:anim calcmode="lin" valueType="num">
                                      <p:cBhvr>
                                        <p:cTn id="194" dur="1000" fill="hold"/>
                                        <p:tgtEl>
                                          <p:spTgt spid="32"/>
                                        </p:tgtEl>
                                        <p:attrNameLst>
                                          <p:attrName>style.rotation</p:attrName>
                                        </p:attrNameLst>
                                      </p:cBhvr>
                                      <p:tavLst>
                                        <p:tav tm="0">
                                          <p:val>
                                            <p:fltVal val="90"/>
                                          </p:val>
                                        </p:tav>
                                        <p:tav tm="100000">
                                          <p:val>
                                            <p:fltVal val="0"/>
                                          </p:val>
                                        </p:tav>
                                      </p:tavLst>
                                    </p:anim>
                                    <p:animEffect transition="in" filter="fade">
                                      <p:cBhvr>
                                        <p:cTn id="195" dur="1000"/>
                                        <p:tgtEl>
                                          <p:spTgt spid="32"/>
                                        </p:tgtEl>
                                      </p:cBhvr>
                                    </p:animEffect>
                                  </p:childTnLst>
                                </p:cTn>
                              </p:par>
                              <p:par>
                                <p:cTn id="196" presetID="31" presetClass="entr" presetSubtype="0" fill="hold" grpId="0" nodeType="withEffect">
                                  <p:stCondLst>
                                    <p:cond delay="500"/>
                                  </p:stCondLst>
                                  <p:childTnLst>
                                    <p:set>
                                      <p:cBhvr>
                                        <p:cTn id="197" dur="1" fill="hold">
                                          <p:stCondLst>
                                            <p:cond delay="0"/>
                                          </p:stCondLst>
                                        </p:cTn>
                                        <p:tgtEl>
                                          <p:spTgt spid="33"/>
                                        </p:tgtEl>
                                        <p:attrNameLst>
                                          <p:attrName>style.visibility</p:attrName>
                                        </p:attrNameLst>
                                      </p:cBhvr>
                                      <p:to>
                                        <p:strVal val="visible"/>
                                      </p:to>
                                    </p:set>
                                    <p:anim calcmode="lin" valueType="num">
                                      <p:cBhvr>
                                        <p:cTn id="198" dur="1000" fill="hold"/>
                                        <p:tgtEl>
                                          <p:spTgt spid="33"/>
                                        </p:tgtEl>
                                        <p:attrNameLst>
                                          <p:attrName>ppt_w</p:attrName>
                                        </p:attrNameLst>
                                      </p:cBhvr>
                                      <p:tavLst>
                                        <p:tav tm="0">
                                          <p:val>
                                            <p:fltVal val="0"/>
                                          </p:val>
                                        </p:tav>
                                        <p:tav tm="100000">
                                          <p:val>
                                            <p:strVal val="#ppt_w"/>
                                          </p:val>
                                        </p:tav>
                                      </p:tavLst>
                                    </p:anim>
                                    <p:anim calcmode="lin" valueType="num">
                                      <p:cBhvr>
                                        <p:cTn id="199" dur="1000" fill="hold"/>
                                        <p:tgtEl>
                                          <p:spTgt spid="33"/>
                                        </p:tgtEl>
                                        <p:attrNameLst>
                                          <p:attrName>ppt_h</p:attrName>
                                        </p:attrNameLst>
                                      </p:cBhvr>
                                      <p:tavLst>
                                        <p:tav tm="0">
                                          <p:val>
                                            <p:fltVal val="0"/>
                                          </p:val>
                                        </p:tav>
                                        <p:tav tm="100000">
                                          <p:val>
                                            <p:strVal val="#ppt_h"/>
                                          </p:val>
                                        </p:tav>
                                      </p:tavLst>
                                    </p:anim>
                                    <p:anim calcmode="lin" valueType="num">
                                      <p:cBhvr>
                                        <p:cTn id="200" dur="1000" fill="hold"/>
                                        <p:tgtEl>
                                          <p:spTgt spid="33"/>
                                        </p:tgtEl>
                                        <p:attrNameLst>
                                          <p:attrName>style.rotation</p:attrName>
                                        </p:attrNameLst>
                                      </p:cBhvr>
                                      <p:tavLst>
                                        <p:tav tm="0">
                                          <p:val>
                                            <p:fltVal val="90"/>
                                          </p:val>
                                        </p:tav>
                                        <p:tav tm="100000">
                                          <p:val>
                                            <p:fltVal val="0"/>
                                          </p:val>
                                        </p:tav>
                                      </p:tavLst>
                                    </p:anim>
                                    <p:animEffect transition="in" filter="fade">
                                      <p:cBhvr>
                                        <p:cTn id="201" dur="1000"/>
                                        <p:tgtEl>
                                          <p:spTgt spid="33"/>
                                        </p:tgtEl>
                                      </p:cBhvr>
                                    </p:animEffect>
                                  </p:childTnLst>
                                </p:cTn>
                              </p:par>
                              <p:par>
                                <p:cTn id="202" presetID="31" presetClass="entr" presetSubtype="0" fill="hold" grpId="0" nodeType="withEffect">
                                  <p:stCondLst>
                                    <p:cond delay="500"/>
                                  </p:stCondLst>
                                  <p:childTnLst>
                                    <p:set>
                                      <p:cBhvr>
                                        <p:cTn id="203" dur="1" fill="hold">
                                          <p:stCondLst>
                                            <p:cond delay="0"/>
                                          </p:stCondLst>
                                        </p:cTn>
                                        <p:tgtEl>
                                          <p:spTgt spid="34"/>
                                        </p:tgtEl>
                                        <p:attrNameLst>
                                          <p:attrName>style.visibility</p:attrName>
                                        </p:attrNameLst>
                                      </p:cBhvr>
                                      <p:to>
                                        <p:strVal val="visible"/>
                                      </p:to>
                                    </p:set>
                                    <p:anim calcmode="lin" valueType="num">
                                      <p:cBhvr>
                                        <p:cTn id="204" dur="1000" fill="hold"/>
                                        <p:tgtEl>
                                          <p:spTgt spid="34"/>
                                        </p:tgtEl>
                                        <p:attrNameLst>
                                          <p:attrName>ppt_w</p:attrName>
                                        </p:attrNameLst>
                                      </p:cBhvr>
                                      <p:tavLst>
                                        <p:tav tm="0">
                                          <p:val>
                                            <p:fltVal val="0"/>
                                          </p:val>
                                        </p:tav>
                                        <p:tav tm="100000">
                                          <p:val>
                                            <p:strVal val="#ppt_w"/>
                                          </p:val>
                                        </p:tav>
                                      </p:tavLst>
                                    </p:anim>
                                    <p:anim calcmode="lin" valueType="num">
                                      <p:cBhvr>
                                        <p:cTn id="205" dur="1000" fill="hold"/>
                                        <p:tgtEl>
                                          <p:spTgt spid="34"/>
                                        </p:tgtEl>
                                        <p:attrNameLst>
                                          <p:attrName>ppt_h</p:attrName>
                                        </p:attrNameLst>
                                      </p:cBhvr>
                                      <p:tavLst>
                                        <p:tav tm="0">
                                          <p:val>
                                            <p:fltVal val="0"/>
                                          </p:val>
                                        </p:tav>
                                        <p:tav tm="100000">
                                          <p:val>
                                            <p:strVal val="#ppt_h"/>
                                          </p:val>
                                        </p:tav>
                                      </p:tavLst>
                                    </p:anim>
                                    <p:anim calcmode="lin" valueType="num">
                                      <p:cBhvr>
                                        <p:cTn id="206" dur="1000" fill="hold"/>
                                        <p:tgtEl>
                                          <p:spTgt spid="34"/>
                                        </p:tgtEl>
                                        <p:attrNameLst>
                                          <p:attrName>style.rotation</p:attrName>
                                        </p:attrNameLst>
                                      </p:cBhvr>
                                      <p:tavLst>
                                        <p:tav tm="0">
                                          <p:val>
                                            <p:fltVal val="90"/>
                                          </p:val>
                                        </p:tav>
                                        <p:tav tm="100000">
                                          <p:val>
                                            <p:fltVal val="0"/>
                                          </p:val>
                                        </p:tav>
                                      </p:tavLst>
                                    </p:anim>
                                    <p:animEffect transition="in" filter="fade">
                                      <p:cBhvr>
                                        <p:cTn id="207" dur="1000"/>
                                        <p:tgtEl>
                                          <p:spTgt spid="34"/>
                                        </p:tgtEl>
                                      </p:cBhvr>
                                    </p:animEffect>
                                  </p:childTnLst>
                                </p:cTn>
                              </p:par>
                              <p:par>
                                <p:cTn id="208" presetID="31" presetClass="entr" presetSubtype="0" fill="hold" grpId="0" nodeType="withEffect">
                                  <p:stCondLst>
                                    <p:cond delay="500"/>
                                  </p:stCondLst>
                                  <p:childTnLst>
                                    <p:set>
                                      <p:cBhvr>
                                        <p:cTn id="209" dur="1" fill="hold">
                                          <p:stCondLst>
                                            <p:cond delay="0"/>
                                          </p:stCondLst>
                                        </p:cTn>
                                        <p:tgtEl>
                                          <p:spTgt spid="35"/>
                                        </p:tgtEl>
                                        <p:attrNameLst>
                                          <p:attrName>style.visibility</p:attrName>
                                        </p:attrNameLst>
                                      </p:cBhvr>
                                      <p:to>
                                        <p:strVal val="visible"/>
                                      </p:to>
                                    </p:set>
                                    <p:anim calcmode="lin" valueType="num">
                                      <p:cBhvr>
                                        <p:cTn id="210" dur="1000" fill="hold"/>
                                        <p:tgtEl>
                                          <p:spTgt spid="35"/>
                                        </p:tgtEl>
                                        <p:attrNameLst>
                                          <p:attrName>ppt_w</p:attrName>
                                        </p:attrNameLst>
                                      </p:cBhvr>
                                      <p:tavLst>
                                        <p:tav tm="0">
                                          <p:val>
                                            <p:fltVal val="0"/>
                                          </p:val>
                                        </p:tav>
                                        <p:tav tm="100000">
                                          <p:val>
                                            <p:strVal val="#ppt_w"/>
                                          </p:val>
                                        </p:tav>
                                      </p:tavLst>
                                    </p:anim>
                                    <p:anim calcmode="lin" valueType="num">
                                      <p:cBhvr>
                                        <p:cTn id="211" dur="1000" fill="hold"/>
                                        <p:tgtEl>
                                          <p:spTgt spid="35"/>
                                        </p:tgtEl>
                                        <p:attrNameLst>
                                          <p:attrName>ppt_h</p:attrName>
                                        </p:attrNameLst>
                                      </p:cBhvr>
                                      <p:tavLst>
                                        <p:tav tm="0">
                                          <p:val>
                                            <p:fltVal val="0"/>
                                          </p:val>
                                        </p:tav>
                                        <p:tav tm="100000">
                                          <p:val>
                                            <p:strVal val="#ppt_h"/>
                                          </p:val>
                                        </p:tav>
                                      </p:tavLst>
                                    </p:anim>
                                    <p:anim calcmode="lin" valueType="num">
                                      <p:cBhvr>
                                        <p:cTn id="212" dur="1000" fill="hold"/>
                                        <p:tgtEl>
                                          <p:spTgt spid="35"/>
                                        </p:tgtEl>
                                        <p:attrNameLst>
                                          <p:attrName>style.rotation</p:attrName>
                                        </p:attrNameLst>
                                      </p:cBhvr>
                                      <p:tavLst>
                                        <p:tav tm="0">
                                          <p:val>
                                            <p:fltVal val="90"/>
                                          </p:val>
                                        </p:tav>
                                        <p:tav tm="100000">
                                          <p:val>
                                            <p:fltVal val="0"/>
                                          </p:val>
                                        </p:tav>
                                      </p:tavLst>
                                    </p:anim>
                                    <p:animEffect transition="in" filter="fade">
                                      <p:cBhvr>
                                        <p:cTn id="213" dur="1000"/>
                                        <p:tgtEl>
                                          <p:spTgt spid="35"/>
                                        </p:tgtEl>
                                      </p:cBhvr>
                                    </p:animEffect>
                                  </p:childTnLst>
                                </p:cTn>
                              </p:par>
                              <p:par>
                                <p:cTn id="214" presetID="31" presetClass="entr" presetSubtype="0" fill="hold" grpId="0" nodeType="withEffect">
                                  <p:stCondLst>
                                    <p:cond delay="500"/>
                                  </p:stCondLst>
                                  <p:childTnLst>
                                    <p:set>
                                      <p:cBhvr>
                                        <p:cTn id="215" dur="1" fill="hold">
                                          <p:stCondLst>
                                            <p:cond delay="0"/>
                                          </p:stCondLst>
                                        </p:cTn>
                                        <p:tgtEl>
                                          <p:spTgt spid="36"/>
                                        </p:tgtEl>
                                        <p:attrNameLst>
                                          <p:attrName>style.visibility</p:attrName>
                                        </p:attrNameLst>
                                      </p:cBhvr>
                                      <p:to>
                                        <p:strVal val="visible"/>
                                      </p:to>
                                    </p:set>
                                    <p:anim calcmode="lin" valueType="num">
                                      <p:cBhvr>
                                        <p:cTn id="216" dur="1000" fill="hold"/>
                                        <p:tgtEl>
                                          <p:spTgt spid="36"/>
                                        </p:tgtEl>
                                        <p:attrNameLst>
                                          <p:attrName>ppt_w</p:attrName>
                                        </p:attrNameLst>
                                      </p:cBhvr>
                                      <p:tavLst>
                                        <p:tav tm="0">
                                          <p:val>
                                            <p:fltVal val="0"/>
                                          </p:val>
                                        </p:tav>
                                        <p:tav tm="100000">
                                          <p:val>
                                            <p:strVal val="#ppt_w"/>
                                          </p:val>
                                        </p:tav>
                                      </p:tavLst>
                                    </p:anim>
                                    <p:anim calcmode="lin" valueType="num">
                                      <p:cBhvr>
                                        <p:cTn id="217" dur="1000" fill="hold"/>
                                        <p:tgtEl>
                                          <p:spTgt spid="36"/>
                                        </p:tgtEl>
                                        <p:attrNameLst>
                                          <p:attrName>ppt_h</p:attrName>
                                        </p:attrNameLst>
                                      </p:cBhvr>
                                      <p:tavLst>
                                        <p:tav tm="0">
                                          <p:val>
                                            <p:fltVal val="0"/>
                                          </p:val>
                                        </p:tav>
                                        <p:tav tm="100000">
                                          <p:val>
                                            <p:strVal val="#ppt_h"/>
                                          </p:val>
                                        </p:tav>
                                      </p:tavLst>
                                    </p:anim>
                                    <p:anim calcmode="lin" valueType="num">
                                      <p:cBhvr>
                                        <p:cTn id="218" dur="1000" fill="hold"/>
                                        <p:tgtEl>
                                          <p:spTgt spid="36"/>
                                        </p:tgtEl>
                                        <p:attrNameLst>
                                          <p:attrName>style.rotation</p:attrName>
                                        </p:attrNameLst>
                                      </p:cBhvr>
                                      <p:tavLst>
                                        <p:tav tm="0">
                                          <p:val>
                                            <p:fltVal val="90"/>
                                          </p:val>
                                        </p:tav>
                                        <p:tav tm="100000">
                                          <p:val>
                                            <p:fltVal val="0"/>
                                          </p:val>
                                        </p:tav>
                                      </p:tavLst>
                                    </p:anim>
                                    <p:animEffect transition="in" filter="fade">
                                      <p:cBhvr>
                                        <p:cTn id="219" dur="1000"/>
                                        <p:tgtEl>
                                          <p:spTgt spid="36"/>
                                        </p:tgtEl>
                                      </p:cBhvr>
                                    </p:animEffect>
                                  </p:childTnLst>
                                </p:cTn>
                              </p:par>
                              <p:par>
                                <p:cTn id="220" presetID="31" presetClass="entr" presetSubtype="0" fill="hold" grpId="0" nodeType="withEffect">
                                  <p:stCondLst>
                                    <p:cond delay="500"/>
                                  </p:stCondLst>
                                  <p:childTnLst>
                                    <p:set>
                                      <p:cBhvr>
                                        <p:cTn id="221" dur="1" fill="hold">
                                          <p:stCondLst>
                                            <p:cond delay="0"/>
                                          </p:stCondLst>
                                        </p:cTn>
                                        <p:tgtEl>
                                          <p:spTgt spid="37"/>
                                        </p:tgtEl>
                                        <p:attrNameLst>
                                          <p:attrName>style.visibility</p:attrName>
                                        </p:attrNameLst>
                                      </p:cBhvr>
                                      <p:to>
                                        <p:strVal val="visible"/>
                                      </p:to>
                                    </p:set>
                                    <p:anim calcmode="lin" valueType="num">
                                      <p:cBhvr>
                                        <p:cTn id="222" dur="1000" fill="hold"/>
                                        <p:tgtEl>
                                          <p:spTgt spid="37"/>
                                        </p:tgtEl>
                                        <p:attrNameLst>
                                          <p:attrName>ppt_w</p:attrName>
                                        </p:attrNameLst>
                                      </p:cBhvr>
                                      <p:tavLst>
                                        <p:tav tm="0">
                                          <p:val>
                                            <p:fltVal val="0"/>
                                          </p:val>
                                        </p:tav>
                                        <p:tav tm="100000">
                                          <p:val>
                                            <p:strVal val="#ppt_w"/>
                                          </p:val>
                                        </p:tav>
                                      </p:tavLst>
                                    </p:anim>
                                    <p:anim calcmode="lin" valueType="num">
                                      <p:cBhvr>
                                        <p:cTn id="223" dur="1000" fill="hold"/>
                                        <p:tgtEl>
                                          <p:spTgt spid="37"/>
                                        </p:tgtEl>
                                        <p:attrNameLst>
                                          <p:attrName>ppt_h</p:attrName>
                                        </p:attrNameLst>
                                      </p:cBhvr>
                                      <p:tavLst>
                                        <p:tav tm="0">
                                          <p:val>
                                            <p:fltVal val="0"/>
                                          </p:val>
                                        </p:tav>
                                        <p:tav tm="100000">
                                          <p:val>
                                            <p:strVal val="#ppt_h"/>
                                          </p:val>
                                        </p:tav>
                                      </p:tavLst>
                                    </p:anim>
                                    <p:anim calcmode="lin" valueType="num">
                                      <p:cBhvr>
                                        <p:cTn id="224" dur="1000" fill="hold"/>
                                        <p:tgtEl>
                                          <p:spTgt spid="37"/>
                                        </p:tgtEl>
                                        <p:attrNameLst>
                                          <p:attrName>style.rotation</p:attrName>
                                        </p:attrNameLst>
                                      </p:cBhvr>
                                      <p:tavLst>
                                        <p:tav tm="0">
                                          <p:val>
                                            <p:fltVal val="90"/>
                                          </p:val>
                                        </p:tav>
                                        <p:tav tm="100000">
                                          <p:val>
                                            <p:fltVal val="0"/>
                                          </p:val>
                                        </p:tav>
                                      </p:tavLst>
                                    </p:anim>
                                    <p:animEffect transition="in" filter="fade">
                                      <p:cBhvr>
                                        <p:cTn id="225" dur="1000"/>
                                        <p:tgtEl>
                                          <p:spTgt spid="37"/>
                                        </p:tgtEl>
                                      </p:cBhvr>
                                    </p:animEffect>
                                  </p:childTnLst>
                                </p:cTn>
                              </p:par>
                              <p:par>
                                <p:cTn id="226" presetID="31" presetClass="entr" presetSubtype="0" fill="hold" grpId="0" nodeType="withEffect">
                                  <p:stCondLst>
                                    <p:cond delay="500"/>
                                  </p:stCondLst>
                                  <p:childTnLst>
                                    <p:set>
                                      <p:cBhvr>
                                        <p:cTn id="227" dur="1" fill="hold">
                                          <p:stCondLst>
                                            <p:cond delay="0"/>
                                          </p:stCondLst>
                                        </p:cTn>
                                        <p:tgtEl>
                                          <p:spTgt spid="38"/>
                                        </p:tgtEl>
                                        <p:attrNameLst>
                                          <p:attrName>style.visibility</p:attrName>
                                        </p:attrNameLst>
                                      </p:cBhvr>
                                      <p:to>
                                        <p:strVal val="visible"/>
                                      </p:to>
                                    </p:set>
                                    <p:anim calcmode="lin" valueType="num">
                                      <p:cBhvr>
                                        <p:cTn id="228" dur="1000" fill="hold"/>
                                        <p:tgtEl>
                                          <p:spTgt spid="38"/>
                                        </p:tgtEl>
                                        <p:attrNameLst>
                                          <p:attrName>ppt_w</p:attrName>
                                        </p:attrNameLst>
                                      </p:cBhvr>
                                      <p:tavLst>
                                        <p:tav tm="0">
                                          <p:val>
                                            <p:fltVal val="0"/>
                                          </p:val>
                                        </p:tav>
                                        <p:tav tm="100000">
                                          <p:val>
                                            <p:strVal val="#ppt_w"/>
                                          </p:val>
                                        </p:tav>
                                      </p:tavLst>
                                    </p:anim>
                                    <p:anim calcmode="lin" valueType="num">
                                      <p:cBhvr>
                                        <p:cTn id="229" dur="1000" fill="hold"/>
                                        <p:tgtEl>
                                          <p:spTgt spid="38"/>
                                        </p:tgtEl>
                                        <p:attrNameLst>
                                          <p:attrName>ppt_h</p:attrName>
                                        </p:attrNameLst>
                                      </p:cBhvr>
                                      <p:tavLst>
                                        <p:tav tm="0">
                                          <p:val>
                                            <p:fltVal val="0"/>
                                          </p:val>
                                        </p:tav>
                                        <p:tav tm="100000">
                                          <p:val>
                                            <p:strVal val="#ppt_h"/>
                                          </p:val>
                                        </p:tav>
                                      </p:tavLst>
                                    </p:anim>
                                    <p:anim calcmode="lin" valueType="num">
                                      <p:cBhvr>
                                        <p:cTn id="230" dur="1000" fill="hold"/>
                                        <p:tgtEl>
                                          <p:spTgt spid="38"/>
                                        </p:tgtEl>
                                        <p:attrNameLst>
                                          <p:attrName>style.rotation</p:attrName>
                                        </p:attrNameLst>
                                      </p:cBhvr>
                                      <p:tavLst>
                                        <p:tav tm="0">
                                          <p:val>
                                            <p:fltVal val="90"/>
                                          </p:val>
                                        </p:tav>
                                        <p:tav tm="100000">
                                          <p:val>
                                            <p:fltVal val="0"/>
                                          </p:val>
                                        </p:tav>
                                      </p:tavLst>
                                    </p:anim>
                                    <p:animEffect transition="in" filter="fade">
                                      <p:cBhvr>
                                        <p:cTn id="231" dur="1000"/>
                                        <p:tgtEl>
                                          <p:spTgt spid="38"/>
                                        </p:tgtEl>
                                      </p:cBhvr>
                                    </p:animEffect>
                                  </p:childTnLst>
                                </p:cTn>
                              </p:par>
                              <p:par>
                                <p:cTn id="232" presetID="31" presetClass="entr" presetSubtype="0" fill="hold" grpId="0" nodeType="withEffect">
                                  <p:stCondLst>
                                    <p:cond delay="500"/>
                                  </p:stCondLst>
                                  <p:childTnLst>
                                    <p:set>
                                      <p:cBhvr>
                                        <p:cTn id="233" dur="1" fill="hold">
                                          <p:stCondLst>
                                            <p:cond delay="0"/>
                                          </p:stCondLst>
                                        </p:cTn>
                                        <p:tgtEl>
                                          <p:spTgt spid="39"/>
                                        </p:tgtEl>
                                        <p:attrNameLst>
                                          <p:attrName>style.visibility</p:attrName>
                                        </p:attrNameLst>
                                      </p:cBhvr>
                                      <p:to>
                                        <p:strVal val="visible"/>
                                      </p:to>
                                    </p:set>
                                    <p:anim calcmode="lin" valueType="num">
                                      <p:cBhvr>
                                        <p:cTn id="234" dur="1000" fill="hold"/>
                                        <p:tgtEl>
                                          <p:spTgt spid="39"/>
                                        </p:tgtEl>
                                        <p:attrNameLst>
                                          <p:attrName>ppt_w</p:attrName>
                                        </p:attrNameLst>
                                      </p:cBhvr>
                                      <p:tavLst>
                                        <p:tav tm="0">
                                          <p:val>
                                            <p:fltVal val="0"/>
                                          </p:val>
                                        </p:tav>
                                        <p:tav tm="100000">
                                          <p:val>
                                            <p:strVal val="#ppt_w"/>
                                          </p:val>
                                        </p:tav>
                                      </p:tavLst>
                                    </p:anim>
                                    <p:anim calcmode="lin" valueType="num">
                                      <p:cBhvr>
                                        <p:cTn id="235" dur="1000" fill="hold"/>
                                        <p:tgtEl>
                                          <p:spTgt spid="39"/>
                                        </p:tgtEl>
                                        <p:attrNameLst>
                                          <p:attrName>ppt_h</p:attrName>
                                        </p:attrNameLst>
                                      </p:cBhvr>
                                      <p:tavLst>
                                        <p:tav tm="0">
                                          <p:val>
                                            <p:fltVal val="0"/>
                                          </p:val>
                                        </p:tav>
                                        <p:tav tm="100000">
                                          <p:val>
                                            <p:strVal val="#ppt_h"/>
                                          </p:val>
                                        </p:tav>
                                      </p:tavLst>
                                    </p:anim>
                                    <p:anim calcmode="lin" valueType="num">
                                      <p:cBhvr>
                                        <p:cTn id="236" dur="1000" fill="hold"/>
                                        <p:tgtEl>
                                          <p:spTgt spid="39"/>
                                        </p:tgtEl>
                                        <p:attrNameLst>
                                          <p:attrName>style.rotation</p:attrName>
                                        </p:attrNameLst>
                                      </p:cBhvr>
                                      <p:tavLst>
                                        <p:tav tm="0">
                                          <p:val>
                                            <p:fltVal val="90"/>
                                          </p:val>
                                        </p:tav>
                                        <p:tav tm="100000">
                                          <p:val>
                                            <p:fltVal val="0"/>
                                          </p:val>
                                        </p:tav>
                                      </p:tavLst>
                                    </p:anim>
                                    <p:animEffect transition="in" filter="fade">
                                      <p:cBhvr>
                                        <p:cTn id="237" dur="1000"/>
                                        <p:tgtEl>
                                          <p:spTgt spid="39"/>
                                        </p:tgtEl>
                                      </p:cBhvr>
                                    </p:animEffect>
                                  </p:childTnLst>
                                </p:cTn>
                              </p:par>
                              <p:par>
                                <p:cTn id="238" presetID="31" presetClass="entr" presetSubtype="0" fill="hold" grpId="0" nodeType="withEffect">
                                  <p:stCondLst>
                                    <p:cond delay="500"/>
                                  </p:stCondLst>
                                  <p:childTnLst>
                                    <p:set>
                                      <p:cBhvr>
                                        <p:cTn id="239" dur="1" fill="hold">
                                          <p:stCondLst>
                                            <p:cond delay="0"/>
                                          </p:stCondLst>
                                        </p:cTn>
                                        <p:tgtEl>
                                          <p:spTgt spid="40"/>
                                        </p:tgtEl>
                                        <p:attrNameLst>
                                          <p:attrName>style.visibility</p:attrName>
                                        </p:attrNameLst>
                                      </p:cBhvr>
                                      <p:to>
                                        <p:strVal val="visible"/>
                                      </p:to>
                                    </p:set>
                                    <p:anim calcmode="lin" valueType="num">
                                      <p:cBhvr>
                                        <p:cTn id="240" dur="1000" fill="hold"/>
                                        <p:tgtEl>
                                          <p:spTgt spid="40"/>
                                        </p:tgtEl>
                                        <p:attrNameLst>
                                          <p:attrName>ppt_w</p:attrName>
                                        </p:attrNameLst>
                                      </p:cBhvr>
                                      <p:tavLst>
                                        <p:tav tm="0">
                                          <p:val>
                                            <p:fltVal val="0"/>
                                          </p:val>
                                        </p:tav>
                                        <p:tav tm="100000">
                                          <p:val>
                                            <p:strVal val="#ppt_w"/>
                                          </p:val>
                                        </p:tav>
                                      </p:tavLst>
                                    </p:anim>
                                    <p:anim calcmode="lin" valueType="num">
                                      <p:cBhvr>
                                        <p:cTn id="241" dur="1000" fill="hold"/>
                                        <p:tgtEl>
                                          <p:spTgt spid="40"/>
                                        </p:tgtEl>
                                        <p:attrNameLst>
                                          <p:attrName>ppt_h</p:attrName>
                                        </p:attrNameLst>
                                      </p:cBhvr>
                                      <p:tavLst>
                                        <p:tav tm="0">
                                          <p:val>
                                            <p:fltVal val="0"/>
                                          </p:val>
                                        </p:tav>
                                        <p:tav tm="100000">
                                          <p:val>
                                            <p:strVal val="#ppt_h"/>
                                          </p:val>
                                        </p:tav>
                                      </p:tavLst>
                                    </p:anim>
                                    <p:anim calcmode="lin" valueType="num">
                                      <p:cBhvr>
                                        <p:cTn id="242" dur="1000" fill="hold"/>
                                        <p:tgtEl>
                                          <p:spTgt spid="40"/>
                                        </p:tgtEl>
                                        <p:attrNameLst>
                                          <p:attrName>style.rotation</p:attrName>
                                        </p:attrNameLst>
                                      </p:cBhvr>
                                      <p:tavLst>
                                        <p:tav tm="0">
                                          <p:val>
                                            <p:fltVal val="90"/>
                                          </p:val>
                                        </p:tav>
                                        <p:tav tm="100000">
                                          <p:val>
                                            <p:fltVal val="0"/>
                                          </p:val>
                                        </p:tav>
                                      </p:tavLst>
                                    </p:anim>
                                    <p:animEffect transition="in" filter="fade">
                                      <p:cBhvr>
                                        <p:cTn id="243" dur="1000"/>
                                        <p:tgtEl>
                                          <p:spTgt spid="40"/>
                                        </p:tgtEl>
                                      </p:cBhvr>
                                    </p:animEffect>
                                  </p:childTnLst>
                                </p:cTn>
                              </p:par>
                              <p:par>
                                <p:cTn id="244" presetID="31" presetClass="entr" presetSubtype="0" fill="hold" grpId="0" nodeType="withEffect">
                                  <p:stCondLst>
                                    <p:cond delay="500"/>
                                  </p:stCondLst>
                                  <p:childTnLst>
                                    <p:set>
                                      <p:cBhvr>
                                        <p:cTn id="245" dur="1" fill="hold">
                                          <p:stCondLst>
                                            <p:cond delay="0"/>
                                          </p:stCondLst>
                                        </p:cTn>
                                        <p:tgtEl>
                                          <p:spTgt spid="41"/>
                                        </p:tgtEl>
                                        <p:attrNameLst>
                                          <p:attrName>style.visibility</p:attrName>
                                        </p:attrNameLst>
                                      </p:cBhvr>
                                      <p:to>
                                        <p:strVal val="visible"/>
                                      </p:to>
                                    </p:set>
                                    <p:anim calcmode="lin" valueType="num">
                                      <p:cBhvr>
                                        <p:cTn id="246" dur="1000" fill="hold"/>
                                        <p:tgtEl>
                                          <p:spTgt spid="41"/>
                                        </p:tgtEl>
                                        <p:attrNameLst>
                                          <p:attrName>ppt_w</p:attrName>
                                        </p:attrNameLst>
                                      </p:cBhvr>
                                      <p:tavLst>
                                        <p:tav tm="0">
                                          <p:val>
                                            <p:fltVal val="0"/>
                                          </p:val>
                                        </p:tav>
                                        <p:tav tm="100000">
                                          <p:val>
                                            <p:strVal val="#ppt_w"/>
                                          </p:val>
                                        </p:tav>
                                      </p:tavLst>
                                    </p:anim>
                                    <p:anim calcmode="lin" valueType="num">
                                      <p:cBhvr>
                                        <p:cTn id="247" dur="1000" fill="hold"/>
                                        <p:tgtEl>
                                          <p:spTgt spid="41"/>
                                        </p:tgtEl>
                                        <p:attrNameLst>
                                          <p:attrName>ppt_h</p:attrName>
                                        </p:attrNameLst>
                                      </p:cBhvr>
                                      <p:tavLst>
                                        <p:tav tm="0">
                                          <p:val>
                                            <p:fltVal val="0"/>
                                          </p:val>
                                        </p:tav>
                                        <p:tav tm="100000">
                                          <p:val>
                                            <p:strVal val="#ppt_h"/>
                                          </p:val>
                                        </p:tav>
                                      </p:tavLst>
                                    </p:anim>
                                    <p:anim calcmode="lin" valueType="num">
                                      <p:cBhvr>
                                        <p:cTn id="248" dur="1000" fill="hold"/>
                                        <p:tgtEl>
                                          <p:spTgt spid="41"/>
                                        </p:tgtEl>
                                        <p:attrNameLst>
                                          <p:attrName>style.rotation</p:attrName>
                                        </p:attrNameLst>
                                      </p:cBhvr>
                                      <p:tavLst>
                                        <p:tav tm="0">
                                          <p:val>
                                            <p:fltVal val="90"/>
                                          </p:val>
                                        </p:tav>
                                        <p:tav tm="100000">
                                          <p:val>
                                            <p:fltVal val="0"/>
                                          </p:val>
                                        </p:tav>
                                      </p:tavLst>
                                    </p:anim>
                                    <p:animEffect transition="in" filter="fade">
                                      <p:cBhvr>
                                        <p:cTn id="249" dur="1000"/>
                                        <p:tgtEl>
                                          <p:spTgt spid="41"/>
                                        </p:tgtEl>
                                      </p:cBhvr>
                                    </p:animEffect>
                                  </p:childTnLst>
                                </p:cTn>
                              </p:par>
                              <p:par>
                                <p:cTn id="250" presetID="31" presetClass="entr" presetSubtype="0" fill="hold" grpId="0" nodeType="withEffect">
                                  <p:stCondLst>
                                    <p:cond delay="500"/>
                                  </p:stCondLst>
                                  <p:childTnLst>
                                    <p:set>
                                      <p:cBhvr>
                                        <p:cTn id="251" dur="1" fill="hold">
                                          <p:stCondLst>
                                            <p:cond delay="0"/>
                                          </p:stCondLst>
                                        </p:cTn>
                                        <p:tgtEl>
                                          <p:spTgt spid="42"/>
                                        </p:tgtEl>
                                        <p:attrNameLst>
                                          <p:attrName>style.visibility</p:attrName>
                                        </p:attrNameLst>
                                      </p:cBhvr>
                                      <p:to>
                                        <p:strVal val="visible"/>
                                      </p:to>
                                    </p:set>
                                    <p:anim calcmode="lin" valueType="num">
                                      <p:cBhvr>
                                        <p:cTn id="252" dur="1000" fill="hold"/>
                                        <p:tgtEl>
                                          <p:spTgt spid="42"/>
                                        </p:tgtEl>
                                        <p:attrNameLst>
                                          <p:attrName>ppt_w</p:attrName>
                                        </p:attrNameLst>
                                      </p:cBhvr>
                                      <p:tavLst>
                                        <p:tav tm="0">
                                          <p:val>
                                            <p:fltVal val="0"/>
                                          </p:val>
                                        </p:tav>
                                        <p:tav tm="100000">
                                          <p:val>
                                            <p:strVal val="#ppt_w"/>
                                          </p:val>
                                        </p:tav>
                                      </p:tavLst>
                                    </p:anim>
                                    <p:anim calcmode="lin" valueType="num">
                                      <p:cBhvr>
                                        <p:cTn id="253" dur="1000" fill="hold"/>
                                        <p:tgtEl>
                                          <p:spTgt spid="42"/>
                                        </p:tgtEl>
                                        <p:attrNameLst>
                                          <p:attrName>ppt_h</p:attrName>
                                        </p:attrNameLst>
                                      </p:cBhvr>
                                      <p:tavLst>
                                        <p:tav tm="0">
                                          <p:val>
                                            <p:fltVal val="0"/>
                                          </p:val>
                                        </p:tav>
                                        <p:tav tm="100000">
                                          <p:val>
                                            <p:strVal val="#ppt_h"/>
                                          </p:val>
                                        </p:tav>
                                      </p:tavLst>
                                    </p:anim>
                                    <p:anim calcmode="lin" valueType="num">
                                      <p:cBhvr>
                                        <p:cTn id="254" dur="1000" fill="hold"/>
                                        <p:tgtEl>
                                          <p:spTgt spid="42"/>
                                        </p:tgtEl>
                                        <p:attrNameLst>
                                          <p:attrName>style.rotation</p:attrName>
                                        </p:attrNameLst>
                                      </p:cBhvr>
                                      <p:tavLst>
                                        <p:tav tm="0">
                                          <p:val>
                                            <p:fltVal val="90"/>
                                          </p:val>
                                        </p:tav>
                                        <p:tav tm="100000">
                                          <p:val>
                                            <p:fltVal val="0"/>
                                          </p:val>
                                        </p:tav>
                                      </p:tavLst>
                                    </p:anim>
                                    <p:animEffect transition="in" filter="fade">
                                      <p:cBhvr>
                                        <p:cTn id="255" dur="1000"/>
                                        <p:tgtEl>
                                          <p:spTgt spid="42"/>
                                        </p:tgtEl>
                                      </p:cBhvr>
                                    </p:animEffect>
                                  </p:childTnLst>
                                </p:cTn>
                              </p:par>
                              <p:par>
                                <p:cTn id="256" presetID="31" presetClass="entr" presetSubtype="0" fill="hold" grpId="0" nodeType="withEffect">
                                  <p:stCondLst>
                                    <p:cond delay="500"/>
                                  </p:stCondLst>
                                  <p:childTnLst>
                                    <p:set>
                                      <p:cBhvr>
                                        <p:cTn id="257" dur="1" fill="hold">
                                          <p:stCondLst>
                                            <p:cond delay="0"/>
                                          </p:stCondLst>
                                        </p:cTn>
                                        <p:tgtEl>
                                          <p:spTgt spid="43"/>
                                        </p:tgtEl>
                                        <p:attrNameLst>
                                          <p:attrName>style.visibility</p:attrName>
                                        </p:attrNameLst>
                                      </p:cBhvr>
                                      <p:to>
                                        <p:strVal val="visible"/>
                                      </p:to>
                                    </p:set>
                                    <p:anim calcmode="lin" valueType="num">
                                      <p:cBhvr>
                                        <p:cTn id="258" dur="1000" fill="hold"/>
                                        <p:tgtEl>
                                          <p:spTgt spid="43"/>
                                        </p:tgtEl>
                                        <p:attrNameLst>
                                          <p:attrName>ppt_w</p:attrName>
                                        </p:attrNameLst>
                                      </p:cBhvr>
                                      <p:tavLst>
                                        <p:tav tm="0">
                                          <p:val>
                                            <p:fltVal val="0"/>
                                          </p:val>
                                        </p:tav>
                                        <p:tav tm="100000">
                                          <p:val>
                                            <p:strVal val="#ppt_w"/>
                                          </p:val>
                                        </p:tav>
                                      </p:tavLst>
                                    </p:anim>
                                    <p:anim calcmode="lin" valueType="num">
                                      <p:cBhvr>
                                        <p:cTn id="259" dur="1000" fill="hold"/>
                                        <p:tgtEl>
                                          <p:spTgt spid="43"/>
                                        </p:tgtEl>
                                        <p:attrNameLst>
                                          <p:attrName>ppt_h</p:attrName>
                                        </p:attrNameLst>
                                      </p:cBhvr>
                                      <p:tavLst>
                                        <p:tav tm="0">
                                          <p:val>
                                            <p:fltVal val="0"/>
                                          </p:val>
                                        </p:tav>
                                        <p:tav tm="100000">
                                          <p:val>
                                            <p:strVal val="#ppt_h"/>
                                          </p:val>
                                        </p:tav>
                                      </p:tavLst>
                                    </p:anim>
                                    <p:anim calcmode="lin" valueType="num">
                                      <p:cBhvr>
                                        <p:cTn id="260" dur="1000" fill="hold"/>
                                        <p:tgtEl>
                                          <p:spTgt spid="43"/>
                                        </p:tgtEl>
                                        <p:attrNameLst>
                                          <p:attrName>style.rotation</p:attrName>
                                        </p:attrNameLst>
                                      </p:cBhvr>
                                      <p:tavLst>
                                        <p:tav tm="0">
                                          <p:val>
                                            <p:fltVal val="90"/>
                                          </p:val>
                                        </p:tav>
                                        <p:tav tm="100000">
                                          <p:val>
                                            <p:fltVal val="0"/>
                                          </p:val>
                                        </p:tav>
                                      </p:tavLst>
                                    </p:anim>
                                    <p:animEffect transition="in" filter="fade">
                                      <p:cBhvr>
                                        <p:cTn id="261" dur="1000"/>
                                        <p:tgtEl>
                                          <p:spTgt spid="43"/>
                                        </p:tgtEl>
                                      </p:cBhvr>
                                    </p:animEffect>
                                  </p:childTnLst>
                                </p:cTn>
                              </p:par>
                              <p:par>
                                <p:cTn id="262" presetID="31" presetClass="entr" presetSubtype="0" fill="hold" grpId="0" nodeType="withEffect">
                                  <p:stCondLst>
                                    <p:cond delay="500"/>
                                  </p:stCondLst>
                                  <p:childTnLst>
                                    <p:set>
                                      <p:cBhvr>
                                        <p:cTn id="263" dur="1" fill="hold">
                                          <p:stCondLst>
                                            <p:cond delay="0"/>
                                          </p:stCondLst>
                                        </p:cTn>
                                        <p:tgtEl>
                                          <p:spTgt spid="44"/>
                                        </p:tgtEl>
                                        <p:attrNameLst>
                                          <p:attrName>style.visibility</p:attrName>
                                        </p:attrNameLst>
                                      </p:cBhvr>
                                      <p:to>
                                        <p:strVal val="visible"/>
                                      </p:to>
                                    </p:set>
                                    <p:anim calcmode="lin" valueType="num">
                                      <p:cBhvr>
                                        <p:cTn id="264" dur="1000" fill="hold"/>
                                        <p:tgtEl>
                                          <p:spTgt spid="44"/>
                                        </p:tgtEl>
                                        <p:attrNameLst>
                                          <p:attrName>ppt_w</p:attrName>
                                        </p:attrNameLst>
                                      </p:cBhvr>
                                      <p:tavLst>
                                        <p:tav tm="0">
                                          <p:val>
                                            <p:fltVal val="0"/>
                                          </p:val>
                                        </p:tav>
                                        <p:tav tm="100000">
                                          <p:val>
                                            <p:strVal val="#ppt_w"/>
                                          </p:val>
                                        </p:tav>
                                      </p:tavLst>
                                    </p:anim>
                                    <p:anim calcmode="lin" valueType="num">
                                      <p:cBhvr>
                                        <p:cTn id="265" dur="1000" fill="hold"/>
                                        <p:tgtEl>
                                          <p:spTgt spid="44"/>
                                        </p:tgtEl>
                                        <p:attrNameLst>
                                          <p:attrName>ppt_h</p:attrName>
                                        </p:attrNameLst>
                                      </p:cBhvr>
                                      <p:tavLst>
                                        <p:tav tm="0">
                                          <p:val>
                                            <p:fltVal val="0"/>
                                          </p:val>
                                        </p:tav>
                                        <p:tav tm="100000">
                                          <p:val>
                                            <p:strVal val="#ppt_h"/>
                                          </p:val>
                                        </p:tav>
                                      </p:tavLst>
                                    </p:anim>
                                    <p:anim calcmode="lin" valueType="num">
                                      <p:cBhvr>
                                        <p:cTn id="266" dur="1000" fill="hold"/>
                                        <p:tgtEl>
                                          <p:spTgt spid="44"/>
                                        </p:tgtEl>
                                        <p:attrNameLst>
                                          <p:attrName>style.rotation</p:attrName>
                                        </p:attrNameLst>
                                      </p:cBhvr>
                                      <p:tavLst>
                                        <p:tav tm="0">
                                          <p:val>
                                            <p:fltVal val="90"/>
                                          </p:val>
                                        </p:tav>
                                        <p:tav tm="100000">
                                          <p:val>
                                            <p:fltVal val="0"/>
                                          </p:val>
                                        </p:tav>
                                      </p:tavLst>
                                    </p:anim>
                                    <p:animEffect transition="in" filter="fade">
                                      <p:cBhvr>
                                        <p:cTn id="267" dur="1000"/>
                                        <p:tgtEl>
                                          <p:spTgt spid="44"/>
                                        </p:tgtEl>
                                      </p:cBhvr>
                                    </p:animEffect>
                                  </p:childTnLst>
                                </p:cTn>
                              </p:par>
                              <p:par>
                                <p:cTn id="268" presetID="31" presetClass="entr" presetSubtype="0" fill="hold" grpId="0" nodeType="withEffect">
                                  <p:stCondLst>
                                    <p:cond delay="500"/>
                                  </p:stCondLst>
                                  <p:childTnLst>
                                    <p:set>
                                      <p:cBhvr>
                                        <p:cTn id="269" dur="1" fill="hold">
                                          <p:stCondLst>
                                            <p:cond delay="0"/>
                                          </p:stCondLst>
                                        </p:cTn>
                                        <p:tgtEl>
                                          <p:spTgt spid="45"/>
                                        </p:tgtEl>
                                        <p:attrNameLst>
                                          <p:attrName>style.visibility</p:attrName>
                                        </p:attrNameLst>
                                      </p:cBhvr>
                                      <p:to>
                                        <p:strVal val="visible"/>
                                      </p:to>
                                    </p:set>
                                    <p:anim calcmode="lin" valueType="num">
                                      <p:cBhvr>
                                        <p:cTn id="270" dur="1000" fill="hold"/>
                                        <p:tgtEl>
                                          <p:spTgt spid="45"/>
                                        </p:tgtEl>
                                        <p:attrNameLst>
                                          <p:attrName>ppt_w</p:attrName>
                                        </p:attrNameLst>
                                      </p:cBhvr>
                                      <p:tavLst>
                                        <p:tav tm="0">
                                          <p:val>
                                            <p:fltVal val="0"/>
                                          </p:val>
                                        </p:tav>
                                        <p:tav tm="100000">
                                          <p:val>
                                            <p:strVal val="#ppt_w"/>
                                          </p:val>
                                        </p:tav>
                                      </p:tavLst>
                                    </p:anim>
                                    <p:anim calcmode="lin" valueType="num">
                                      <p:cBhvr>
                                        <p:cTn id="271" dur="1000" fill="hold"/>
                                        <p:tgtEl>
                                          <p:spTgt spid="45"/>
                                        </p:tgtEl>
                                        <p:attrNameLst>
                                          <p:attrName>ppt_h</p:attrName>
                                        </p:attrNameLst>
                                      </p:cBhvr>
                                      <p:tavLst>
                                        <p:tav tm="0">
                                          <p:val>
                                            <p:fltVal val="0"/>
                                          </p:val>
                                        </p:tav>
                                        <p:tav tm="100000">
                                          <p:val>
                                            <p:strVal val="#ppt_h"/>
                                          </p:val>
                                        </p:tav>
                                      </p:tavLst>
                                    </p:anim>
                                    <p:anim calcmode="lin" valueType="num">
                                      <p:cBhvr>
                                        <p:cTn id="272" dur="1000" fill="hold"/>
                                        <p:tgtEl>
                                          <p:spTgt spid="45"/>
                                        </p:tgtEl>
                                        <p:attrNameLst>
                                          <p:attrName>style.rotation</p:attrName>
                                        </p:attrNameLst>
                                      </p:cBhvr>
                                      <p:tavLst>
                                        <p:tav tm="0">
                                          <p:val>
                                            <p:fltVal val="90"/>
                                          </p:val>
                                        </p:tav>
                                        <p:tav tm="100000">
                                          <p:val>
                                            <p:fltVal val="0"/>
                                          </p:val>
                                        </p:tav>
                                      </p:tavLst>
                                    </p:anim>
                                    <p:animEffect transition="in" filter="fade">
                                      <p:cBhvr>
                                        <p:cTn id="273" dur="1000"/>
                                        <p:tgtEl>
                                          <p:spTgt spid="45"/>
                                        </p:tgtEl>
                                      </p:cBhvr>
                                    </p:animEffect>
                                  </p:childTnLst>
                                </p:cTn>
                              </p:par>
                              <p:par>
                                <p:cTn id="274" presetID="31" presetClass="entr" presetSubtype="0" fill="hold" grpId="0" nodeType="withEffect">
                                  <p:stCondLst>
                                    <p:cond delay="500"/>
                                  </p:stCondLst>
                                  <p:childTnLst>
                                    <p:set>
                                      <p:cBhvr>
                                        <p:cTn id="275" dur="1" fill="hold">
                                          <p:stCondLst>
                                            <p:cond delay="0"/>
                                          </p:stCondLst>
                                        </p:cTn>
                                        <p:tgtEl>
                                          <p:spTgt spid="46"/>
                                        </p:tgtEl>
                                        <p:attrNameLst>
                                          <p:attrName>style.visibility</p:attrName>
                                        </p:attrNameLst>
                                      </p:cBhvr>
                                      <p:to>
                                        <p:strVal val="visible"/>
                                      </p:to>
                                    </p:set>
                                    <p:anim calcmode="lin" valueType="num">
                                      <p:cBhvr>
                                        <p:cTn id="276" dur="1000" fill="hold"/>
                                        <p:tgtEl>
                                          <p:spTgt spid="46"/>
                                        </p:tgtEl>
                                        <p:attrNameLst>
                                          <p:attrName>ppt_w</p:attrName>
                                        </p:attrNameLst>
                                      </p:cBhvr>
                                      <p:tavLst>
                                        <p:tav tm="0">
                                          <p:val>
                                            <p:fltVal val="0"/>
                                          </p:val>
                                        </p:tav>
                                        <p:tav tm="100000">
                                          <p:val>
                                            <p:strVal val="#ppt_w"/>
                                          </p:val>
                                        </p:tav>
                                      </p:tavLst>
                                    </p:anim>
                                    <p:anim calcmode="lin" valueType="num">
                                      <p:cBhvr>
                                        <p:cTn id="277" dur="1000" fill="hold"/>
                                        <p:tgtEl>
                                          <p:spTgt spid="46"/>
                                        </p:tgtEl>
                                        <p:attrNameLst>
                                          <p:attrName>ppt_h</p:attrName>
                                        </p:attrNameLst>
                                      </p:cBhvr>
                                      <p:tavLst>
                                        <p:tav tm="0">
                                          <p:val>
                                            <p:fltVal val="0"/>
                                          </p:val>
                                        </p:tav>
                                        <p:tav tm="100000">
                                          <p:val>
                                            <p:strVal val="#ppt_h"/>
                                          </p:val>
                                        </p:tav>
                                      </p:tavLst>
                                    </p:anim>
                                    <p:anim calcmode="lin" valueType="num">
                                      <p:cBhvr>
                                        <p:cTn id="278" dur="1000" fill="hold"/>
                                        <p:tgtEl>
                                          <p:spTgt spid="46"/>
                                        </p:tgtEl>
                                        <p:attrNameLst>
                                          <p:attrName>style.rotation</p:attrName>
                                        </p:attrNameLst>
                                      </p:cBhvr>
                                      <p:tavLst>
                                        <p:tav tm="0">
                                          <p:val>
                                            <p:fltVal val="90"/>
                                          </p:val>
                                        </p:tav>
                                        <p:tav tm="100000">
                                          <p:val>
                                            <p:fltVal val="0"/>
                                          </p:val>
                                        </p:tav>
                                      </p:tavLst>
                                    </p:anim>
                                    <p:animEffect transition="in" filter="fade">
                                      <p:cBhvr>
                                        <p:cTn id="279" dur="1000"/>
                                        <p:tgtEl>
                                          <p:spTgt spid="46"/>
                                        </p:tgtEl>
                                      </p:cBhvr>
                                    </p:animEffect>
                                  </p:childTnLst>
                                </p:cTn>
                              </p:par>
                              <p:par>
                                <p:cTn id="280" presetID="31" presetClass="entr" presetSubtype="0" fill="hold" grpId="0" nodeType="withEffect">
                                  <p:stCondLst>
                                    <p:cond delay="500"/>
                                  </p:stCondLst>
                                  <p:childTnLst>
                                    <p:set>
                                      <p:cBhvr>
                                        <p:cTn id="281" dur="1" fill="hold">
                                          <p:stCondLst>
                                            <p:cond delay="0"/>
                                          </p:stCondLst>
                                        </p:cTn>
                                        <p:tgtEl>
                                          <p:spTgt spid="47"/>
                                        </p:tgtEl>
                                        <p:attrNameLst>
                                          <p:attrName>style.visibility</p:attrName>
                                        </p:attrNameLst>
                                      </p:cBhvr>
                                      <p:to>
                                        <p:strVal val="visible"/>
                                      </p:to>
                                    </p:set>
                                    <p:anim calcmode="lin" valueType="num">
                                      <p:cBhvr>
                                        <p:cTn id="282" dur="1000" fill="hold"/>
                                        <p:tgtEl>
                                          <p:spTgt spid="47"/>
                                        </p:tgtEl>
                                        <p:attrNameLst>
                                          <p:attrName>ppt_w</p:attrName>
                                        </p:attrNameLst>
                                      </p:cBhvr>
                                      <p:tavLst>
                                        <p:tav tm="0">
                                          <p:val>
                                            <p:fltVal val="0"/>
                                          </p:val>
                                        </p:tav>
                                        <p:tav tm="100000">
                                          <p:val>
                                            <p:strVal val="#ppt_w"/>
                                          </p:val>
                                        </p:tav>
                                      </p:tavLst>
                                    </p:anim>
                                    <p:anim calcmode="lin" valueType="num">
                                      <p:cBhvr>
                                        <p:cTn id="283" dur="1000" fill="hold"/>
                                        <p:tgtEl>
                                          <p:spTgt spid="47"/>
                                        </p:tgtEl>
                                        <p:attrNameLst>
                                          <p:attrName>ppt_h</p:attrName>
                                        </p:attrNameLst>
                                      </p:cBhvr>
                                      <p:tavLst>
                                        <p:tav tm="0">
                                          <p:val>
                                            <p:fltVal val="0"/>
                                          </p:val>
                                        </p:tav>
                                        <p:tav tm="100000">
                                          <p:val>
                                            <p:strVal val="#ppt_h"/>
                                          </p:val>
                                        </p:tav>
                                      </p:tavLst>
                                    </p:anim>
                                    <p:anim calcmode="lin" valueType="num">
                                      <p:cBhvr>
                                        <p:cTn id="284" dur="1000" fill="hold"/>
                                        <p:tgtEl>
                                          <p:spTgt spid="47"/>
                                        </p:tgtEl>
                                        <p:attrNameLst>
                                          <p:attrName>style.rotation</p:attrName>
                                        </p:attrNameLst>
                                      </p:cBhvr>
                                      <p:tavLst>
                                        <p:tav tm="0">
                                          <p:val>
                                            <p:fltVal val="90"/>
                                          </p:val>
                                        </p:tav>
                                        <p:tav tm="100000">
                                          <p:val>
                                            <p:fltVal val="0"/>
                                          </p:val>
                                        </p:tav>
                                      </p:tavLst>
                                    </p:anim>
                                    <p:animEffect transition="in" filter="fade">
                                      <p:cBhvr>
                                        <p:cTn id="285" dur="1000"/>
                                        <p:tgtEl>
                                          <p:spTgt spid="47"/>
                                        </p:tgtEl>
                                      </p:cBhvr>
                                    </p:animEffect>
                                  </p:childTnLst>
                                </p:cTn>
                              </p:par>
                              <p:par>
                                <p:cTn id="286" presetID="31" presetClass="entr" presetSubtype="0" fill="hold" grpId="0" nodeType="withEffect">
                                  <p:stCondLst>
                                    <p:cond delay="500"/>
                                  </p:stCondLst>
                                  <p:childTnLst>
                                    <p:set>
                                      <p:cBhvr>
                                        <p:cTn id="287" dur="1" fill="hold">
                                          <p:stCondLst>
                                            <p:cond delay="0"/>
                                          </p:stCondLst>
                                        </p:cTn>
                                        <p:tgtEl>
                                          <p:spTgt spid="48"/>
                                        </p:tgtEl>
                                        <p:attrNameLst>
                                          <p:attrName>style.visibility</p:attrName>
                                        </p:attrNameLst>
                                      </p:cBhvr>
                                      <p:to>
                                        <p:strVal val="visible"/>
                                      </p:to>
                                    </p:set>
                                    <p:anim calcmode="lin" valueType="num">
                                      <p:cBhvr>
                                        <p:cTn id="288" dur="1000" fill="hold"/>
                                        <p:tgtEl>
                                          <p:spTgt spid="48"/>
                                        </p:tgtEl>
                                        <p:attrNameLst>
                                          <p:attrName>ppt_w</p:attrName>
                                        </p:attrNameLst>
                                      </p:cBhvr>
                                      <p:tavLst>
                                        <p:tav tm="0">
                                          <p:val>
                                            <p:fltVal val="0"/>
                                          </p:val>
                                        </p:tav>
                                        <p:tav tm="100000">
                                          <p:val>
                                            <p:strVal val="#ppt_w"/>
                                          </p:val>
                                        </p:tav>
                                      </p:tavLst>
                                    </p:anim>
                                    <p:anim calcmode="lin" valueType="num">
                                      <p:cBhvr>
                                        <p:cTn id="289" dur="1000" fill="hold"/>
                                        <p:tgtEl>
                                          <p:spTgt spid="48"/>
                                        </p:tgtEl>
                                        <p:attrNameLst>
                                          <p:attrName>ppt_h</p:attrName>
                                        </p:attrNameLst>
                                      </p:cBhvr>
                                      <p:tavLst>
                                        <p:tav tm="0">
                                          <p:val>
                                            <p:fltVal val="0"/>
                                          </p:val>
                                        </p:tav>
                                        <p:tav tm="100000">
                                          <p:val>
                                            <p:strVal val="#ppt_h"/>
                                          </p:val>
                                        </p:tav>
                                      </p:tavLst>
                                    </p:anim>
                                    <p:anim calcmode="lin" valueType="num">
                                      <p:cBhvr>
                                        <p:cTn id="290" dur="1000" fill="hold"/>
                                        <p:tgtEl>
                                          <p:spTgt spid="48"/>
                                        </p:tgtEl>
                                        <p:attrNameLst>
                                          <p:attrName>style.rotation</p:attrName>
                                        </p:attrNameLst>
                                      </p:cBhvr>
                                      <p:tavLst>
                                        <p:tav tm="0">
                                          <p:val>
                                            <p:fltVal val="90"/>
                                          </p:val>
                                        </p:tav>
                                        <p:tav tm="100000">
                                          <p:val>
                                            <p:fltVal val="0"/>
                                          </p:val>
                                        </p:tav>
                                      </p:tavLst>
                                    </p:anim>
                                    <p:animEffect transition="in" filter="fade">
                                      <p:cBhvr>
                                        <p:cTn id="291" dur="1000"/>
                                        <p:tgtEl>
                                          <p:spTgt spid="48"/>
                                        </p:tgtEl>
                                      </p:cBhvr>
                                    </p:animEffect>
                                  </p:childTnLst>
                                </p:cTn>
                              </p:par>
                              <p:par>
                                <p:cTn id="292" presetID="31" presetClass="entr" presetSubtype="0" fill="hold" grpId="0" nodeType="withEffect">
                                  <p:stCondLst>
                                    <p:cond delay="500"/>
                                  </p:stCondLst>
                                  <p:childTnLst>
                                    <p:set>
                                      <p:cBhvr>
                                        <p:cTn id="293" dur="1" fill="hold">
                                          <p:stCondLst>
                                            <p:cond delay="0"/>
                                          </p:stCondLst>
                                        </p:cTn>
                                        <p:tgtEl>
                                          <p:spTgt spid="49"/>
                                        </p:tgtEl>
                                        <p:attrNameLst>
                                          <p:attrName>style.visibility</p:attrName>
                                        </p:attrNameLst>
                                      </p:cBhvr>
                                      <p:to>
                                        <p:strVal val="visible"/>
                                      </p:to>
                                    </p:set>
                                    <p:anim calcmode="lin" valueType="num">
                                      <p:cBhvr>
                                        <p:cTn id="294" dur="1000" fill="hold"/>
                                        <p:tgtEl>
                                          <p:spTgt spid="49"/>
                                        </p:tgtEl>
                                        <p:attrNameLst>
                                          <p:attrName>ppt_w</p:attrName>
                                        </p:attrNameLst>
                                      </p:cBhvr>
                                      <p:tavLst>
                                        <p:tav tm="0">
                                          <p:val>
                                            <p:fltVal val="0"/>
                                          </p:val>
                                        </p:tav>
                                        <p:tav tm="100000">
                                          <p:val>
                                            <p:strVal val="#ppt_w"/>
                                          </p:val>
                                        </p:tav>
                                      </p:tavLst>
                                    </p:anim>
                                    <p:anim calcmode="lin" valueType="num">
                                      <p:cBhvr>
                                        <p:cTn id="295" dur="1000" fill="hold"/>
                                        <p:tgtEl>
                                          <p:spTgt spid="49"/>
                                        </p:tgtEl>
                                        <p:attrNameLst>
                                          <p:attrName>ppt_h</p:attrName>
                                        </p:attrNameLst>
                                      </p:cBhvr>
                                      <p:tavLst>
                                        <p:tav tm="0">
                                          <p:val>
                                            <p:fltVal val="0"/>
                                          </p:val>
                                        </p:tav>
                                        <p:tav tm="100000">
                                          <p:val>
                                            <p:strVal val="#ppt_h"/>
                                          </p:val>
                                        </p:tav>
                                      </p:tavLst>
                                    </p:anim>
                                    <p:anim calcmode="lin" valueType="num">
                                      <p:cBhvr>
                                        <p:cTn id="296" dur="1000" fill="hold"/>
                                        <p:tgtEl>
                                          <p:spTgt spid="49"/>
                                        </p:tgtEl>
                                        <p:attrNameLst>
                                          <p:attrName>style.rotation</p:attrName>
                                        </p:attrNameLst>
                                      </p:cBhvr>
                                      <p:tavLst>
                                        <p:tav tm="0">
                                          <p:val>
                                            <p:fltVal val="90"/>
                                          </p:val>
                                        </p:tav>
                                        <p:tav tm="100000">
                                          <p:val>
                                            <p:fltVal val="0"/>
                                          </p:val>
                                        </p:tav>
                                      </p:tavLst>
                                    </p:anim>
                                    <p:animEffect transition="in" filter="fade">
                                      <p:cBhvr>
                                        <p:cTn id="297" dur="1000"/>
                                        <p:tgtEl>
                                          <p:spTgt spid="49"/>
                                        </p:tgtEl>
                                      </p:cBhvr>
                                    </p:animEffect>
                                  </p:childTnLst>
                                </p:cTn>
                              </p:par>
                              <p:par>
                                <p:cTn id="298" presetID="31" presetClass="entr" presetSubtype="0" fill="hold" grpId="0" nodeType="withEffect">
                                  <p:stCondLst>
                                    <p:cond delay="500"/>
                                  </p:stCondLst>
                                  <p:childTnLst>
                                    <p:set>
                                      <p:cBhvr>
                                        <p:cTn id="299" dur="1" fill="hold">
                                          <p:stCondLst>
                                            <p:cond delay="0"/>
                                          </p:stCondLst>
                                        </p:cTn>
                                        <p:tgtEl>
                                          <p:spTgt spid="50"/>
                                        </p:tgtEl>
                                        <p:attrNameLst>
                                          <p:attrName>style.visibility</p:attrName>
                                        </p:attrNameLst>
                                      </p:cBhvr>
                                      <p:to>
                                        <p:strVal val="visible"/>
                                      </p:to>
                                    </p:set>
                                    <p:anim calcmode="lin" valueType="num">
                                      <p:cBhvr>
                                        <p:cTn id="300" dur="1000" fill="hold"/>
                                        <p:tgtEl>
                                          <p:spTgt spid="50"/>
                                        </p:tgtEl>
                                        <p:attrNameLst>
                                          <p:attrName>ppt_w</p:attrName>
                                        </p:attrNameLst>
                                      </p:cBhvr>
                                      <p:tavLst>
                                        <p:tav tm="0">
                                          <p:val>
                                            <p:fltVal val="0"/>
                                          </p:val>
                                        </p:tav>
                                        <p:tav tm="100000">
                                          <p:val>
                                            <p:strVal val="#ppt_w"/>
                                          </p:val>
                                        </p:tav>
                                      </p:tavLst>
                                    </p:anim>
                                    <p:anim calcmode="lin" valueType="num">
                                      <p:cBhvr>
                                        <p:cTn id="301" dur="1000" fill="hold"/>
                                        <p:tgtEl>
                                          <p:spTgt spid="50"/>
                                        </p:tgtEl>
                                        <p:attrNameLst>
                                          <p:attrName>ppt_h</p:attrName>
                                        </p:attrNameLst>
                                      </p:cBhvr>
                                      <p:tavLst>
                                        <p:tav tm="0">
                                          <p:val>
                                            <p:fltVal val="0"/>
                                          </p:val>
                                        </p:tav>
                                        <p:tav tm="100000">
                                          <p:val>
                                            <p:strVal val="#ppt_h"/>
                                          </p:val>
                                        </p:tav>
                                      </p:tavLst>
                                    </p:anim>
                                    <p:anim calcmode="lin" valueType="num">
                                      <p:cBhvr>
                                        <p:cTn id="302" dur="1000" fill="hold"/>
                                        <p:tgtEl>
                                          <p:spTgt spid="50"/>
                                        </p:tgtEl>
                                        <p:attrNameLst>
                                          <p:attrName>style.rotation</p:attrName>
                                        </p:attrNameLst>
                                      </p:cBhvr>
                                      <p:tavLst>
                                        <p:tav tm="0">
                                          <p:val>
                                            <p:fltVal val="90"/>
                                          </p:val>
                                        </p:tav>
                                        <p:tav tm="100000">
                                          <p:val>
                                            <p:fltVal val="0"/>
                                          </p:val>
                                        </p:tav>
                                      </p:tavLst>
                                    </p:anim>
                                    <p:animEffect transition="in" filter="fade">
                                      <p:cBhvr>
                                        <p:cTn id="303" dur="1000"/>
                                        <p:tgtEl>
                                          <p:spTgt spid="50"/>
                                        </p:tgtEl>
                                      </p:cBhvr>
                                    </p:animEffect>
                                  </p:childTnLst>
                                </p:cTn>
                              </p:par>
                              <p:par>
                                <p:cTn id="304" presetID="31" presetClass="entr" presetSubtype="0" fill="hold" grpId="0" nodeType="withEffect">
                                  <p:stCondLst>
                                    <p:cond delay="500"/>
                                  </p:stCondLst>
                                  <p:childTnLst>
                                    <p:set>
                                      <p:cBhvr>
                                        <p:cTn id="305" dur="1" fill="hold">
                                          <p:stCondLst>
                                            <p:cond delay="0"/>
                                          </p:stCondLst>
                                        </p:cTn>
                                        <p:tgtEl>
                                          <p:spTgt spid="51"/>
                                        </p:tgtEl>
                                        <p:attrNameLst>
                                          <p:attrName>style.visibility</p:attrName>
                                        </p:attrNameLst>
                                      </p:cBhvr>
                                      <p:to>
                                        <p:strVal val="visible"/>
                                      </p:to>
                                    </p:set>
                                    <p:anim calcmode="lin" valueType="num">
                                      <p:cBhvr>
                                        <p:cTn id="306" dur="1000" fill="hold"/>
                                        <p:tgtEl>
                                          <p:spTgt spid="51"/>
                                        </p:tgtEl>
                                        <p:attrNameLst>
                                          <p:attrName>ppt_w</p:attrName>
                                        </p:attrNameLst>
                                      </p:cBhvr>
                                      <p:tavLst>
                                        <p:tav tm="0">
                                          <p:val>
                                            <p:fltVal val="0"/>
                                          </p:val>
                                        </p:tav>
                                        <p:tav tm="100000">
                                          <p:val>
                                            <p:strVal val="#ppt_w"/>
                                          </p:val>
                                        </p:tav>
                                      </p:tavLst>
                                    </p:anim>
                                    <p:anim calcmode="lin" valueType="num">
                                      <p:cBhvr>
                                        <p:cTn id="307" dur="1000" fill="hold"/>
                                        <p:tgtEl>
                                          <p:spTgt spid="51"/>
                                        </p:tgtEl>
                                        <p:attrNameLst>
                                          <p:attrName>ppt_h</p:attrName>
                                        </p:attrNameLst>
                                      </p:cBhvr>
                                      <p:tavLst>
                                        <p:tav tm="0">
                                          <p:val>
                                            <p:fltVal val="0"/>
                                          </p:val>
                                        </p:tav>
                                        <p:tav tm="100000">
                                          <p:val>
                                            <p:strVal val="#ppt_h"/>
                                          </p:val>
                                        </p:tav>
                                      </p:tavLst>
                                    </p:anim>
                                    <p:anim calcmode="lin" valueType="num">
                                      <p:cBhvr>
                                        <p:cTn id="308" dur="1000" fill="hold"/>
                                        <p:tgtEl>
                                          <p:spTgt spid="51"/>
                                        </p:tgtEl>
                                        <p:attrNameLst>
                                          <p:attrName>style.rotation</p:attrName>
                                        </p:attrNameLst>
                                      </p:cBhvr>
                                      <p:tavLst>
                                        <p:tav tm="0">
                                          <p:val>
                                            <p:fltVal val="90"/>
                                          </p:val>
                                        </p:tav>
                                        <p:tav tm="100000">
                                          <p:val>
                                            <p:fltVal val="0"/>
                                          </p:val>
                                        </p:tav>
                                      </p:tavLst>
                                    </p:anim>
                                    <p:animEffect transition="in" filter="fade">
                                      <p:cBhvr>
                                        <p:cTn id="309" dur="1000"/>
                                        <p:tgtEl>
                                          <p:spTgt spid="51"/>
                                        </p:tgtEl>
                                      </p:cBhvr>
                                    </p:animEffect>
                                  </p:childTnLst>
                                </p:cTn>
                              </p:par>
                              <p:par>
                                <p:cTn id="310" presetID="31" presetClass="entr" presetSubtype="0" fill="hold" grpId="0" nodeType="withEffect">
                                  <p:stCondLst>
                                    <p:cond delay="500"/>
                                  </p:stCondLst>
                                  <p:childTnLst>
                                    <p:set>
                                      <p:cBhvr>
                                        <p:cTn id="311" dur="1" fill="hold">
                                          <p:stCondLst>
                                            <p:cond delay="0"/>
                                          </p:stCondLst>
                                        </p:cTn>
                                        <p:tgtEl>
                                          <p:spTgt spid="52"/>
                                        </p:tgtEl>
                                        <p:attrNameLst>
                                          <p:attrName>style.visibility</p:attrName>
                                        </p:attrNameLst>
                                      </p:cBhvr>
                                      <p:to>
                                        <p:strVal val="visible"/>
                                      </p:to>
                                    </p:set>
                                    <p:anim calcmode="lin" valueType="num">
                                      <p:cBhvr>
                                        <p:cTn id="312" dur="1000" fill="hold"/>
                                        <p:tgtEl>
                                          <p:spTgt spid="52"/>
                                        </p:tgtEl>
                                        <p:attrNameLst>
                                          <p:attrName>ppt_w</p:attrName>
                                        </p:attrNameLst>
                                      </p:cBhvr>
                                      <p:tavLst>
                                        <p:tav tm="0">
                                          <p:val>
                                            <p:fltVal val="0"/>
                                          </p:val>
                                        </p:tav>
                                        <p:tav tm="100000">
                                          <p:val>
                                            <p:strVal val="#ppt_w"/>
                                          </p:val>
                                        </p:tav>
                                      </p:tavLst>
                                    </p:anim>
                                    <p:anim calcmode="lin" valueType="num">
                                      <p:cBhvr>
                                        <p:cTn id="313" dur="1000" fill="hold"/>
                                        <p:tgtEl>
                                          <p:spTgt spid="52"/>
                                        </p:tgtEl>
                                        <p:attrNameLst>
                                          <p:attrName>ppt_h</p:attrName>
                                        </p:attrNameLst>
                                      </p:cBhvr>
                                      <p:tavLst>
                                        <p:tav tm="0">
                                          <p:val>
                                            <p:fltVal val="0"/>
                                          </p:val>
                                        </p:tav>
                                        <p:tav tm="100000">
                                          <p:val>
                                            <p:strVal val="#ppt_h"/>
                                          </p:val>
                                        </p:tav>
                                      </p:tavLst>
                                    </p:anim>
                                    <p:anim calcmode="lin" valueType="num">
                                      <p:cBhvr>
                                        <p:cTn id="314" dur="1000" fill="hold"/>
                                        <p:tgtEl>
                                          <p:spTgt spid="52"/>
                                        </p:tgtEl>
                                        <p:attrNameLst>
                                          <p:attrName>style.rotation</p:attrName>
                                        </p:attrNameLst>
                                      </p:cBhvr>
                                      <p:tavLst>
                                        <p:tav tm="0">
                                          <p:val>
                                            <p:fltVal val="90"/>
                                          </p:val>
                                        </p:tav>
                                        <p:tav tm="100000">
                                          <p:val>
                                            <p:fltVal val="0"/>
                                          </p:val>
                                        </p:tav>
                                      </p:tavLst>
                                    </p:anim>
                                    <p:animEffect transition="in" filter="fade">
                                      <p:cBhvr>
                                        <p:cTn id="315" dur="1000"/>
                                        <p:tgtEl>
                                          <p:spTgt spid="52"/>
                                        </p:tgtEl>
                                      </p:cBhvr>
                                    </p:animEffect>
                                  </p:childTnLst>
                                </p:cTn>
                              </p:par>
                              <p:par>
                                <p:cTn id="316" presetID="31" presetClass="entr" presetSubtype="0" fill="hold" nodeType="withEffect">
                                  <p:stCondLst>
                                    <p:cond delay="500"/>
                                  </p:stCondLst>
                                  <p:childTnLst>
                                    <p:set>
                                      <p:cBhvr>
                                        <p:cTn id="317" dur="1" fill="hold">
                                          <p:stCondLst>
                                            <p:cond delay="0"/>
                                          </p:stCondLst>
                                        </p:cTn>
                                        <p:tgtEl>
                                          <p:spTgt spid="53"/>
                                        </p:tgtEl>
                                        <p:attrNameLst>
                                          <p:attrName>style.visibility</p:attrName>
                                        </p:attrNameLst>
                                      </p:cBhvr>
                                      <p:to>
                                        <p:strVal val="visible"/>
                                      </p:to>
                                    </p:set>
                                    <p:anim calcmode="lin" valueType="num">
                                      <p:cBhvr>
                                        <p:cTn id="318" dur="1000" fill="hold"/>
                                        <p:tgtEl>
                                          <p:spTgt spid="53"/>
                                        </p:tgtEl>
                                        <p:attrNameLst>
                                          <p:attrName>ppt_w</p:attrName>
                                        </p:attrNameLst>
                                      </p:cBhvr>
                                      <p:tavLst>
                                        <p:tav tm="0">
                                          <p:val>
                                            <p:fltVal val="0"/>
                                          </p:val>
                                        </p:tav>
                                        <p:tav tm="100000">
                                          <p:val>
                                            <p:strVal val="#ppt_w"/>
                                          </p:val>
                                        </p:tav>
                                      </p:tavLst>
                                    </p:anim>
                                    <p:anim calcmode="lin" valueType="num">
                                      <p:cBhvr>
                                        <p:cTn id="319" dur="1000" fill="hold"/>
                                        <p:tgtEl>
                                          <p:spTgt spid="53"/>
                                        </p:tgtEl>
                                        <p:attrNameLst>
                                          <p:attrName>ppt_h</p:attrName>
                                        </p:attrNameLst>
                                      </p:cBhvr>
                                      <p:tavLst>
                                        <p:tav tm="0">
                                          <p:val>
                                            <p:fltVal val="0"/>
                                          </p:val>
                                        </p:tav>
                                        <p:tav tm="100000">
                                          <p:val>
                                            <p:strVal val="#ppt_h"/>
                                          </p:val>
                                        </p:tav>
                                      </p:tavLst>
                                    </p:anim>
                                    <p:anim calcmode="lin" valueType="num">
                                      <p:cBhvr>
                                        <p:cTn id="320" dur="1000" fill="hold"/>
                                        <p:tgtEl>
                                          <p:spTgt spid="53"/>
                                        </p:tgtEl>
                                        <p:attrNameLst>
                                          <p:attrName>style.rotation</p:attrName>
                                        </p:attrNameLst>
                                      </p:cBhvr>
                                      <p:tavLst>
                                        <p:tav tm="0">
                                          <p:val>
                                            <p:fltVal val="90"/>
                                          </p:val>
                                        </p:tav>
                                        <p:tav tm="100000">
                                          <p:val>
                                            <p:fltVal val="0"/>
                                          </p:val>
                                        </p:tav>
                                      </p:tavLst>
                                    </p:anim>
                                    <p:animEffect transition="in" filter="fade">
                                      <p:cBhvr>
                                        <p:cTn id="321" dur="1000"/>
                                        <p:tgtEl>
                                          <p:spTgt spid="53"/>
                                        </p:tgtEl>
                                      </p:cBhvr>
                                    </p:animEffect>
                                  </p:childTnLst>
                                </p:cTn>
                              </p:par>
                              <p:par>
                                <p:cTn id="322" presetID="31" presetClass="entr" presetSubtype="0" fill="hold" nodeType="withEffect">
                                  <p:stCondLst>
                                    <p:cond delay="500"/>
                                  </p:stCondLst>
                                  <p:childTnLst>
                                    <p:set>
                                      <p:cBhvr>
                                        <p:cTn id="323" dur="1" fill="hold">
                                          <p:stCondLst>
                                            <p:cond delay="0"/>
                                          </p:stCondLst>
                                        </p:cTn>
                                        <p:tgtEl>
                                          <p:spTgt spid="59"/>
                                        </p:tgtEl>
                                        <p:attrNameLst>
                                          <p:attrName>style.visibility</p:attrName>
                                        </p:attrNameLst>
                                      </p:cBhvr>
                                      <p:to>
                                        <p:strVal val="visible"/>
                                      </p:to>
                                    </p:set>
                                    <p:anim calcmode="lin" valueType="num">
                                      <p:cBhvr>
                                        <p:cTn id="324" dur="1000" fill="hold"/>
                                        <p:tgtEl>
                                          <p:spTgt spid="59"/>
                                        </p:tgtEl>
                                        <p:attrNameLst>
                                          <p:attrName>ppt_w</p:attrName>
                                        </p:attrNameLst>
                                      </p:cBhvr>
                                      <p:tavLst>
                                        <p:tav tm="0">
                                          <p:val>
                                            <p:fltVal val="0"/>
                                          </p:val>
                                        </p:tav>
                                        <p:tav tm="100000">
                                          <p:val>
                                            <p:strVal val="#ppt_w"/>
                                          </p:val>
                                        </p:tav>
                                      </p:tavLst>
                                    </p:anim>
                                    <p:anim calcmode="lin" valueType="num">
                                      <p:cBhvr>
                                        <p:cTn id="325" dur="1000" fill="hold"/>
                                        <p:tgtEl>
                                          <p:spTgt spid="59"/>
                                        </p:tgtEl>
                                        <p:attrNameLst>
                                          <p:attrName>ppt_h</p:attrName>
                                        </p:attrNameLst>
                                      </p:cBhvr>
                                      <p:tavLst>
                                        <p:tav tm="0">
                                          <p:val>
                                            <p:fltVal val="0"/>
                                          </p:val>
                                        </p:tav>
                                        <p:tav tm="100000">
                                          <p:val>
                                            <p:strVal val="#ppt_h"/>
                                          </p:val>
                                        </p:tav>
                                      </p:tavLst>
                                    </p:anim>
                                    <p:anim calcmode="lin" valueType="num">
                                      <p:cBhvr>
                                        <p:cTn id="326" dur="1000" fill="hold"/>
                                        <p:tgtEl>
                                          <p:spTgt spid="59"/>
                                        </p:tgtEl>
                                        <p:attrNameLst>
                                          <p:attrName>style.rotation</p:attrName>
                                        </p:attrNameLst>
                                      </p:cBhvr>
                                      <p:tavLst>
                                        <p:tav tm="0">
                                          <p:val>
                                            <p:fltVal val="90"/>
                                          </p:val>
                                        </p:tav>
                                        <p:tav tm="100000">
                                          <p:val>
                                            <p:fltVal val="0"/>
                                          </p:val>
                                        </p:tav>
                                      </p:tavLst>
                                    </p:anim>
                                    <p:animEffect transition="in" filter="fade">
                                      <p:cBhvr>
                                        <p:cTn id="327" dur="1000"/>
                                        <p:tgtEl>
                                          <p:spTgt spid="59"/>
                                        </p:tgtEl>
                                      </p:cBhvr>
                                    </p:animEffect>
                                  </p:childTnLst>
                                </p:cTn>
                              </p:par>
                              <p:par>
                                <p:cTn id="328" presetID="31" presetClass="entr" presetSubtype="0" fill="hold" nodeType="withEffect">
                                  <p:stCondLst>
                                    <p:cond delay="500"/>
                                  </p:stCondLst>
                                  <p:childTnLst>
                                    <p:set>
                                      <p:cBhvr>
                                        <p:cTn id="329" dur="1" fill="hold">
                                          <p:stCondLst>
                                            <p:cond delay="0"/>
                                          </p:stCondLst>
                                        </p:cTn>
                                        <p:tgtEl>
                                          <p:spTgt spid="60"/>
                                        </p:tgtEl>
                                        <p:attrNameLst>
                                          <p:attrName>style.visibility</p:attrName>
                                        </p:attrNameLst>
                                      </p:cBhvr>
                                      <p:to>
                                        <p:strVal val="visible"/>
                                      </p:to>
                                    </p:set>
                                    <p:anim calcmode="lin" valueType="num">
                                      <p:cBhvr>
                                        <p:cTn id="330" dur="1000" fill="hold"/>
                                        <p:tgtEl>
                                          <p:spTgt spid="60"/>
                                        </p:tgtEl>
                                        <p:attrNameLst>
                                          <p:attrName>ppt_w</p:attrName>
                                        </p:attrNameLst>
                                      </p:cBhvr>
                                      <p:tavLst>
                                        <p:tav tm="0">
                                          <p:val>
                                            <p:fltVal val="0"/>
                                          </p:val>
                                        </p:tav>
                                        <p:tav tm="100000">
                                          <p:val>
                                            <p:strVal val="#ppt_w"/>
                                          </p:val>
                                        </p:tav>
                                      </p:tavLst>
                                    </p:anim>
                                    <p:anim calcmode="lin" valueType="num">
                                      <p:cBhvr>
                                        <p:cTn id="331" dur="1000" fill="hold"/>
                                        <p:tgtEl>
                                          <p:spTgt spid="60"/>
                                        </p:tgtEl>
                                        <p:attrNameLst>
                                          <p:attrName>ppt_h</p:attrName>
                                        </p:attrNameLst>
                                      </p:cBhvr>
                                      <p:tavLst>
                                        <p:tav tm="0">
                                          <p:val>
                                            <p:fltVal val="0"/>
                                          </p:val>
                                        </p:tav>
                                        <p:tav tm="100000">
                                          <p:val>
                                            <p:strVal val="#ppt_h"/>
                                          </p:val>
                                        </p:tav>
                                      </p:tavLst>
                                    </p:anim>
                                    <p:anim calcmode="lin" valueType="num">
                                      <p:cBhvr>
                                        <p:cTn id="332" dur="1000" fill="hold"/>
                                        <p:tgtEl>
                                          <p:spTgt spid="60"/>
                                        </p:tgtEl>
                                        <p:attrNameLst>
                                          <p:attrName>style.rotation</p:attrName>
                                        </p:attrNameLst>
                                      </p:cBhvr>
                                      <p:tavLst>
                                        <p:tav tm="0">
                                          <p:val>
                                            <p:fltVal val="90"/>
                                          </p:val>
                                        </p:tav>
                                        <p:tav tm="100000">
                                          <p:val>
                                            <p:fltVal val="0"/>
                                          </p:val>
                                        </p:tav>
                                      </p:tavLst>
                                    </p:anim>
                                    <p:animEffect transition="in" filter="fade">
                                      <p:cBhvr>
                                        <p:cTn id="333" dur="1000"/>
                                        <p:tgtEl>
                                          <p:spTgt spid="60"/>
                                        </p:tgtEl>
                                      </p:cBhvr>
                                    </p:animEffect>
                                  </p:childTnLst>
                                </p:cTn>
                              </p:par>
                              <p:par>
                                <p:cTn id="334" presetID="31" presetClass="entr" presetSubtype="0" fill="hold" grpId="0" nodeType="withEffect">
                                  <p:stCondLst>
                                    <p:cond delay="500"/>
                                  </p:stCondLst>
                                  <p:childTnLst>
                                    <p:set>
                                      <p:cBhvr>
                                        <p:cTn id="335" dur="1" fill="hold">
                                          <p:stCondLst>
                                            <p:cond delay="0"/>
                                          </p:stCondLst>
                                        </p:cTn>
                                        <p:tgtEl>
                                          <p:spTgt spid="61"/>
                                        </p:tgtEl>
                                        <p:attrNameLst>
                                          <p:attrName>style.visibility</p:attrName>
                                        </p:attrNameLst>
                                      </p:cBhvr>
                                      <p:to>
                                        <p:strVal val="visible"/>
                                      </p:to>
                                    </p:set>
                                    <p:anim calcmode="lin" valueType="num">
                                      <p:cBhvr>
                                        <p:cTn id="336" dur="1000" fill="hold"/>
                                        <p:tgtEl>
                                          <p:spTgt spid="61"/>
                                        </p:tgtEl>
                                        <p:attrNameLst>
                                          <p:attrName>ppt_w</p:attrName>
                                        </p:attrNameLst>
                                      </p:cBhvr>
                                      <p:tavLst>
                                        <p:tav tm="0">
                                          <p:val>
                                            <p:fltVal val="0"/>
                                          </p:val>
                                        </p:tav>
                                        <p:tav tm="100000">
                                          <p:val>
                                            <p:strVal val="#ppt_w"/>
                                          </p:val>
                                        </p:tav>
                                      </p:tavLst>
                                    </p:anim>
                                    <p:anim calcmode="lin" valueType="num">
                                      <p:cBhvr>
                                        <p:cTn id="337" dur="1000" fill="hold"/>
                                        <p:tgtEl>
                                          <p:spTgt spid="61"/>
                                        </p:tgtEl>
                                        <p:attrNameLst>
                                          <p:attrName>ppt_h</p:attrName>
                                        </p:attrNameLst>
                                      </p:cBhvr>
                                      <p:tavLst>
                                        <p:tav tm="0">
                                          <p:val>
                                            <p:fltVal val="0"/>
                                          </p:val>
                                        </p:tav>
                                        <p:tav tm="100000">
                                          <p:val>
                                            <p:strVal val="#ppt_h"/>
                                          </p:val>
                                        </p:tav>
                                      </p:tavLst>
                                    </p:anim>
                                    <p:anim calcmode="lin" valueType="num">
                                      <p:cBhvr>
                                        <p:cTn id="338" dur="1000" fill="hold"/>
                                        <p:tgtEl>
                                          <p:spTgt spid="61"/>
                                        </p:tgtEl>
                                        <p:attrNameLst>
                                          <p:attrName>style.rotation</p:attrName>
                                        </p:attrNameLst>
                                      </p:cBhvr>
                                      <p:tavLst>
                                        <p:tav tm="0">
                                          <p:val>
                                            <p:fltVal val="90"/>
                                          </p:val>
                                        </p:tav>
                                        <p:tav tm="100000">
                                          <p:val>
                                            <p:fltVal val="0"/>
                                          </p:val>
                                        </p:tav>
                                      </p:tavLst>
                                    </p:anim>
                                    <p:animEffect transition="in" filter="fade">
                                      <p:cBhvr>
                                        <p:cTn id="339" dur="1000"/>
                                        <p:tgtEl>
                                          <p:spTgt spid="61"/>
                                        </p:tgtEl>
                                      </p:cBhvr>
                                    </p:animEffect>
                                  </p:childTnLst>
                                </p:cTn>
                              </p:par>
                              <p:par>
                                <p:cTn id="340" presetID="31" presetClass="entr" presetSubtype="0" fill="hold" grpId="0" nodeType="withEffect">
                                  <p:stCondLst>
                                    <p:cond delay="500"/>
                                  </p:stCondLst>
                                  <p:childTnLst>
                                    <p:set>
                                      <p:cBhvr>
                                        <p:cTn id="341" dur="1" fill="hold">
                                          <p:stCondLst>
                                            <p:cond delay="0"/>
                                          </p:stCondLst>
                                        </p:cTn>
                                        <p:tgtEl>
                                          <p:spTgt spid="62"/>
                                        </p:tgtEl>
                                        <p:attrNameLst>
                                          <p:attrName>style.visibility</p:attrName>
                                        </p:attrNameLst>
                                      </p:cBhvr>
                                      <p:to>
                                        <p:strVal val="visible"/>
                                      </p:to>
                                    </p:set>
                                    <p:anim calcmode="lin" valueType="num">
                                      <p:cBhvr>
                                        <p:cTn id="342" dur="1000" fill="hold"/>
                                        <p:tgtEl>
                                          <p:spTgt spid="62"/>
                                        </p:tgtEl>
                                        <p:attrNameLst>
                                          <p:attrName>ppt_w</p:attrName>
                                        </p:attrNameLst>
                                      </p:cBhvr>
                                      <p:tavLst>
                                        <p:tav tm="0">
                                          <p:val>
                                            <p:fltVal val="0"/>
                                          </p:val>
                                        </p:tav>
                                        <p:tav tm="100000">
                                          <p:val>
                                            <p:strVal val="#ppt_w"/>
                                          </p:val>
                                        </p:tav>
                                      </p:tavLst>
                                    </p:anim>
                                    <p:anim calcmode="lin" valueType="num">
                                      <p:cBhvr>
                                        <p:cTn id="343" dur="1000" fill="hold"/>
                                        <p:tgtEl>
                                          <p:spTgt spid="62"/>
                                        </p:tgtEl>
                                        <p:attrNameLst>
                                          <p:attrName>ppt_h</p:attrName>
                                        </p:attrNameLst>
                                      </p:cBhvr>
                                      <p:tavLst>
                                        <p:tav tm="0">
                                          <p:val>
                                            <p:fltVal val="0"/>
                                          </p:val>
                                        </p:tav>
                                        <p:tav tm="100000">
                                          <p:val>
                                            <p:strVal val="#ppt_h"/>
                                          </p:val>
                                        </p:tav>
                                      </p:tavLst>
                                    </p:anim>
                                    <p:anim calcmode="lin" valueType="num">
                                      <p:cBhvr>
                                        <p:cTn id="344" dur="1000" fill="hold"/>
                                        <p:tgtEl>
                                          <p:spTgt spid="62"/>
                                        </p:tgtEl>
                                        <p:attrNameLst>
                                          <p:attrName>style.rotation</p:attrName>
                                        </p:attrNameLst>
                                      </p:cBhvr>
                                      <p:tavLst>
                                        <p:tav tm="0">
                                          <p:val>
                                            <p:fltVal val="90"/>
                                          </p:val>
                                        </p:tav>
                                        <p:tav tm="100000">
                                          <p:val>
                                            <p:fltVal val="0"/>
                                          </p:val>
                                        </p:tav>
                                      </p:tavLst>
                                    </p:anim>
                                    <p:animEffect transition="in" filter="fade">
                                      <p:cBhvr>
                                        <p:cTn id="345" dur="1000"/>
                                        <p:tgtEl>
                                          <p:spTgt spid="62"/>
                                        </p:tgtEl>
                                      </p:cBhvr>
                                    </p:animEffect>
                                  </p:childTnLst>
                                </p:cTn>
                              </p:par>
                              <p:par>
                                <p:cTn id="346" presetID="31" presetClass="entr" presetSubtype="0" fill="hold" grpId="0" nodeType="withEffect">
                                  <p:stCondLst>
                                    <p:cond delay="500"/>
                                  </p:stCondLst>
                                  <p:childTnLst>
                                    <p:set>
                                      <p:cBhvr>
                                        <p:cTn id="347" dur="1" fill="hold">
                                          <p:stCondLst>
                                            <p:cond delay="0"/>
                                          </p:stCondLst>
                                        </p:cTn>
                                        <p:tgtEl>
                                          <p:spTgt spid="63"/>
                                        </p:tgtEl>
                                        <p:attrNameLst>
                                          <p:attrName>style.visibility</p:attrName>
                                        </p:attrNameLst>
                                      </p:cBhvr>
                                      <p:to>
                                        <p:strVal val="visible"/>
                                      </p:to>
                                    </p:set>
                                    <p:anim calcmode="lin" valueType="num">
                                      <p:cBhvr>
                                        <p:cTn id="348" dur="1000" fill="hold"/>
                                        <p:tgtEl>
                                          <p:spTgt spid="63"/>
                                        </p:tgtEl>
                                        <p:attrNameLst>
                                          <p:attrName>ppt_w</p:attrName>
                                        </p:attrNameLst>
                                      </p:cBhvr>
                                      <p:tavLst>
                                        <p:tav tm="0">
                                          <p:val>
                                            <p:fltVal val="0"/>
                                          </p:val>
                                        </p:tav>
                                        <p:tav tm="100000">
                                          <p:val>
                                            <p:strVal val="#ppt_w"/>
                                          </p:val>
                                        </p:tav>
                                      </p:tavLst>
                                    </p:anim>
                                    <p:anim calcmode="lin" valueType="num">
                                      <p:cBhvr>
                                        <p:cTn id="349" dur="1000" fill="hold"/>
                                        <p:tgtEl>
                                          <p:spTgt spid="63"/>
                                        </p:tgtEl>
                                        <p:attrNameLst>
                                          <p:attrName>ppt_h</p:attrName>
                                        </p:attrNameLst>
                                      </p:cBhvr>
                                      <p:tavLst>
                                        <p:tav tm="0">
                                          <p:val>
                                            <p:fltVal val="0"/>
                                          </p:val>
                                        </p:tav>
                                        <p:tav tm="100000">
                                          <p:val>
                                            <p:strVal val="#ppt_h"/>
                                          </p:val>
                                        </p:tav>
                                      </p:tavLst>
                                    </p:anim>
                                    <p:anim calcmode="lin" valueType="num">
                                      <p:cBhvr>
                                        <p:cTn id="350" dur="1000" fill="hold"/>
                                        <p:tgtEl>
                                          <p:spTgt spid="63"/>
                                        </p:tgtEl>
                                        <p:attrNameLst>
                                          <p:attrName>style.rotation</p:attrName>
                                        </p:attrNameLst>
                                      </p:cBhvr>
                                      <p:tavLst>
                                        <p:tav tm="0">
                                          <p:val>
                                            <p:fltVal val="90"/>
                                          </p:val>
                                        </p:tav>
                                        <p:tav tm="100000">
                                          <p:val>
                                            <p:fltVal val="0"/>
                                          </p:val>
                                        </p:tav>
                                      </p:tavLst>
                                    </p:anim>
                                    <p:animEffect transition="in" filter="fade">
                                      <p:cBhvr>
                                        <p:cTn id="351" dur="1000"/>
                                        <p:tgtEl>
                                          <p:spTgt spid="63"/>
                                        </p:tgtEl>
                                      </p:cBhvr>
                                    </p:animEffect>
                                  </p:childTnLst>
                                </p:cTn>
                              </p:par>
                            </p:childTnLst>
                          </p:cTn>
                        </p:par>
                        <p:par>
                          <p:cTn id="352" fill="hold">
                            <p:stCondLst>
                              <p:cond delay="1500"/>
                            </p:stCondLst>
                            <p:childTnLst>
                              <p:par>
                                <p:cTn id="353" presetID="42" presetClass="entr" presetSubtype="0" fill="hold" grpId="0" nodeType="afterEffect">
                                  <p:stCondLst>
                                    <p:cond delay="0"/>
                                  </p:stCondLst>
                                  <p:childTnLst>
                                    <p:set>
                                      <p:cBhvr>
                                        <p:cTn id="354" dur="1" fill="hold">
                                          <p:stCondLst>
                                            <p:cond delay="0"/>
                                          </p:stCondLst>
                                        </p:cTn>
                                        <p:tgtEl>
                                          <p:spTgt spid="88"/>
                                        </p:tgtEl>
                                        <p:attrNameLst>
                                          <p:attrName>style.visibility</p:attrName>
                                        </p:attrNameLst>
                                      </p:cBhvr>
                                      <p:to>
                                        <p:strVal val="visible"/>
                                      </p:to>
                                    </p:set>
                                    <p:animEffect transition="in" filter="fade">
                                      <p:cBhvr>
                                        <p:cTn id="355" dur="1000"/>
                                        <p:tgtEl>
                                          <p:spTgt spid="88"/>
                                        </p:tgtEl>
                                      </p:cBhvr>
                                    </p:animEffect>
                                    <p:anim calcmode="lin" valueType="num">
                                      <p:cBhvr>
                                        <p:cTn id="356" dur="1000" fill="hold"/>
                                        <p:tgtEl>
                                          <p:spTgt spid="88"/>
                                        </p:tgtEl>
                                        <p:attrNameLst>
                                          <p:attrName>ppt_x</p:attrName>
                                        </p:attrNameLst>
                                      </p:cBhvr>
                                      <p:tavLst>
                                        <p:tav tm="0">
                                          <p:val>
                                            <p:strVal val="#ppt_x"/>
                                          </p:val>
                                        </p:tav>
                                        <p:tav tm="100000">
                                          <p:val>
                                            <p:strVal val="#ppt_x"/>
                                          </p:val>
                                        </p:tav>
                                      </p:tavLst>
                                    </p:anim>
                                    <p:anim calcmode="lin" valueType="num">
                                      <p:cBhvr>
                                        <p:cTn id="357" dur="1000" fill="hold"/>
                                        <p:tgtEl>
                                          <p:spTgt spid="88"/>
                                        </p:tgtEl>
                                        <p:attrNameLst>
                                          <p:attrName>ppt_y</p:attrName>
                                        </p:attrNameLst>
                                      </p:cBhvr>
                                      <p:tavLst>
                                        <p:tav tm="0">
                                          <p:val>
                                            <p:strVal val="#ppt_y+.1"/>
                                          </p:val>
                                        </p:tav>
                                        <p:tav tm="100000">
                                          <p:val>
                                            <p:strVal val="#ppt_y"/>
                                          </p:val>
                                        </p:tav>
                                      </p:tavLst>
                                    </p:anim>
                                  </p:childTnLst>
                                </p:cTn>
                              </p:par>
                              <p:par>
                                <p:cTn id="358" presetID="22" presetClass="entr" presetSubtype="8" fill="hold" nodeType="withEffect">
                                  <p:stCondLst>
                                    <p:cond delay="0"/>
                                  </p:stCondLst>
                                  <p:childTnLst>
                                    <p:set>
                                      <p:cBhvr>
                                        <p:cTn id="359" dur="1" fill="hold">
                                          <p:stCondLst>
                                            <p:cond delay="0"/>
                                          </p:stCondLst>
                                        </p:cTn>
                                        <p:tgtEl>
                                          <p:spTgt spid="77"/>
                                        </p:tgtEl>
                                        <p:attrNameLst>
                                          <p:attrName>style.visibility</p:attrName>
                                        </p:attrNameLst>
                                      </p:cBhvr>
                                      <p:to>
                                        <p:strVal val="visible"/>
                                      </p:to>
                                    </p:set>
                                    <p:animEffect transition="in" filter="wipe(left)">
                                      <p:cBhvr>
                                        <p:cTn id="360" dur="500"/>
                                        <p:tgtEl>
                                          <p:spTgt spid="77"/>
                                        </p:tgtEl>
                                      </p:cBhvr>
                                    </p:animEffect>
                                  </p:childTnLst>
                                </p:cTn>
                              </p:par>
                              <p:par>
                                <p:cTn id="361" presetID="41" presetClass="entr" presetSubtype="0" fill="hold" grpId="0" nodeType="withEffect">
                                  <p:stCondLst>
                                    <p:cond delay="0"/>
                                  </p:stCondLst>
                                  <p:iterate type="lt">
                                    <p:tmPct val="3000"/>
                                  </p:iterate>
                                  <p:childTnLst>
                                    <p:set>
                                      <p:cBhvr>
                                        <p:cTn id="362" dur="1" fill="hold">
                                          <p:stCondLst>
                                            <p:cond delay="0"/>
                                          </p:stCondLst>
                                        </p:cTn>
                                        <p:tgtEl>
                                          <p:spTgt spid="87"/>
                                        </p:tgtEl>
                                        <p:attrNameLst>
                                          <p:attrName>style.visibility</p:attrName>
                                        </p:attrNameLst>
                                      </p:cBhvr>
                                      <p:to>
                                        <p:strVal val="visible"/>
                                      </p:to>
                                    </p:set>
                                    <p:anim calcmode="lin" valueType="num">
                                      <p:cBhvr>
                                        <p:cTn id="363"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364" dur="500" fill="hold"/>
                                        <p:tgtEl>
                                          <p:spTgt spid="87"/>
                                        </p:tgtEl>
                                        <p:attrNameLst>
                                          <p:attrName>ppt_y</p:attrName>
                                        </p:attrNameLst>
                                      </p:cBhvr>
                                      <p:tavLst>
                                        <p:tav tm="0">
                                          <p:val>
                                            <p:strVal val="#ppt_y"/>
                                          </p:val>
                                        </p:tav>
                                        <p:tav tm="100000">
                                          <p:val>
                                            <p:strVal val="#ppt_y"/>
                                          </p:val>
                                        </p:tav>
                                      </p:tavLst>
                                    </p:anim>
                                    <p:anim calcmode="lin" valueType="num">
                                      <p:cBhvr>
                                        <p:cTn id="365"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366"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67" dur="500" tmFilter="0,0; .5, 1; 1, 1"/>
                                        <p:tgtEl>
                                          <p:spTgt spid="87"/>
                                        </p:tgtEl>
                                      </p:cBhvr>
                                    </p:animEffect>
                                  </p:childTnLst>
                                </p:cTn>
                              </p:par>
                              <p:par>
                                <p:cTn id="368" presetID="22" presetClass="entr" presetSubtype="8" fill="hold" nodeType="withEffect">
                                  <p:stCondLst>
                                    <p:cond delay="0"/>
                                  </p:stCondLst>
                                  <p:childTnLst>
                                    <p:set>
                                      <p:cBhvr>
                                        <p:cTn id="369" dur="1" fill="hold">
                                          <p:stCondLst>
                                            <p:cond delay="0"/>
                                          </p:stCondLst>
                                        </p:cTn>
                                        <p:tgtEl>
                                          <p:spTgt spid="82"/>
                                        </p:tgtEl>
                                        <p:attrNameLst>
                                          <p:attrName>style.visibility</p:attrName>
                                        </p:attrNameLst>
                                      </p:cBhvr>
                                      <p:to>
                                        <p:strVal val="visible"/>
                                      </p:to>
                                    </p:set>
                                    <p:animEffect transition="in" filter="wipe(left)">
                                      <p:cBhvr>
                                        <p:cTn id="370" dur="500"/>
                                        <p:tgtEl>
                                          <p:spTgt spid="82"/>
                                        </p:tgtEl>
                                      </p:cBhvr>
                                    </p:animEffect>
                                  </p:childTnLst>
                                </p:cTn>
                              </p:par>
                              <p:par>
                                <p:cTn id="371" presetID="41" presetClass="entr" presetSubtype="0" fill="hold" grpId="0" nodeType="withEffect">
                                  <p:stCondLst>
                                    <p:cond delay="0"/>
                                  </p:stCondLst>
                                  <p:iterate type="lt">
                                    <p:tmPct val="3000"/>
                                  </p:iterate>
                                  <p:childTnLst>
                                    <p:set>
                                      <p:cBhvr>
                                        <p:cTn id="372" dur="1" fill="hold">
                                          <p:stCondLst>
                                            <p:cond delay="0"/>
                                          </p:stCondLst>
                                        </p:cTn>
                                        <p:tgtEl>
                                          <p:spTgt spid="91"/>
                                        </p:tgtEl>
                                        <p:attrNameLst>
                                          <p:attrName>style.visibility</p:attrName>
                                        </p:attrNameLst>
                                      </p:cBhvr>
                                      <p:to>
                                        <p:strVal val="visible"/>
                                      </p:to>
                                    </p:set>
                                    <p:anim calcmode="lin" valueType="num">
                                      <p:cBhvr>
                                        <p:cTn id="373"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374" dur="500" fill="hold"/>
                                        <p:tgtEl>
                                          <p:spTgt spid="91"/>
                                        </p:tgtEl>
                                        <p:attrNameLst>
                                          <p:attrName>ppt_y</p:attrName>
                                        </p:attrNameLst>
                                      </p:cBhvr>
                                      <p:tavLst>
                                        <p:tav tm="0">
                                          <p:val>
                                            <p:strVal val="#ppt_y"/>
                                          </p:val>
                                        </p:tav>
                                        <p:tav tm="100000">
                                          <p:val>
                                            <p:strVal val="#ppt_y"/>
                                          </p:val>
                                        </p:tav>
                                      </p:tavLst>
                                    </p:anim>
                                    <p:anim calcmode="lin" valueType="num">
                                      <p:cBhvr>
                                        <p:cTn id="375"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376"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377" dur="500" tmFilter="0,0; .5, 1; 1, 1"/>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61" grpId="0" animBg="1"/>
      <p:bldP spid="62" grpId="0" animBg="1"/>
      <p:bldP spid="63" grpId="0" animBg="1"/>
      <p:bldP spid="64" grpId="0"/>
      <p:bldP spid="64" grpId="1"/>
      <p:bldP spid="87" grpId="0"/>
      <p:bldP spid="91" grpId="0"/>
      <p:bldGraphic spid="8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rot="16741234" flipH="1">
            <a:off x="561165" y="405920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16741234" flipH="1">
            <a:off x="180954" y="387013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16741234" flipV="1">
            <a:off x="14893" y="32168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557300"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6741234" flipH="1">
            <a:off x="515470" y="506054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rot="16741234" flipV="1">
            <a:off x="209685" y="655035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279358" y="728654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741234" flipH="1" flipV="1">
            <a:off x="619627" y="575781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741234" flipV="1">
            <a:off x="786167" y="527974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285228" y="467948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557300"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1038752" y="322421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rot="16741234" flipV="1">
            <a:off x="1259219" y="359738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741234" flipH="1" flipV="1">
            <a:off x="1027522" y="393305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503476" y="560237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741234" flipH="1">
            <a:off x="-339150" y="591908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201579" y="508883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rot="16741234" flipH="1">
            <a:off x="111354" y="2969291"/>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0"/>
          <p:cNvSpPr/>
          <p:nvPr/>
        </p:nvSpPr>
        <p:spPr>
          <a:xfrm rot="16741234" flipH="1">
            <a:off x="358025" y="360010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16741234" flipH="1">
            <a:off x="1196571" y="351938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rot="16741234" flipH="1">
            <a:off x="350286" y="404617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rot="16741234" flipH="1">
            <a:off x="1358887" y="289935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6741234" flipH="1">
            <a:off x="31752" y="49066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6741234" flipH="1">
            <a:off x="1596439" y="401871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6741234" flipH="1">
            <a:off x="834555" y="441075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6741234" flipH="1">
            <a:off x="134709" y="790052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6741234">
            <a:off x="-135440" y="670849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6741234">
            <a:off x="627379" y="710478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6741234">
            <a:off x="-378993" y="727838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6741234">
            <a:off x="-776612" y="6527678"/>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椭圆 32"/>
          <p:cNvSpPr/>
          <p:nvPr/>
        </p:nvSpPr>
        <p:spPr>
          <a:xfrm rot="16741234">
            <a:off x="-10908" y="632137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6741234">
            <a:off x="328555" y="7618094"/>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椭圆 34"/>
          <p:cNvSpPr/>
          <p:nvPr/>
        </p:nvSpPr>
        <p:spPr>
          <a:xfrm rot="16741234">
            <a:off x="-216272" y="530297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6741234">
            <a:off x="-357970" y="576861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6741234">
            <a:off x="1115926" y="568017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6741234">
            <a:off x="410593" y="565522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6741234">
            <a:off x="568721" y="6085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6741234" flipH="1">
            <a:off x="600754" y="523171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741234" flipH="1">
            <a:off x="543939" y="480789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6741234" flipH="1">
            <a:off x="1844284" y="3570107"/>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椭圆 42"/>
          <p:cNvSpPr/>
          <p:nvPr/>
        </p:nvSpPr>
        <p:spPr>
          <a:xfrm rot="16741234" flipH="1">
            <a:off x="1677611" y="4681201"/>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椭圆 43"/>
          <p:cNvSpPr/>
          <p:nvPr/>
        </p:nvSpPr>
        <p:spPr>
          <a:xfrm rot="16741234" flipH="1">
            <a:off x="1219898" y="5025253"/>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44"/>
          <p:cNvSpPr/>
          <p:nvPr/>
        </p:nvSpPr>
        <p:spPr>
          <a:xfrm rot="16741234" flipH="1">
            <a:off x="1873629" y="426104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6741234">
            <a:off x="1445641" y="614240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6741234">
            <a:off x="1165039" y="673615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6741234">
            <a:off x="890403" y="744564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16741234">
            <a:off x="835221" y="661929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6741234" flipH="1">
            <a:off x="1689327" y="522768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6741234" flipH="1">
            <a:off x="-57813" y="38701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6741234" flipH="1">
            <a:off x="-153087" y="447803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52"/>
          <p:cNvGrpSpPr/>
          <p:nvPr/>
        </p:nvGrpSpPr>
        <p:grpSpPr>
          <a:xfrm rot="16741234">
            <a:off x="-1901918" y="4713848"/>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9" name="直接连接符 58"/>
          <p:cNvCxnSpPr>
            <a:endCxn id="32" idx="3"/>
          </p:cNvCxnSpPr>
          <p:nvPr/>
        </p:nvCxnSpPr>
        <p:spPr>
          <a:xfrm rot="16741234" flipV="1">
            <a:off x="-833850" y="673023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rot="16741234" flipH="1" flipV="1">
            <a:off x="-489012" y="613887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6741234" flipH="1">
            <a:off x="852634" y="231515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6741234" flipH="1">
            <a:off x="791063" y="295530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16741234">
            <a:off x="504226" y="1798496"/>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4" name="文本框 63"/>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a:solidFill>
                  <a:schemeClr val="tx1"/>
                </a:solidFill>
                <a:latin typeface="+mn-lt"/>
              </a:rPr>
              <a:t>01</a:t>
            </a:r>
            <a:endParaRPr lang="zh-CN" altLang="en-US" sz="6000" dirty="0">
              <a:solidFill>
                <a:schemeClr val="tx1"/>
              </a:solidFill>
              <a:latin typeface="+mn-lt"/>
            </a:endParaRPr>
          </a:p>
        </p:txBody>
      </p:sp>
      <p:cxnSp>
        <p:nvCxnSpPr>
          <p:cNvPr id="65" name="直接连接符 64"/>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3" name="组合 76"/>
          <p:cNvGrpSpPr/>
          <p:nvPr/>
        </p:nvGrpSpPr>
        <p:grpSpPr>
          <a:xfrm>
            <a:off x="7727791" y="2488096"/>
            <a:ext cx="531583" cy="657807"/>
            <a:chOff x="7727791" y="2488096"/>
            <a:chExt cx="531583" cy="657807"/>
          </a:xfrm>
          <a:solidFill>
            <a:srgbClr val="95886F"/>
          </a:solidFill>
        </p:grpSpPr>
        <p:sp>
          <p:nvSpPr>
            <p:cNvPr id="78" name="Freeform 220"/>
            <p:cNvSpPr>
              <a:spLocks/>
            </p:cNvSpPr>
            <p:nvPr/>
          </p:nvSpPr>
          <p:spPr bwMode="auto">
            <a:xfrm>
              <a:off x="7727791" y="2488096"/>
              <a:ext cx="531583" cy="328903"/>
            </a:xfrm>
            <a:custGeom>
              <a:avLst/>
              <a:gdLst>
                <a:gd name="T0" fmla="*/ 664 w 737"/>
                <a:gd name="T1" fmla="*/ 177 h 456"/>
                <a:gd name="T2" fmla="*/ 737 w 737"/>
                <a:gd name="T3" fmla="*/ 26 h 456"/>
                <a:gd name="T4" fmla="*/ 602 w 737"/>
                <a:gd name="T5" fmla="*/ 0 h 456"/>
                <a:gd name="T6" fmla="*/ 619 w 737"/>
                <a:gd name="T7" fmla="*/ 47 h 456"/>
                <a:gd name="T8" fmla="*/ 0 w 737"/>
                <a:gd name="T9" fmla="*/ 361 h 456"/>
                <a:gd name="T10" fmla="*/ 0 w 737"/>
                <a:gd name="T11" fmla="*/ 456 h 456"/>
                <a:gd name="T12" fmla="*/ 664 w 737"/>
                <a:gd name="T13" fmla="*/ 118 h 456"/>
                <a:gd name="T14" fmla="*/ 664 w 737"/>
                <a:gd name="T15" fmla="*/ 177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6">
                  <a:moveTo>
                    <a:pt x="664" y="177"/>
                  </a:moveTo>
                  <a:lnTo>
                    <a:pt x="737" y="26"/>
                  </a:lnTo>
                  <a:lnTo>
                    <a:pt x="602" y="0"/>
                  </a:lnTo>
                  <a:lnTo>
                    <a:pt x="619" y="47"/>
                  </a:lnTo>
                  <a:lnTo>
                    <a:pt x="0" y="361"/>
                  </a:lnTo>
                  <a:lnTo>
                    <a:pt x="0" y="456"/>
                  </a:lnTo>
                  <a:lnTo>
                    <a:pt x="664" y="118"/>
                  </a:lnTo>
                  <a:lnTo>
                    <a:pt x="664" y="17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9" name="Rectangle 221"/>
            <p:cNvSpPr>
              <a:spLocks noChangeArrowheads="1"/>
            </p:cNvSpPr>
            <p:nvPr/>
          </p:nvSpPr>
          <p:spPr bwMode="auto">
            <a:xfrm>
              <a:off x="8134592" y="2666973"/>
              <a:ext cx="100979" cy="477487"/>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0" name="Rectangle 222"/>
            <p:cNvSpPr>
              <a:spLocks noChangeArrowheads="1"/>
            </p:cNvSpPr>
            <p:nvPr/>
          </p:nvSpPr>
          <p:spPr bwMode="auto">
            <a:xfrm>
              <a:off x="7934076" y="2765789"/>
              <a:ext cx="100258" cy="378672"/>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1" name="Rectangle 223"/>
            <p:cNvSpPr>
              <a:spLocks noChangeArrowheads="1"/>
            </p:cNvSpPr>
            <p:nvPr/>
          </p:nvSpPr>
          <p:spPr bwMode="auto">
            <a:xfrm>
              <a:off x="7746544" y="2839359"/>
              <a:ext cx="100258" cy="306544"/>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77" name="组合 81"/>
          <p:cNvGrpSpPr/>
          <p:nvPr/>
        </p:nvGrpSpPr>
        <p:grpSpPr>
          <a:xfrm>
            <a:off x="7750953" y="4354150"/>
            <a:ext cx="522928" cy="690265"/>
            <a:chOff x="7572199" y="3251668"/>
            <a:chExt cx="522928" cy="690265"/>
          </a:xfrm>
          <a:solidFill>
            <a:srgbClr val="95886F"/>
          </a:solidFill>
        </p:grpSpPr>
        <p:sp>
          <p:nvSpPr>
            <p:cNvPr id="83" name="Freeform 216"/>
            <p:cNvSpPr>
              <a:spLocks/>
            </p:cNvSpPr>
            <p:nvPr/>
          </p:nvSpPr>
          <p:spPr bwMode="auto">
            <a:xfrm>
              <a:off x="7572199" y="3251668"/>
              <a:ext cx="522928" cy="328903"/>
            </a:xfrm>
            <a:custGeom>
              <a:avLst/>
              <a:gdLst>
                <a:gd name="T0" fmla="*/ 553 w 725"/>
                <a:gd name="T1" fmla="*/ 456 h 456"/>
                <a:gd name="T2" fmla="*/ 725 w 725"/>
                <a:gd name="T3" fmla="*/ 456 h 456"/>
                <a:gd name="T4" fmla="*/ 695 w 725"/>
                <a:gd name="T5" fmla="*/ 312 h 456"/>
                <a:gd name="T6" fmla="*/ 666 w 725"/>
                <a:gd name="T7" fmla="*/ 364 h 456"/>
                <a:gd name="T8" fmla="*/ 2 w 725"/>
                <a:gd name="T9" fmla="*/ 0 h 456"/>
                <a:gd name="T10" fmla="*/ 0 w 725"/>
                <a:gd name="T11" fmla="*/ 101 h 456"/>
                <a:gd name="T12" fmla="*/ 612 w 725"/>
                <a:gd name="T13" fmla="*/ 420 h 456"/>
                <a:gd name="T14" fmla="*/ 553 w 725"/>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456">
                  <a:moveTo>
                    <a:pt x="553" y="456"/>
                  </a:moveTo>
                  <a:lnTo>
                    <a:pt x="725" y="456"/>
                  </a:lnTo>
                  <a:lnTo>
                    <a:pt x="695" y="312"/>
                  </a:lnTo>
                  <a:lnTo>
                    <a:pt x="666" y="364"/>
                  </a:lnTo>
                  <a:lnTo>
                    <a:pt x="2" y="0"/>
                  </a:lnTo>
                  <a:lnTo>
                    <a:pt x="0" y="101"/>
                  </a:lnTo>
                  <a:lnTo>
                    <a:pt x="612" y="420"/>
                  </a:lnTo>
                  <a:lnTo>
                    <a:pt x="553" y="456"/>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4" name="Rectangle 217"/>
            <p:cNvSpPr>
              <a:spLocks noChangeArrowheads="1"/>
            </p:cNvSpPr>
            <p:nvPr/>
          </p:nvSpPr>
          <p:spPr bwMode="auto">
            <a:xfrm>
              <a:off x="7971066" y="3628176"/>
              <a:ext cx="102422" cy="313757"/>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5" name="Rectangle 218"/>
            <p:cNvSpPr>
              <a:spLocks noChangeArrowheads="1"/>
            </p:cNvSpPr>
            <p:nvPr/>
          </p:nvSpPr>
          <p:spPr bwMode="auto">
            <a:xfrm>
              <a:off x="7778485" y="3553163"/>
              <a:ext cx="102422" cy="388770"/>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6" name="Rectangle 219"/>
            <p:cNvSpPr>
              <a:spLocks noChangeArrowheads="1"/>
            </p:cNvSpPr>
            <p:nvPr/>
          </p:nvSpPr>
          <p:spPr bwMode="auto">
            <a:xfrm>
              <a:off x="7572199" y="3450742"/>
              <a:ext cx="102422" cy="491191"/>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sp>
        <p:nvSpPr>
          <p:cNvPr id="88" name="MH_SubTitle_3"/>
          <p:cNvSpPr txBox="1">
            <a:spLocks noChangeArrowheads="1"/>
          </p:cNvSpPr>
          <p:nvPr>
            <p:custDataLst>
              <p:tags r:id="rId1"/>
            </p:custDataLst>
          </p:nvPr>
        </p:nvSpPr>
        <p:spPr bwMode="auto">
          <a:xfrm>
            <a:off x="8463568" y="2536370"/>
            <a:ext cx="3728432" cy="6422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1600" dirty="0" smtClean="0"/>
              <a:t>“数据分析”主题是国内外学科服务研究中差异最大的主题。</a:t>
            </a:r>
            <a:endParaRPr lang="en-US" altLang="zh-CN" sz="1600" dirty="0">
              <a:solidFill>
                <a:srgbClr val="58595B"/>
              </a:solidFill>
              <a:latin typeface="华文细黑" panose="02010600040101010101" pitchFamily="2" charset="-122"/>
              <a:ea typeface="华文细黑" panose="02010600040101010101" pitchFamily="2" charset="-122"/>
            </a:endParaRPr>
          </a:p>
        </p:txBody>
      </p:sp>
      <p:sp>
        <p:nvSpPr>
          <p:cNvPr id="90" name="MH_SubTitle_3"/>
          <p:cNvSpPr txBox="1">
            <a:spLocks noChangeArrowheads="1"/>
          </p:cNvSpPr>
          <p:nvPr>
            <p:custDataLst>
              <p:tags r:id="rId2"/>
            </p:custDataLst>
          </p:nvPr>
        </p:nvSpPr>
        <p:spPr bwMode="auto">
          <a:xfrm>
            <a:off x="8488970" y="4238999"/>
            <a:ext cx="3703029" cy="964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rmAutofit fontScale="92500" lnSpcReduction="10000"/>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zh-CN" altLang="en-US" sz="1600" dirty="0" smtClean="0"/>
              <a:t>国外“学科服务</a:t>
            </a:r>
            <a:r>
              <a:rPr lang="en-US" sz="1600" dirty="0" smtClean="0"/>
              <a:t>+</a:t>
            </a:r>
            <a:r>
              <a:rPr lang="zh-CN" altLang="en-US" sz="1600" dirty="0" smtClean="0"/>
              <a:t>数据分析”的研究主题占比持续保持在</a:t>
            </a:r>
            <a:r>
              <a:rPr lang="en-US" sz="1600" dirty="0" smtClean="0"/>
              <a:t>20%</a:t>
            </a:r>
            <a:r>
              <a:rPr lang="zh-CN" altLang="en-US" sz="1600" dirty="0" smtClean="0"/>
              <a:t>以上的增长，特别是在</a:t>
            </a:r>
            <a:r>
              <a:rPr lang="en-US" sz="1600" dirty="0" smtClean="0"/>
              <a:t>2017</a:t>
            </a:r>
            <a:r>
              <a:rPr lang="zh-CN" altLang="en-US" sz="1600" dirty="0" smtClean="0"/>
              <a:t>年达到峰值</a:t>
            </a:r>
            <a:r>
              <a:rPr lang="en-US" sz="1600" dirty="0" smtClean="0"/>
              <a:t>35.7%</a:t>
            </a:r>
            <a:r>
              <a:rPr lang="zh-CN" altLang="en-US" sz="1600" dirty="0" smtClean="0"/>
              <a:t>，而国内同样主题的研究文章基本没有。</a:t>
            </a:r>
            <a:endParaRPr lang="zh-CN" altLang="en-US" sz="1600" dirty="0"/>
          </a:p>
        </p:txBody>
      </p:sp>
      <p:graphicFrame>
        <p:nvGraphicFramePr>
          <p:cNvPr id="92" name="图表 91"/>
          <p:cNvGraphicFramePr>
            <a:graphicFrameLocks/>
          </p:cNvGraphicFramePr>
          <p:nvPr/>
        </p:nvGraphicFramePr>
        <p:xfrm>
          <a:off x="2068286" y="1393372"/>
          <a:ext cx="5486399" cy="4572002"/>
        </p:xfrm>
        <a:graphic>
          <a:graphicData uri="http://schemas.openxmlformats.org/drawingml/2006/chart">
            <c:chart xmlns:c="http://schemas.openxmlformats.org/drawingml/2006/chart" xmlns:r="http://schemas.openxmlformats.org/officeDocument/2006/relationships" r:id="rId5"/>
          </a:graphicData>
        </a:graphic>
      </p:graphicFrame>
      <p:sp>
        <p:nvSpPr>
          <p:cNvPr id="82" name="TextBox 81"/>
          <p:cNvSpPr txBox="1"/>
          <p:nvPr/>
        </p:nvSpPr>
        <p:spPr>
          <a:xfrm>
            <a:off x="11506200" y="6254820"/>
            <a:ext cx="533400"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P5</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9940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1000" fill="hold"/>
                                        <p:tgtEl>
                                          <p:spTgt spid="65"/>
                                        </p:tgtEl>
                                        <p:attrNameLst>
                                          <p:attrName>ppt_w</p:attrName>
                                        </p:attrNameLst>
                                      </p:cBhvr>
                                      <p:tavLst>
                                        <p:tav tm="0">
                                          <p:val>
                                            <p:fltVal val="0"/>
                                          </p:val>
                                        </p:tav>
                                        <p:tav tm="100000">
                                          <p:val>
                                            <p:strVal val="#ppt_w"/>
                                          </p:val>
                                        </p:tav>
                                      </p:tavLst>
                                    </p:anim>
                                    <p:anim calcmode="lin" valueType="num">
                                      <p:cBhvr>
                                        <p:cTn id="8" dur="1000" fill="hold"/>
                                        <p:tgtEl>
                                          <p:spTgt spid="65"/>
                                        </p:tgtEl>
                                        <p:attrNameLst>
                                          <p:attrName>ppt_h</p:attrName>
                                        </p:attrNameLst>
                                      </p:cBhvr>
                                      <p:tavLst>
                                        <p:tav tm="0">
                                          <p:val>
                                            <p:fltVal val="0"/>
                                          </p:val>
                                        </p:tav>
                                        <p:tav tm="100000">
                                          <p:val>
                                            <p:strVal val="#ppt_h"/>
                                          </p:val>
                                        </p:tav>
                                      </p:tavLst>
                                    </p:anim>
                                    <p:anim calcmode="lin" valueType="num">
                                      <p:cBhvr>
                                        <p:cTn id="9" dur="1000" fill="hold"/>
                                        <p:tgtEl>
                                          <p:spTgt spid="65"/>
                                        </p:tgtEl>
                                        <p:attrNameLst>
                                          <p:attrName>style.rotation</p:attrName>
                                        </p:attrNameLst>
                                      </p:cBhvr>
                                      <p:tavLst>
                                        <p:tav tm="0">
                                          <p:val>
                                            <p:fltVal val="90"/>
                                          </p:val>
                                        </p:tav>
                                        <p:tav tm="100000">
                                          <p:val>
                                            <p:fltVal val="0"/>
                                          </p:val>
                                        </p:tav>
                                      </p:tavLst>
                                    </p:anim>
                                    <p:animEffect transition="in" filter="fade">
                                      <p:cBhvr>
                                        <p:cTn id="10" dur="1000"/>
                                        <p:tgtEl>
                                          <p:spTgt spid="6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64"/>
                                        </p:tgtEl>
                                        <p:attrNameLst>
                                          <p:attrName>ppt_x</p:attrName>
                                          <p:attrName>ppt_y</p:attrName>
                                        </p:attrNameLst>
                                      </p:cBhvr>
                                      <p:rCtr x="1680" y="2199"/>
                                    </p:animMotion>
                                  </p:childTnLst>
                                </p:cTn>
                              </p:par>
                              <p:par>
                                <p:cTn id="16" presetID="31" presetClass="entr" presetSubtype="0" fill="hold"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nodeType="with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par>
                                <p:cTn id="28" presetID="31" presetClass="entr" presetSubtype="0" fill="hold" nodeType="withEffect">
                                  <p:stCondLst>
                                    <p:cond delay="50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par>
                                <p:cTn id="34" presetID="31" presetClass="entr" presetSubtype="0" fill="hold" nodeType="withEffect">
                                  <p:stCondLst>
                                    <p:cond delay="50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31" presetClass="entr" presetSubtype="0" fill="hold" nodeType="withEffect">
                                  <p:stCondLst>
                                    <p:cond delay="50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par>
                                <p:cTn id="46" presetID="31" presetClass="entr" presetSubtype="0" fill="hold"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nodeType="with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par>
                                <p:cTn id="58" presetID="31" presetClass="entr" presetSubtype="0" fill="hold" nodeType="withEffect">
                                  <p:stCondLst>
                                    <p:cond delay="50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anim calcmode="lin" valueType="num">
                                      <p:cBhvr>
                                        <p:cTn id="62" dur="1000" fill="hold"/>
                                        <p:tgtEl>
                                          <p:spTgt spid="10"/>
                                        </p:tgtEl>
                                        <p:attrNameLst>
                                          <p:attrName>style.rotation</p:attrName>
                                        </p:attrNameLst>
                                      </p:cBhvr>
                                      <p:tavLst>
                                        <p:tav tm="0">
                                          <p:val>
                                            <p:fltVal val="90"/>
                                          </p:val>
                                        </p:tav>
                                        <p:tav tm="100000">
                                          <p:val>
                                            <p:fltVal val="0"/>
                                          </p:val>
                                        </p:tav>
                                      </p:tavLst>
                                    </p:anim>
                                    <p:animEffect transition="in" filter="fade">
                                      <p:cBhvr>
                                        <p:cTn id="63" dur="1000"/>
                                        <p:tgtEl>
                                          <p:spTgt spid="10"/>
                                        </p:tgtEl>
                                      </p:cBhvr>
                                    </p:animEffect>
                                  </p:childTnLst>
                                </p:cTn>
                              </p:par>
                              <p:par>
                                <p:cTn id="64" presetID="31" presetClass="entr" presetSubtype="0" fill="hold" nodeType="withEffect">
                                  <p:stCondLst>
                                    <p:cond delay="5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fltVal val="0"/>
                                          </p:val>
                                        </p:tav>
                                        <p:tav tm="100000">
                                          <p:val>
                                            <p:strVal val="#ppt_w"/>
                                          </p:val>
                                        </p:tav>
                                      </p:tavLst>
                                    </p:anim>
                                    <p:anim calcmode="lin" valueType="num">
                                      <p:cBhvr>
                                        <p:cTn id="67" dur="1000" fill="hold"/>
                                        <p:tgtEl>
                                          <p:spTgt spid="11"/>
                                        </p:tgtEl>
                                        <p:attrNameLst>
                                          <p:attrName>ppt_h</p:attrName>
                                        </p:attrNameLst>
                                      </p:cBhvr>
                                      <p:tavLst>
                                        <p:tav tm="0">
                                          <p:val>
                                            <p:fltVal val="0"/>
                                          </p:val>
                                        </p:tav>
                                        <p:tav tm="100000">
                                          <p:val>
                                            <p:strVal val="#ppt_h"/>
                                          </p:val>
                                        </p:tav>
                                      </p:tavLst>
                                    </p:anim>
                                    <p:anim calcmode="lin" valueType="num">
                                      <p:cBhvr>
                                        <p:cTn id="68" dur="1000" fill="hold"/>
                                        <p:tgtEl>
                                          <p:spTgt spid="11"/>
                                        </p:tgtEl>
                                        <p:attrNameLst>
                                          <p:attrName>style.rotation</p:attrName>
                                        </p:attrNameLst>
                                      </p:cBhvr>
                                      <p:tavLst>
                                        <p:tav tm="0">
                                          <p:val>
                                            <p:fltVal val="90"/>
                                          </p:val>
                                        </p:tav>
                                        <p:tav tm="100000">
                                          <p:val>
                                            <p:fltVal val="0"/>
                                          </p:val>
                                        </p:tav>
                                      </p:tavLst>
                                    </p:anim>
                                    <p:animEffect transition="in" filter="fade">
                                      <p:cBhvr>
                                        <p:cTn id="69" dur="1000"/>
                                        <p:tgtEl>
                                          <p:spTgt spid="11"/>
                                        </p:tgtEl>
                                      </p:cBhvr>
                                    </p:animEffect>
                                  </p:childTnLst>
                                </p:cTn>
                              </p:par>
                              <p:par>
                                <p:cTn id="70" presetID="31" presetClass="entr" presetSubtype="0" fill="hold" nodeType="withEffect">
                                  <p:stCondLst>
                                    <p:cond delay="50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par>
                                <p:cTn id="76" presetID="31" presetClass="entr" presetSubtype="0" fill="hold" nodeType="withEffect">
                                  <p:stCondLst>
                                    <p:cond delay="500"/>
                                  </p:stCondLst>
                                  <p:childTnLst>
                                    <p:set>
                                      <p:cBhvr>
                                        <p:cTn id="77" dur="1" fill="hold">
                                          <p:stCondLst>
                                            <p:cond delay="0"/>
                                          </p:stCondLst>
                                        </p:cTn>
                                        <p:tgtEl>
                                          <p:spTgt spid="13"/>
                                        </p:tgtEl>
                                        <p:attrNameLst>
                                          <p:attrName>style.visibility</p:attrName>
                                        </p:attrNameLst>
                                      </p:cBhvr>
                                      <p:to>
                                        <p:strVal val="visible"/>
                                      </p:to>
                                    </p:set>
                                    <p:anim calcmode="lin" valueType="num">
                                      <p:cBhvr>
                                        <p:cTn id="78" dur="1000" fill="hold"/>
                                        <p:tgtEl>
                                          <p:spTgt spid="13"/>
                                        </p:tgtEl>
                                        <p:attrNameLst>
                                          <p:attrName>ppt_w</p:attrName>
                                        </p:attrNameLst>
                                      </p:cBhvr>
                                      <p:tavLst>
                                        <p:tav tm="0">
                                          <p:val>
                                            <p:fltVal val="0"/>
                                          </p:val>
                                        </p:tav>
                                        <p:tav tm="100000">
                                          <p:val>
                                            <p:strVal val="#ppt_w"/>
                                          </p:val>
                                        </p:tav>
                                      </p:tavLst>
                                    </p:anim>
                                    <p:anim calcmode="lin" valueType="num">
                                      <p:cBhvr>
                                        <p:cTn id="79" dur="1000" fill="hold"/>
                                        <p:tgtEl>
                                          <p:spTgt spid="13"/>
                                        </p:tgtEl>
                                        <p:attrNameLst>
                                          <p:attrName>ppt_h</p:attrName>
                                        </p:attrNameLst>
                                      </p:cBhvr>
                                      <p:tavLst>
                                        <p:tav tm="0">
                                          <p:val>
                                            <p:fltVal val="0"/>
                                          </p:val>
                                        </p:tav>
                                        <p:tav tm="100000">
                                          <p:val>
                                            <p:strVal val="#ppt_h"/>
                                          </p:val>
                                        </p:tav>
                                      </p:tavLst>
                                    </p:anim>
                                    <p:anim calcmode="lin" valueType="num">
                                      <p:cBhvr>
                                        <p:cTn id="80" dur="1000" fill="hold"/>
                                        <p:tgtEl>
                                          <p:spTgt spid="13"/>
                                        </p:tgtEl>
                                        <p:attrNameLst>
                                          <p:attrName>style.rotation</p:attrName>
                                        </p:attrNameLst>
                                      </p:cBhvr>
                                      <p:tavLst>
                                        <p:tav tm="0">
                                          <p:val>
                                            <p:fltVal val="90"/>
                                          </p:val>
                                        </p:tav>
                                        <p:tav tm="100000">
                                          <p:val>
                                            <p:fltVal val="0"/>
                                          </p:val>
                                        </p:tav>
                                      </p:tavLst>
                                    </p:anim>
                                    <p:animEffect transition="in" filter="fade">
                                      <p:cBhvr>
                                        <p:cTn id="81" dur="1000"/>
                                        <p:tgtEl>
                                          <p:spTgt spid="13"/>
                                        </p:tgtEl>
                                      </p:cBhvr>
                                    </p:animEffect>
                                  </p:childTnLst>
                                </p:cTn>
                              </p:par>
                              <p:par>
                                <p:cTn id="82" presetID="31" presetClass="entr" presetSubtype="0" fill="hold" nodeType="withEffect">
                                  <p:stCondLst>
                                    <p:cond delay="50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ppt_w</p:attrName>
                                        </p:attrNameLst>
                                      </p:cBhvr>
                                      <p:tavLst>
                                        <p:tav tm="0">
                                          <p:val>
                                            <p:fltVal val="0"/>
                                          </p:val>
                                        </p:tav>
                                        <p:tav tm="100000">
                                          <p:val>
                                            <p:strVal val="#ppt_w"/>
                                          </p:val>
                                        </p:tav>
                                      </p:tavLst>
                                    </p:anim>
                                    <p:anim calcmode="lin" valueType="num">
                                      <p:cBhvr>
                                        <p:cTn id="85" dur="1000" fill="hold"/>
                                        <p:tgtEl>
                                          <p:spTgt spid="14"/>
                                        </p:tgtEl>
                                        <p:attrNameLst>
                                          <p:attrName>ppt_h</p:attrName>
                                        </p:attrNameLst>
                                      </p:cBhvr>
                                      <p:tavLst>
                                        <p:tav tm="0">
                                          <p:val>
                                            <p:fltVal val="0"/>
                                          </p:val>
                                        </p:tav>
                                        <p:tav tm="100000">
                                          <p:val>
                                            <p:strVal val="#ppt_h"/>
                                          </p:val>
                                        </p:tav>
                                      </p:tavLst>
                                    </p:anim>
                                    <p:anim calcmode="lin" valueType="num">
                                      <p:cBhvr>
                                        <p:cTn id="86" dur="1000" fill="hold"/>
                                        <p:tgtEl>
                                          <p:spTgt spid="14"/>
                                        </p:tgtEl>
                                        <p:attrNameLst>
                                          <p:attrName>style.rotation</p:attrName>
                                        </p:attrNameLst>
                                      </p:cBhvr>
                                      <p:tavLst>
                                        <p:tav tm="0">
                                          <p:val>
                                            <p:fltVal val="90"/>
                                          </p:val>
                                        </p:tav>
                                        <p:tav tm="100000">
                                          <p:val>
                                            <p:fltVal val="0"/>
                                          </p:val>
                                        </p:tav>
                                      </p:tavLst>
                                    </p:anim>
                                    <p:animEffect transition="in" filter="fade">
                                      <p:cBhvr>
                                        <p:cTn id="87" dur="1000"/>
                                        <p:tgtEl>
                                          <p:spTgt spid="14"/>
                                        </p:tgtEl>
                                      </p:cBhvr>
                                    </p:animEffect>
                                  </p:childTnLst>
                                </p:cTn>
                              </p:par>
                              <p:par>
                                <p:cTn id="88" presetID="31" presetClass="entr" presetSubtype="0" fill="hold" nodeType="withEffect">
                                  <p:stCondLst>
                                    <p:cond delay="500"/>
                                  </p:stCondLst>
                                  <p:childTnLst>
                                    <p:set>
                                      <p:cBhvr>
                                        <p:cTn id="89" dur="1" fill="hold">
                                          <p:stCondLst>
                                            <p:cond delay="0"/>
                                          </p:stCondLst>
                                        </p:cTn>
                                        <p:tgtEl>
                                          <p:spTgt spid="15"/>
                                        </p:tgtEl>
                                        <p:attrNameLst>
                                          <p:attrName>style.visibility</p:attrName>
                                        </p:attrNameLst>
                                      </p:cBhvr>
                                      <p:to>
                                        <p:strVal val="visible"/>
                                      </p:to>
                                    </p:set>
                                    <p:anim calcmode="lin" valueType="num">
                                      <p:cBhvr>
                                        <p:cTn id="90" dur="1000" fill="hold"/>
                                        <p:tgtEl>
                                          <p:spTgt spid="15"/>
                                        </p:tgtEl>
                                        <p:attrNameLst>
                                          <p:attrName>ppt_w</p:attrName>
                                        </p:attrNameLst>
                                      </p:cBhvr>
                                      <p:tavLst>
                                        <p:tav tm="0">
                                          <p:val>
                                            <p:fltVal val="0"/>
                                          </p:val>
                                        </p:tav>
                                        <p:tav tm="100000">
                                          <p:val>
                                            <p:strVal val="#ppt_w"/>
                                          </p:val>
                                        </p:tav>
                                      </p:tavLst>
                                    </p:anim>
                                    <p:anim calcmode="lin" valueType="num">
                                      <p:cBhvr>
                                        <p:cTn id="91" dur="1000" fill="hold"/>
                                        <p:tgtEl>
                                          <p:spTgt spid="15"/>
                                        </p:tgtEl>
                                        <p:attrNameLst>
                                          <p:attrName>ppt_h</p:attrName>
                                        </p:attrNameLst>
                                      </p:cBhvr>
                                      <p:tavLst>
                                        <p:tav tm="0">
                                          <p:val>
                                            <p:fltVal val="0"/>
                                          </p:val>
                                        </p:tav>
                                        <p:tav tm="100000">
                                          <p:val>
                                            <p:strVal val="#ppt_h"/>
                                          </p:val>
                                        </p:tav>
                                      </p:tavLst>
                                    </p:anim>
                                    <p:anim calcmode="lin" valueType="num">
                                      <p:cBhvr>
                                        <p:cTn id="92" dur="1000" fill="hold"/>
                                        <p:tgtEl>
                                          <p:spTgt spid="15"/>
                                        </p:tgtEl>
                                        <p:attrNameLst>
                                          <p:attrName>style.rotation</p:attrName>
                                        </p:attrNameLst>
                                      </p:cBhvr>
                                      <p:tavLst>
                                        <p:tav tm="0">
                                          <p:val>
                                            <p:fltVal val="90"/>
                                          </p:val>
                                        </p:tav>
                                        <p:tav tm="100000">
                                          <p:val>
                                            <p:fltVal val="0"/>
                                          </p:val>
                                        </p:tav>
                                      </p:tavLst>
                                    </p:anim>
                                    <p:animEffect transition="in" filter="fade">
                                      <p:cBhvr>
                                        <p:cTn id="93" dur="1000"/>
                                        <p:tgtEl>
                                          <p:spTgt spid="15"/>
                                        </p:tgtEl>
                                      </p:cBhvr>
                                    </p:animEffect>
                                  </p:childTnLst>
                                </p:cTn>
                              </p:par>
                              <p:par>
                                <p:cTn id="94" presetID="31" presetClass="entr" presetSubtype="0" fill="hold" nodeType="withEffect">
                                  <p:stCondLst>
                                    <p:cond delay="500"/>
                                  </p:stCondLst>
                                  <p:childTnLst>
                                    <p:set>
                                      <p:cBhvr>
                                        <p:cTn id="95" dur="1" fill="hold">
                                          <p:stCondLst>
                                            <p:cond delay="0"/>
                                          </p:stCondLst>
                                        </p:cTn>
                                        <p:tgtEl>
                                          <p:spTgt spid="16"/>
                                        </p:tgtEl>
                                        <p:attrNameLst>
                                          <p:attrName>style.visibility</p:attrName>
                                        </p:attrNameLst>
                                      </p:cBhvr>
                                      <p:to>
                                        <p:strVal val="visible"/>
                                      </p:to>
                                    </p:set>
                                    <p:anim calcmode="lin" valueType="num">
                                      <p:cBhvr>
                                        <p:cTn id="96" dur="1000" fill="hold"/>
                                        <p:tgtEl>
                                          <p:spTgt spid="16"/>
                                        </p:tgtEl>
                                        <p:attrNameLst>
                                          <p:attrName>ppt_w</p:attrName>
                                        </p:attrNameLst>
                                      </p:cBhvr>
                                      <p:tavLst>
                                        <p:tav tm="0">
                                          <p:val>
                                            <p:fltVal val="0"/>
                                          </p:val>
                                        </p:tav>
                                        <p:tav tm="100000">
                                          <p:val>
                                            <p:strVal val="#ppt_w"/>
                                          </p:val>
                                        </p:tav>
                                      </p:tavLst>
                                    </p:anim>
                                    <p:anim calcmode="lin" valueType="num">
                                      <p:cBhvr>
                                        <p:cTn id="97" dur="1000" fill="hold"/>
                                        <p:tgtEl>
                                          <p:spTgt spid="16"/>
                                        </p:tgtEl>
                                        <p:attrNameLst>
                                          <p:attrName>ppt_h</p:attrName>
                                        </p:attrNameLst>
                                      </p:cBhvr>
                                      <p:tavLst>
                                        <p:tav tm="0">
                                          <p:val>
                                            <p:fltVal val="0"/>
                                          </p:val>
                                        </p:tav>
                                        <p:tav tm="100000">
                                          <p:val>
                                            <p:strVal val="#ppt_h"/>
                                          </p:val>
                                        </p:tav>
                                      </p:tavLst>
                                    </p:anim>
                                    <p:anim calcmode="lin" valueType="num">
                                      <p:cBhvr>
                                        <p:cTn id="98" dur="1000" fill="hold"/>
                                        <p:tgtEl>
                                          <p:spTgt spid="16"/>
                                        </p:tgtEl>
                                        <p:attrNameLst>
                                          <p:attrName>style.rotation</p:attrName>
                                        </p:attrNameLst>
                                      </p:cBhvr>
                                      <p:tavLst>
                                        <p:tav tm="0">
                                          <p:val>
                                            <p:fltVal val="90"/>
                                          </p:val>
                                        </p:tav>
                                        <p:tav tm="100000">
                                          <p:val>
                                            <p:fltVal val="0"/>
                                          </p:val>
                                        </p:tav>
                                      </p:tavLst>
                                    </p:anim>
                                    <p:animEffect transition="in" filter="fade">
                                      <p:cBhvr>
                                        <p:cTn id="99" dur="1000"/>
                                        <p:tgtEl>
                                          <p:spTgt spid="16"/>
                                        </p:tgtEl>
                                      </p:cBhvr>
                                    </p:animEffect>
                                  </p:childTnLst>
                                </p:cTn>
                              </p:par>
                              <p:par>
                                <p:cTn id="100" presetID="31" presetClass="entr" presetSubtype="0" fill="hold" nodeType="withEffect">
                                  <p:stCondLst>
                                    <p:cond delay="50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1000" fill="hold"/>
                                        <p:tgtEl>
                                          <p:spTgt spid="17"/>
                                        </p:tgtEl>
                                        <p:attrNameLst>
                                          <p:attrName>ppt_w</p:attrName>
                                        </p:attrNameLst>
                                      </p:cBhvr>
                                      <p:tavLst>
                                        <p:tav tm="0">
                                          <p:val>
                                            <p:fltVal val="0"/>
                                          </p:val>
                                        </p:tav>
                                        <p:tav tm="100000">
                                          <p:val>
                                            <p:strVal val="#ppt_w"/>
                                          </p:val>
                                        </p:tav>
                                      </p:tavLst>
                                    </p:anim>
                                    <p:anim calcmode="lin" valueType="num">
                                      <p:cBhvr>
                                        <p:cTn id="103" dur="1000" fill="hold"/>
                                        <p:tgtEl>
                                          <p:spTgt spid="17"/>
                                        </p:tgtEl>
                                        <p:attrNameLst>
                                          <p:attrName>ppt_h</p:attrName>
                                        </p:attrNameLst>
                                      </p:cBhvr>
                                      <p:tavLst>
                                        <p:tav tm="0">
                                          <p:val>
                                            <p:fltVal val="0"/>
                                          </p:val>
                                        </p:tav>
                                        <p:tav tm="100000">
                                          <p:val>
                                            <p:strVal val="#ppt_h"/>
                                          </p:val>
                                        </p:tav>
                                      </p:tavLst>
                                    </p:anim>
                                    <p:anim calcmode="lin" valueType="num">
                                      <p:cBhvr>
                                        <p:cTn id="104" dur="1000" fill="hold"/>
                                        <p:tgtEl>
                                          <p:spTgt spid="17"/>
                                        </p:tgtEl>
                                        <p:attrNameLst>
                                          <p:attrName>style.rotation</p:attrName>
                                        </p:attrNameLst>
                                      </p:cBhvr>
                                      <p:tavLst>
                                        <p:tav tm="0">
                                          <p:val>
                                            <p:fltVal val="90"/>
                                          </p:val>
                                        </p:tav>
                                        <p:tav tm="100000">
                                          <p:val>
                                            <p:fltVal val="0"/>
                                          </p:val>
                                        </p:tav>
                                      </p:tavLst>
                                    </p:anim>
                                    <p:animEffect transition="in" filter="fade">
                                      <p:cBhvr>
                                        <p:cTn id="105" dur="1000"/>
                                        <p:tgtEl>
                                          <p:spTgt spid="17"/>
                                        </p:tgtEl>
                                      </p:cBhvr>
                                    </p:animEffect>
                                  </p:childTnLst>
                                </p:cTn>
                              </p:par>
                              <p:par>
                                <p:cTn id="106" presetID="31" presetClass="entr" presetSubtype="0" fill="hold" nodeType="withEffect">
                                  <p:stCondLst>
                                    <p:cond delay="50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1000" fill="hold"/>
                                        <p:tgtEl>
                                          <p:spTgt spid="18"/>
                                        </p:tgtEl>
                                        <p:attrNameLst>
                                          <p:attrName>ppt_w</p:attrName>
                                        </p:attrNameLst>
                                      </p:cBhvr>
                                      <p:tavLst>
                                        <p:tav tm="0">
                                          <p:val>
                                            <p:fltVal val="0"/>
                                          </p:val>
                                        </p:tav>
                                        <p:tav tm="100000">
                                          <p:val>
                                            <p:strVal val="#ppt_w"/>
                                          </p:val>
                                        </p:tav>
                                      </p:tavLst>
                                    </p:anim>
                                    <p:anim calcmode="lin" valueType="num">
                                      <p:cBhvr>
                                        <p:cTn id="109" dur="1000" fill="hold"/>
                                        <p:tgtEl>
                                          <p:spTgt spid="18"/>
                                        </p:tgtEl>
                                        <p:attrNameLst>
                                          <p:attrName>ppt_h</p:attrName>
                                        </p:attrNameLst>
                                      </p:cBhvr>
                                      <p:tavLst>
                                        <p:tav tm="0">
                                          <p:val>
                                            <p:fltVal val="0"/>
                                          </p:val>
                                        </p:tav>
                                        <p:tav tm="100000">
                                          <p:val>
                                            <p:strVal val="#ppt_h"/>
                                          </p:val>
                                        </p:tav>
                                      </p:tavLst>
                                    </p:anim>
                                    <p:anim calcmode="lin" valueType="num">
                                      <p:cBhvr>
                                        <p:cTn id="110" dur="1000" fill="hold"/>
                                        <p:tgtEl>
                                          <p:spTgt spid="18"/>
                                        </p:tgtEl>
                                        <p:attrNameLst>
                                          <p:attrName>style.rotation</p:attrName>
                                        </p:attrNameLst>
                                      </p:cBhvr>
                                      <p:tavLst>
                                        <p:tav tm="0">
                                          <p:val>
                                            <p:fltVal val="90"/>
                                          </p:val>
                                        </p:tav>
                                        <p:tav tm="100000">
                                          <p:val>
                                            <p:fltVal val="0"/>
                                          </p:val>
                                        </p:tav>
                                      </p:tavLst>
                                    </p:anim>
                                    <p:animEffect transition="in" filter="fade">
                                      <p:cBhvr>
                                        <p:cTn id="111" dur="1000"/>
                                        <p:tgtEl>
                                          <p:spTgt spid="18"/>
                                        </p:tgtEl>
                                      </p:cBhvr>
                                    </p:animEffect>
                                  </p:childTnLst>
                                </p:cTn>
                              </p:par>
                              <p:par>
                                <p:cTn id="112" presetID="31" presetClass="entr" presetSubtype="0" fill="hold" nodeType="withEffect">
                                  <p:stCondLst>
                                    <p:cond delay="500"/>
                                  </p:stCondLst>
                                  <p:childTnLst>
                                    <p:set>
                                      <p:cBhvr>
                                        <p:cTn id="113" dur="1" fill="hold">
                                          <p:stCondLst>
                                            <p:cond delay="0"/>
                                          </p:stCondLst>
                                        </p:cTn>
                                        <p:tgtEl>
                                          <p:spTgt spid="19"/>
                                        </p:tgtEl>
                                        <p:attrNameLst>
                                          <p:attrName>style.visibility</p:attrName>
                                        </p:attrNameLst>
                                      </p:cBhvr>
                                      <p:to>
                                        <p:strVal val="visible"/>
                                      </p:to>
                                    </p:set>
                                    <p:anim calcmode="lin" valueType="num">
                                      <p:cBhvr>
                                        <p:cTn id="114" dur="1000" fill="hold"/>
                                        <p:tgtEl>
                                          <p:spTgt spid="19"/>
                                        </p:tgtEl>
                                        <p:attrNameLst>
                                          <p:attrName>ppt_w</p:attrName>
                                        </p:attrNameLst>
                                      </p:cBhvr>
                                      <p:tavLst>
                                        <p:tav tm="0">
                                          <p:val>
                                            <p:fltVal val="0"/>
                                          </p:val>
                                        </p:tav>
                                        <p:tav tm="100000">
                                          <p:val>
                                            <p:strVal val="#ppt_w"/>
                                          </p:val>
                                        </p:tav>
                                      </p:tavLst>
                                    </p:anim>
                                    <p:anim calcmode="lin" valueType="num">
                                      <p:cBhvr>
                                        <p:cTn id="115" dur="1000" fill="hold"/>
                                        <p:tgtEl>
                                          <p:spTgt spid="19"/>
                                        </p:tgtEl>
                                        <p:attrNameLst>
                                          <p:attrName>ppt_h</p:attrName>
                                        </p:attrNameLst>
                                      </p:cBhvr>
                                      <p:tavLst>
                                        <p:tav tm="0">
                                          <p:val>
                                            <p:fltVal val="0"/>
                                          </p:val>
                                        </p:tav>
                                        <p:tav tm="100000">
                                          <p:val>
                                            <p:strVal val="#ppt_h"/>
                                          </p:val>
                                        </p:tav>
                                      </p:tavLst>
                                    </p:anim>
                                    <p:anim calcmode="lin" valueType="num">
                                      <p:cBhvr>
                                        <p:cTn id="116" dur="1000" fill="hold"/>
                                        <p:tgtEl>
                                          <p:spTgt spid="19"/>
                                        </p:tgtEl>
                                        <p:attrNameLst>
                                          <p:attrName>style.rotation</p:attrName>
                                        </p:attrNameLst>
                                      </p:cBhvr>
                                      <p:tavLst>
                                        <p:tav tm="0">
                                          <p:val>
                                            <p:fltVal val="90"/>
                                          </p:val>
                                        </p:tav>
                                        <p:tav tm="100000">
                                          <p:val>
                                            <p:fltVal val="0"/>
                                          </p:val>
                                        </p:tav>
                                      </p:tavLst>
                                    </p:anim>
                                    <p:animEffect transition="in" filter="fade">
                                      <p:cBhvr>
                                        <p:cTn id="117" dur="1000"/>
                                        <p:tgtEl>
                                          <p:spTgt spid="19"/>
                                        </p:tgtEl>
                                      </p:cBhvr>
                                    </p:animEffect>
                                  </p:childTnLst>
                                </p:cTn>
                              </p:par>
                              <p:par>
                                <p:cTn id="118" presetID="31" presetClass="entr" presetSubtype="0" fill="hold" grpId="0" nodeType="withEffect">
                                  <p:stCondLst>
                                    <p:cond delay="50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1000" fill="hold"/>
                                        <p:tgtEl>
                                          <p:spTgt spid="20"/>
                                        </p:tgtEl>
                                        <p:attrNameLst>
                                          <p:attrName>ppt_w</p:attrName>
                                        </p:attrNameLst>
                                      </p:cBhvr>
                                      <p:tavLst>
                                        <p:tav tm="0">
                                          <p:val>
                                            <p:fltVal val="0"/>
                                          </p:val>
                                        </p:tav>
                                        <p:tav tm="100000">
                                          <p:val>
                                            <p:strVal val="#ppt_w"/>
                                          </p:val>
                                        </p:tav>
                                      </p:tavLst>
                                    </p:anim>
                                    <p:anim calcmode="lin" valueType="num">
                                      <p:cBhvr>
                                        <p:cTn id="121" dur="1000" fill="hold"/>
                                        <p:tgtEl>
                                          <p:spTgt spid="20"/>
                                        </p:tgtEl>
                                        <p:attrNameLst>
                                          <p:attrName>ppt_h</p:attrName>
                                        </p:attrNameLst>
                                      </p:cBhvr>
                                      <p:tavLst>
                                        <p:tav tm="0">
                                          <p:val>
                                            <p:fltVal val="0"/>
                                          </p:val>
                                        </p:tav>
                                        <p:tav tm="100000">
                                          <p:val>
                                            <p:strVal val="#ppt_h"/>
                                          </p:val>
                                        </p:tav>
                                      </p:tavLst>
                                    </p:anim>
                                    <p:anim calcmode="lin" valueType="num">
                                      <p:cBhvr>
                                        <p:cTn id="122" dur="1000" fill="hold"/>
                                        <p:tgtEl>
                                          <p:spTgt spid="20"/>
                                        </p:tgtEl>
                                        <p:attrNameLst>
                                          <p:attrName>style.rotation</p:attrName>
                                        </p:attrNameLst>
                                      </p:cBhvr>
                                      <p:tavLst>
                                        <p:tav tm="0">
                                          <p:val>
                                            <p:fltVal val="90"/>
                                          </p:val>
                                        </p:tav>
                                        <p:tav tm="100000">
                                          <p:val>
                                            <p:fltVal val="0"/>
                                          </p:val>
                                        </p:tav>
                                      </p:tavLst>
                                    </p:anim>
                                    <p:animEffect transition="in" filter="fade">
                                      <p:cBhvr>
                                        <p:cTn id="123" dur="1000"/>
                                        <p:tgtEl>
                                          <p:spTgt spid="20"/>
                                        </p:tgtEl>
                                      </p:cBhvr>
                                    </p:animEffect>
                                  </p:childTnLst>
                                </p:cTn>
                              </p:par>
                              <p:par>
                                <p:cTn id="124" presetID="31" presetClass="entr" presetSubtype="0" fill="hold" grpId="0" nodeType="withEffect">
                                  <p:stCondLst>
                                    <p:cond delay="500"/>
                                  </p:stCondLst>
                                  <p:childTnLst>
                                    <p:set>
                                      <p:cBhvr>
                                        <p:cTn id="125" dur="1" fill="hold">
                                          <p:stCondLst>
                                            <p:cond delay="0"/>
                                          </p:stCondLst>
                                        </p:cTn>
                                        <p:tgtEl>
                                          <p:spTgt spid="21"/>
                                        </p:tgtEl>
                                        <p:attrNameLst>
                                          <p:attrName>style.visibility</p:attrName>
                                        </p:attrNameLst>
                                      </p:cBhvr>
                                      <p:to>
                                        <p:strVal val="visible"/>
                                      </p:to>
                                    </p:set>
                                    <p:anim calcmode="lin" valueType="num">
                                      <p:cBhvr>
                                        <p:cTn id="126" dur="1000" fill="hold"/>
                                        <p:tgtEl>
                                          <p:spTgt spid="21"/>
                                        </p:tgtEl>
                                        <p:attrNameLst>
                                          <p:attrName>ppt_w</p:attrName>
                                        </p:attrNameLst>
                                      </p:cBhvr>
                                      <p:tavLst>
                                        <p:tav tm="0">
                                          <p:val>
                                            <p:fltVal val="0"/>
                                          </p:val>
                                        </p:tav>
                                        <p:tav tm="100000">
                                          <p:val>
                                            <p:strVal val="#ppt_w"/>
                                          </p:val>
                                        </p:tav>
                                      </p:tavLst>
                                    </p:anim>
                                    <p:anim calcmode="lin" valueType="num">
                                      <p:cBhvr>
                                        <p:cTn id="127" dur="1000" fill="hold"/>
                                        <p:tgtEl>
                                          <p:spTgt spid="21"/>
                                        </p:tgtEl>
                                        <p:attrNameLst>
                                          <p:attrName>ppt_h</p:attrName>
                                        </p:attrNameLst>
                                      </p:cBhvr>
                                      <p:tavLst>
                                        <p:tav tm="0">
                                          <p:val>
                                            <p:fltVal val="0"/>
                                          </p:val>
                                        </p:tav>
                                        <p:tav tm="100000">
                                          <p:val>
                                            <p:strVal val="#ppt_h"/>
                                          </p:val>
                                        </p:tav>
                                      </p:tavLst>
                                    </p:anim>
                                    <p:anim calcmode="lin" valueType="num">
                                      <p:cBhvr>
                                        <p:cTn id="128" dur="1000" fill="hold"/>
                                        <p:tgtEl>
                                          <p:spTgt spid="21"/>
                                        </p:tgtEl>
                                        <p:attrNameLst>
                                          <p:attrName>style.rotation</p:attrName>
                                        </p:attrNameLst>
                                      </p:cBhvr>
                                      <p:tavLst>
                                        <p:tav tm="0">
                                          <p:val>
                                            <p:fltVal val="90"/>
                                          </p:val>
                                        </p:tav>
                                        <p:tav tm="100000">
                                          <p:val>
                                            <p:fltVal val="0"/>
                                          </p:val>
                                        </p:tav>
                                      </p:tavLst>
                                    </p:anim>
                                    <p:animEffect transition="in" filter="fade">
                                      <p:cBhvr>
                                        <p:cTn id="129" dur="1000"/>
                                        <p:tgtEl>
                                          <p:spTgt spid="21"/>
                                        </p:tgtEl>
                                      </p:cBhvr>
                                    </p:animEffect>
                                  </p:childTnLst>
                                </p:cTn>
                              </p:par>
                              <p:par>
                                <p:cTn id="130" presetID="31" presetClass="entr" presetSubtype="0" fill="hold" grpId="0" nodeType="withEffect">
                                  <p:stCondLst>
                                    <p:cond delay="500"/>
                                  </p:stCondLst>
                                  <p:childTnLst>
                                    <p:set>
                                      <p:cBhvr>
                                        <p:cTn id="131" dur="1" fill="hold">
                                          <p:stCondLst>
                                            <p:cond delay="0"/>
                                          </p:stCondLst>
                                        </p:cTn>
                                        <p:tgtEl>
                                          <p:spTgt spid="22"/>
                                        </p:tgtEl>
                                        <p:attrNameLst>
                                          <p:attrName>style.visibility</p:attrName>
                                        </p:attrNameLst>
                                      </p:cBhvr>
                                      <p:to>
                                        <p:strVal val="visible"/>
                                      </p:to>
                                    </p:set>
                                    <p:anim calcmode="lin" valueType="num">
                                      <p:cBhvr>
                                        <p:cTn id="132" dur="1000" fill="hold"/>
                                        <p:tgtEl>
                                          <p:spTgt spid="22"/>
                                        </p:tgtEl>
                                        <p:attrNameLst>
                                          <p:attrName>ppt_w</p:attrName>
                                        </p:attrNameLst>
                                      </p:cBhvr>
                                      <p:tavLst>
                                        <p:tav tm="0">
                                          <p:val>
                                            <p:fltVal val="0"/>
                                          </p:val>
                                        </p:tav>
                                        <p:tav tm="100000">
                                          <p:val>
                                            <p:strVal val="#ppt_w"/>
                                          </p:val>
                                        </p:tav>
                                      </p:tavLst>
                                    </p:anim>
                                    <p:anim calcmode="lin" valueType="num">
                                      <p:cBhvr>
                                        <p:cTn id="133" dur="1000" fill="hold"/>
                                        <p:tgtEl>
                                          <p:spTgt spid="22"/>
                                        </p:tgtEl>
                                        <p:attrNameLst>
                                          <p:attrName>ppt_h</p:attrName>
                                        </p:attrNameLst>
                                      </p:cBhvr>
                                      <p:tavLst>
                                        <p:tav tm="0">
                                          <p:val>
                                            <p:fltVal val="0"/>
                                          </p:val>
                                        </p:tav>
                                        <p:tav tm="100000">
                                          <p:val>
                                            <p:strVal val="#ppt_h"/>
                                          </p:val>
                                        </p:tav>
                                      </p:tavLst>
                                    </p:anim>
                                    <p:anim calcmode="lin" valueType="num">
                                      <p:cBhvr>
                                        <p:cTn id="134" dur="1000" fill="hold"/>
                                        <p:tgtEl>
                                          <p:spTgt spid="22"/>
                                        </p:tgtEl>
                                        <p:attrNameLst>
                                          <p:attrName>style.rotation</p:attrName>
                                        </p:attrNameLst>
                                      </p:cBhvr>
                                      <p:tavLst>
                                        <p:tav tm="0">
                                          <p:val>
                                            <p:fltVal val="90"/>
                                          </p:val>
                                        </p:tav>
                                        <p:tav tm="100000">
                                          <p:val>
                                            <p:fltVal val="0"/>
                                          </p:val>
                                        </p:tav>
                                      </p:tavLst>
                                    </p:anim>
                                    <p:animEffect transition="in" filter="fade">
                                      <p:cBhvr>
                                        <p:cTn id="135" dur="1000"/>
                                        <p:tgtEl>
                                          <p:spTgt spid="22"/>
                                        </p:tgtEl>
                                      </p:cBhvr>
                                    </p:animEffect>
                                  </p:childTnLst>
                                </p:cTn>
                              </p:par>
                              <p:par>
                                <p:cTn id="136" presetID="31" presetClass="entr" presetSubtype="0" fill="hold" grpId="0" nodeType="withEffect">
                                  <p:stCondLst>
                                    <p:cond delay="500"/>
                                  </p:stCondLst>
                                  <p:childTnLst>
                                    <p:set>
                                      <p:cBhvr>
                                        <p:cTn id="137" dur="1" fill="hold">
                                          <p:stCondLst>
                                            <p:cond delay="0"/>
                                          </p:stCondLst>
                                        </p:cTn>
                                        <p:tgtEl>
                                          <p:spTgt spid="23"/>
                                        </p:tgtEl>
                                        <p:attrNameLst>
                                          <p:attrName>style.visibility</p:attrName>
                                        </p:attrNameLst>
                                      </p:cBhvr>
                                      <p:to>
                                        <p:strVal val="visible"/>
                                      </p:to>
                                    </p:set>
                                    <p:anim calcmode="lin" valueType="num">
                                      <p:cBhvr>
                                        <p:cTn id="138" dur="1000" fill="hold"/>
                                        <p:tgtEl>
                                          <p:spTgt spid="23"/>
                                        </p:tgtEl>
                                        <p:attrNameLst>
                                          <p:attrName>ppt_w</p:attrName>
                                        </p:attrNameLst>
                                      </p:cBhvr>
                                      <p:tavLst>
                                        <p:tav tm="0">
                                          <p:val>
                                            <p:fltVal val="0"/>
                                          </p:val>
                                        </p:tav>
                                        <p:tav tm="100000">
                                          <p:val>
                                            <p:strVal val="#ppt_w"/>
                                          </p:val>
                                        </p:tav>
                                      </p:tavLst>
                                    </p:anim>
                                    <p:anim calcmode="lin" valueType="num">
                                      <p:cBhvr>
                                        <p:cTn id="139" dur="1000" fill="hold"/>
                                        <p:tgtEl>
                                          <p:spTgt spid="23"/>
                                        </p:tgtEl>
                                        <p:attrNameLst>
                                          <p:attrName>ppt_h</p:attrName>
                                        </p:attrNameLst>
                                      </p:cBhvr>
                                      <p:tavLst>
                                        <p:tav tm="0">
                                          <p:val>
                                            <p:fltVal val="0"/>
                                          </p:val>
                                        </p:tav>
                                        <p:tav tm="100000">
                                          <p:val>
                                            <p:strVal val="#ppt_h"/>
                                          </p:val>
                                        </p:tav>
                                      </p:tavLst>
                                    </p:anim>
                                    <p:anim calcmode="lin" valueType="num">
                                      <p:cBhvr>
                                        <p:cTn id="140" dur="1000" fill="hold"/>
                                        <p:tgtEl>
                                          <p:spTgt spid="23"/>
                                        </p:tgtEl>
                                        <p:attrNameLst>
                                          <p:attrName>style.rotation</p:attrName>
                                        </p:attrNameLst>
                                      </p:cBhvr>
                                      <p:tavLst>
                                        <p:tav tm="0">
                                          <p:val>
                                            <p:fltVal val="90"/>
                                          </p:val>
                                        </p:tav>
                                        <p:tav tm="100000">
                                          <p:val>
                                            <p:fltVal val="0"/>
                                          </p:val>
                                        </p:tav>
                                      </p:tavLst>
                                    </p:anim>
                                    <p:animEffect transition="in" filter="fade">
                                      <p:cBhvr>
                                        <p:cTn id="141" dur="1000"/>
                                        <p:tgtEl>
                                          <p:spTgt spid="23"/>
                                        </p:tgtEl>
                                      </p:cBhvr>
                                    </p:animEffect>
                                  </p:childTnLst>
                                </p:cTn>
                              </p:par>
                              <p:par>
                                <p:cTn id="142" presetID="31" presetClass="entr" presetSubtype="0" fill="hold" grpId="0" nodeType="withEffect">
                                  <p:stCondLst>
                                    <p:cond delay="500"/>
                                  </p:stCondLst>
                                  <p:childTnLst>
                                    <p:set>
                                      <p:cBhvr>
                                        <p:cTn id="143" dur="1" fill="hold">
                                          <p:stCondLst>
                                            <p:cond delay="0"/>
                                          </p:stCondLst>
                                        </p:cTn>
                                        <p:tgtEl>
                                          <p:spTgt spid="24"/>
                                        </p:tgtEl>
                                        <p:attrNameLst>
                                          <p:attrName>style.visibility</p:attrName>
                                        </p:attrNameLst>
                                      </p:cBhvr>
                                      <p:to>
                                        <p:strVal val="visible"/>
                                      </p:to>
                                    </p:set>
                                    <p:anim calcmode="lin" valueType="num">
                                      <p:cBhvr>
                                        <p:cTn id="144" dur="1000" fill="hold"/>
                                        <p:tgtEl>
                                          <p:spTgt spid="24"/>
                                        </p:tgtEl>
                                        <p:attrNameLst>
                                          <p:attrName>ppt_w</p:attrName>
                                        </p:attrNameLst>
                                      </p:cBhvr>
                                      <p:tavLst>
                                        <p:tav tm="0">
                                          <p:val>
                                            <p:fltVal val="0"/>
                                          </p:val>
                                        </p:tav>
                                        <p:tav tm="100000">
                                          <p:val>
                                            <p:strVal val="#ppt_w"/>
                                          </p:val>
                                        </p:tav>
                                      </p:tavLst>
                                    </p:anim>
                                    <p:anim calcmode="lin" valueType="num">
                                      <p:cBhvr>
                                        <p:cTn id="145" dur="1000" fill="hold"/>
                                        <p:tgtEl>
                                          <p:spTgt spid="24"/>
                                        </p:tgtEl>
                                        <p:attrNameLst>
                                          <p:attrName>ppt_h</p:attrName>
                                        </p:attrNameLst>
                                      </p:cBhvr>
                                      <p:tavLst>
                                        <p:tav tm="0">
                                          <p:val>
                                            <p:fltVal val="0"/>
                                          </p:val>
                                        </p:tav>
                                        <p:tav tm="100000">
                                          <p:val>
                                            <p:strVal val="#ppt_h"/>
                                          </p:val>
                                        </p:tav>
                                      </p:tavLst>
                                    </p:anim>
                                    <p:anim calcmode="lin" valueType="num">
                                      <p:cBhvr>
                                        <p:cTn id="146" dur="1000" fill="hold"/>
                                        <p:tgtEl>
                                          <p:spTgt spid="24"/>
                                        </p:tgtEl>
                                        <p:attrNameLst>
                                          <p:attrName>style.rotation</p:attrName>
                                        </p:attrNameLst>
                                      </p:cBhvr>
                                      <p:tavLst>
                                        <p:tav tm="0">
                                          <p:val>
                                            <p:fltVal val="90"/>
                                          </p:val>
                                        </p:tav>
                                        <p:tav tm="100000">
                                          <p:val>
                                            <p:fltVal val="0"/>
                                          </p:val>
                                        </p:tav>
                                      </p:tavLst>
                                    </p:anim>
                                    <p:animEffect transition="in" filter="fade">
                                      <p:cBhvr>
                                        <p:cTn id="147" dur="1000"/>
                                        <p:tgtEl>
                                          <p:spTgt spid="24"/>
                                        </p:tgtEl>
                                      </p:cBhvr>
                                    </p:animEffect>
                                  </p:childTnLst>
                                </p:cTn>
                              </p:par>
                              <p:par>
                                <p:cTn id="148" presetID="31" presetClass="entr" presetSubtype="0" fill="hold" grpId="0" nodeType="withEffect">
                                  <p:stCondLst>
                                    <p:cond delay="500"/>
                                  </p:stCondLst>
                                  <p:childTnLst>
                                    <p:set>
                                      <p:cBhvr>
                                        <p:cTn id="149" dur="1" fill="hold">
                                          <p:stCondLst>
                                            <p:cond delay="0"/>
                                          </p:stCondLst>
                                        </p:cTn>
                                        <p:tgtEl>
                                          <p:spTgt spid="25"/>
                                        </p:tgtEl>
                                        <p:attrNameLst>
                                          <p:attrName>style.visibility</p:attrName>
                                        </p:attrNameLst>
                                      </p:cBhvr>
                                      <p:to>
                                        <p:strVal val="visible"/>
                                      </p:to>
                                    </p:set>
                                    <p:anim calcmode="lin" valueType="num">
                                      <p:cBhvr>
                                        <p:cTn id="150" dur="1000" fill="hold"/>
                                        <p:tgtEl>
                                          <p:spTgt spid="25"/>
                                        </p:tgtEl>
                                        <p:attrNameLst>
                                          <p:attrName>ppt_w</p:attrName>
                                        </p:attrNameLst>
                                      </p:cBhvr>
                                      <p:tavLst>
                                        <p:tav tm="0">
                                          <p:val>
                                            <p:fltVal val="0"/>
                                          </p:val>
                                        </p:tav>
                                        <p:tav tm="100000">
                                          <p:val>
                                            <p:strVal val="#ppt_w"/>
                                          </p:val>
                                        </p:tav>
                                      </p:tavLst>
                                    </p:anim>
                                    <p:anim calcmode="lin" valueType="num">
                                      <p:cBhvr>
                                        <p:cTn id="151" dur="1000" fill="hold"/>
                                        <p:tgtEl>
                                          <p:spTgt spid="25"/>
                                        </p:tgtEl>
                                        <p:attrNameLst>
                                          <p:attrName>ppt_h</p:attrName>
                                        </p:attrNameLst>
                                      </p:cBhvr>
                                      <p:tavLst>
                                        <p:tav tm="0">
                                          <p:val>
                                            <p:fltVal val="0"/>
                                          </p:val>
                                        </p:tav>
                                        <p:tav tm="100000">
                                          <p:val>
                                            <p:strVal val="#ppt_h"/>
                                          </p:val>
                                        </p:tav>
                                      </p:tavLst>
                                    </p:anim>
                                    <p:anim calcmode="lin" valueType="num">
                                      <p:cBhvr>
                                        <p:cTn id="152" dur="1000" fill="hold"/>
                                        <p:tgtEl>
                                          <p:spTgt spid="25"/>
                                        </p:tgtEl>
                                        <p:attrNameLst>
                                          <p:attrName>style.rotation</p:attrName>
                                        </p:attrNameLst>
                                      </p:cBhvr>
                                      <p:tavLst>
                                        <p:tav tm="0">
                                          <p:val>
                                            <p:fltVal val="90"/>
                                          </p:val>
                                        </p:tav>
                                        <p:tav tm="100000">
                                          <p:val>
                                            <p:fltVal val="0"/>
                                          </p:val>
                                        </p:tav>
                                      </p:tavLst>
                                    </p:anim>
                                    <p:animEffect transition="in" filter="fade">
                                      <p:cBhvr>
                                        <p:cTn id="153" dur="1000"/>
                                        <p:tgtEl>
                                          <p:spTgt spid="25"/>
                                        </p:tgtEl>
                                      </p:cBhvr>
                                    </p:animEffect>
                                  </p:childTnLst>
                                </p:cTn>
                              </p:par>
                              <p:par>
                                <p:cTn id="154" presetID="31" presetClass="entr" presetSubtype="0" fill="hold" grpId="0" nodeType="withEffect">
                                  <p:stCondLst>
                                    <p:cond delay="500"/>
                                  </p:stCondLst>
                                  <p:childTnLst>
                                    <p:set>
                                      <p:cBhvr>
                                        <p:cTn id="155" dur="1" fill="hold">
                                          <p:stCondLst>
                                            <p:cond delay="0"/>
                                          </p:stCondLst>
                                        </p:cTn>
                                        <p:tgtEl>
                                          <p:spTgt spid="26"/>
                                        </p:tgtEl>
                                        <p:attrNameLst>
                                          <p:attrName>style.visibility</p:attrName>
                                        </p:attrNameLst>
                                      </p:cBhvr>
                                      <p:to>
                                        <p:strVal val="visible"/>
                                      </p:to>
                                    </p:set>
                                    <p:anim calcmode="lin" valueType="num">
                                      <p:cBhvr>
                                        <p:cTn id="156" dur="1000" fill="hold"/>
                                        <p:tgtEl>
                                          <p:spTgt spid="26"/>
                                        </p:tgtEl>
                                        <p:attrNameLst>
                                          <p:attrName>ppt_w</p:attrName>
                                        </p:attrNameLst>
                                      </p:cBhvr>
                                      <p:tavLst>
                                        <p:tav tm="0">
                                          <p:val>
                                            <p:fltVal val="0"/>
                                          </p:val>
                                        </p:tav>
                                        <p:tav tm="100000">
                                          <p:val>
                                            <p:strVal val="#ppt_w"/>
                                          </p:val>
                                        </p:tav>
                                      </p:tavLst>
                                    </p:anim>
                                    <p:anim calcmode="lin" valueType="num">
                                      <p:cBhvr>
                                        <p:cTn id="157" dur="1000" fill="hold"/>
                                        <p:tgtEl>
                                          <p:spTgt spid="26"/>
                                        </p:tgtEl>
                                        <p:attrNameLst>
                                          <p:attrName>ppt_h</p:attrName>
                                        </p:attrNameLst>
                                      </p:cBhvr>
                                      <p:tavLst>
                                        <p:tav tm="0">
                                          <p:val>
                                            <p:fltVal val="0"/>
                                          </p:val>
                                        </p:tav>
                                        <p:tav tm="100000">
                                          <p:val>
                                            <p:strVal val="#ppt_h"/>
                                          </p:val>
                                        </p:tav>
                                      </p:tavLst>
                                    </p:anim>
                                    <p:anim calcmode="lin" valueType="num">
                                      <p:cBhvr>
                                        <p:cTn id="158" dur="1000" fill="hold"/>
                                        <p:tgtEl>
                                          <p:spTgt spid="26"/>
                                        </p:tgtEl>
                                        <p:attrNameLst>
                                          <p:attrName>style.rotation</p:attrName>
                                        </p:attrNameLst>
                                      </p:cBhvr>
                                      <p:tavLst>
                                        <p:tav tm="0">
                                          <p:val>
                                            <p:fltVal val="90"/>
                                          </p:val>
                                        </p:tav>
                                        <p:tav tm="100000">
                                          <p:val>
                                            <p:fltVal val="0"/>
                                          </p:val>
                                        </p:tav>
                                      </p:tavLst>
                                    </p:anim>
                                    <p:animEffect transition="in" filter="fade">
                                      <p:cBhvr>
                                        <p:cTn id="159" dur="1000"/>
                                        <p:tgtEl>
                                          <p:spTgt spid="26"/>
                                        </p:tgtEl>
                                      </p:cBhvr>
                                    </p:animEffect>
                                  </p:childTnLst>
                                </p:cTn>
                              </p:par>
                              <p:par>
                                <p:cTn id="160" presetID="31" presetClass="entr" presetSubtype="0" fill="hold" grpId="0" nodeType="withEffect">
                                  <p:stCondLst>
                                    <p:cond delay="500"/>
                                  </p:stCondLst>
                                  <p:childTnLst>
                                    <p:set>
                                      <p:cBhvr>
                                        <p:cTn id="161" dur="1" fill="hold">
                                          <p:stCondLst>
                                            <p:cond delay="0"/>
                                          </p:stCondLst>
                                        </p:cTn>
                                        <p:tgtEl>
                                          <p:spTgt spid="27"/>
                                        </p:tgtEl>
                                        <p:attrNameLst>
                                          <p:attrName>style.visibility</p:attrName>
                                        </p:attrNameLst>
                                      </p:cBhvr>
                                      <p:to>
                                        <p:strVal val="visible"/>
                                      </p:to>
                                    </p:set>
                                    <p:anim calcmode="lin" valueType="num">
                                      <p:cBhvr>
                                        <p:cTn id="162" dur="1000" fill="hold"/>
                                        <p:tgtEl>
                                          <p:spTgt spid="27"/>
                                        </p:tgtEl>
                                        <p:attrNameLst>
                                          <p:attrName>ppt_w</p:attrName>
                                        </p:attrNameLst>
                                      </p:cBhvr>
                                      <p:tavLst>
                                        <p:tav tm="0">
                                          <p:val>
                                            <p:fltVal val="0"/>
                                          </p:val>
                                        </p:tav>
                                        <p:tav tm="100000">
                                          <p:val>
                                            <p:strVal val="#ppt_w"/>
                                          </p:val>
                                        </p:tav>
                                      </p:tavLst>
                                    </p:anim>
                                    <p:anim calcmode="lin" valueType="num">
                                      <p:cBhvr>
                                        <p:cTn id="163" dur="1000" fill="hold"/>
                                        <p:tgtEl>
                                          <p:spTgt spid="27"/>
                                        </p:tgtEl>
                                        <p:attrNameLst>
                                          <p:attrName>ppt_h</p:attrName>
                                        </p:attrNameLst>
                                      </p:cBhvr>
                                      <p:tavLst>
                                        <p:tav tm="0">
                                          <p:val>
                                            <p:fltVal val="0"/>
                                          </p:val>
                                        </p:tav>
                                        <p:tav tm="100000">
                                          <p:val>
                                            <p:strVal val="#ppt_h"/>
                                          </p:val>
                                        </p:tav>
                                      </p:tavLst>
                                    </p:anim>
                                    <p:anim calcmode="lin" valueType="num">
                                      <p:cBhvr>
                                        <p:cTn id="164" dur="1000" fill="hold"/>
                                        <p:tgtEl>
                                          <p:spTgt spid="27"/>
                                        </p:tgtEl>
                                        <p:attrNameLst>
                                          <p:attrName>style.rotation</p:attrName>
                                        </p:attrNameLst>
                                      </p:cBhvr>
                                      <p:tavLst>
                                        <p:tav tm="0">
                                          <p:val>
                                            <p:fltVal val="90"/>
                                          </p:val>
                                        </p:tav>
                                        <p:tav tm="100000">
                                          <p:val>
                                            <p:fltVal val="0"/>
                                          </p:val>
                                        </p:tav>
                                      </p:tavLst>
                                    </p:anim>
                                    <p:animEffect transition="in" filter="fade">
                                      <p:cBhvr>
                                        <p:cTn id="165" dur="1000"/>
                                        <p:tgtEl>
                                          <p:spTgt spid="27"/>
                                        </p:tgtEl>
                                      </p:cBhvr>
                                    </p:animEffect>
                                  </p:childTnLst>
                                </p:cTn>
                              </p:par>
                              <p:par>
                                <p:cTn id="166" presetID="31" presetClass="entr" presetSubtype="0" fill="hold" grpId="0" nodeType="withEffect">
                                  <p:stCondLst>
                                    <p:cond delay="500"/>
                                  </p:stCondLst>
                                  <p:childTnLst>
                                    <p:set>
                                      <p:cBhvr>
                                        <p:cTn id="167" dur="1" fill="hold">
                                          <p:stCondLst>
                                            <p:cond delay="0"/>
                                          </p:stCondLst>
                                        </p:cTn>
                                        <p:tgtEl>
                                          <p:spTgt spid="28"/>
                                        </p:tgtEl>
                                        <p:attrNameLst>
                                          <p:attrName>style.visibility</p:attrName>
                                        </p:attrNameLst>
                                      </p:cBhvr>
                                      <p:to>
                                        <p:strVal val="visible"/>
                                      </p:to>
                                    </p:set>
                                    <p:anim calcmode="lin" valueType="num">
                                      <p:cBhvr>
                                        <p:cTn id="168" dur="1000" fill="hold"/>
                                        <p:tgtEl>
                                          <p:spTgt spid="28"/>
                                        </p:tgtEl>
                                        <p:attrNameLst>
                                          <p:attrName>ppt_w</p:attrName>
                                        </p:attrNameLst>
                                      </p:cBhvr>
                                      <p:tavLst>
                                        <p:tav tm="0">
                                          <p:val>
                                            <p:fltVal val="0"/>
                                          </p:val>
                                        </p:tav>
                                        <p:tav tm="100000">
                                          <p:val>
                                            <p:strVal val="#ppt_w"/>
                                          </p:val>
                                        </p:tav>
                                      </p:tavLst>
                                    </p:anim>
                                    <p:anim calcmode="lin" valueType="num">
                                      <p:cBhvr>
                                        <p:cTn id="169" dur="1000" fill="hold"/>
                                        <p:tgtEl>
                                          <p:spTgt spid="28"/>
                                        </p:tgtEl>
                                        <p:attrNameLst>
                                          <p:attrName>ppt_h</p:attrName>
                                        </p:attrNameLst>
                                      </p:cBhvr>
                                      <p:tavLst>
                                        <p:tav tm="0">
                                          <p:val>
                                            <p:fltVal val="0"/>
                                          </p:val>
                                        </p:tav>
                                        <p:tav tm="100000">
                                          <p:val>
                                            <p:strVal val="#ppt_h"/>
                                          </p:val>
                                        </p:tav>
                                      </p:tavLst>
                                    </p:anim>
                                    <p:anim calcmode="lin" valueType="num">
                                      <p:cBhvr>
                                        <p:cTn id="170" dur="1000" fill="hold"/>
                                        <p:tgtEl>
                                          <p:spTgt spid="28"/>
                                        </p:tgtEl>
                                        <p:attrNameLst>
                                          <p:attrName>style.rotation</p:attrName>
                                        </p:attrNameLst>
                                      </p:cBhvr>
                                      <p:tavLst>
                                        <p:tav tm="0">
                                          <p:val>
                                            <p:fltVal val="90"/>
                                          </p:val>
                                        </p:tav>
                                        <p:tav tm="100000">
                                          <p:val>
                                            <p:fltVal val="0"/>
                                          </p:val>
                                        </p:tav>
                                      </p:tavLst>
                                    </p:anim>
                                    <p:animEffect transition="in" filter="fade">
                                      <p:cBhvr>
                                        <p:cTn id="171" dur="1000"/>
                                        <p:tgtEl>
                                          <p:spTgt spid="28"/>
                                        </p:tgtEl>
                                      </p:cBhvr>
                                    </p:animEffect>
                                  </p:childTnLst>
                                </p:cTn>
                              </p:par>
                              <p:par>
                                <p:cTn id="172" presetID="31" presetClass="entr" presetSubtype="0" fill="hold" grpId="0" nodeType="withEffect">
                                  <p:stCondLst>
                                    <p:cond delay="50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1000" fill="hold"/>
                                        <p:tgtEl>
                                          <p:spTgt spid="29"/>
                                        </p:tgtEl>
                                        <p:attrNameLst>
                                          <p:attrName>ppt_w</p:attrName>
                                        </p:attrNameLst>
                                      </p:cBhvr>
                                      <p:tavLst>
                                        <p:tav tm="0">
                                          <p:val>
                                            <p:fltVal val="0"/>
                                          </p:val>
                                        </p:tav>
                                        <p:tav tm="100000">
                                          <p:val>
                                            <p:strVal val="#ppt_w"/>
                                          </p:val>
                                        </p:tav>
                                      </p:tavLst>
                                    </p:anim>
                                    <p:anim calcmode="lin" valueType="num">
                                      <p:cBhvr>
                                        <p:cTn id="175" dur="1000" fill="hold"/>
                                        <p:tgtEl>
                                          <p:spTgt spid="29"/>
                                        </p:tgtEl>
                                        <p:attrNameLst>
                                          <p:attrName>ppt_h</p:attrName>
                                        </p:attrNameLst>
                                      </p:cBhvr>
                                      <p:tavLst>
                                        <p:tav tm="0">
                                          <p:val>
                                            <p:fltVal val="0"/>
                                          </p:val>
                                        </p:tav>
                                        <p:tav tm="100000">
                                          <p:val>
                                            <p:strVal val="#ppt_h"/>
                                          </p:val>
                                        </p:tav>
                                      </p:tavLst>
                                    </p:anim>
                                    <p:anim calcmode="lin" valueType="num">
                                      <p:cBhvr>
                                        <p:cTn id="176" dur="1000" fill="hold"/>
                                        <p:tgtEl>
                                          <p:spTgt spid="29"/>
                                        </p:tgtEl>
                                        <p:attrNameLst>
                                          <p:attrName>style.rotation</p:attrName>
                                        </p:attrNameLst>
                                      </p:cBhvr>
                                      <p:tavLst>
                                        <p:tav tm="0">
                                          <p:val>
                                            <p:fltVal val="90"/>
                                          </p:val>
                                        </p:tav>
                                        <p:tav tm="100000">
                                          <p:val>
                                            <p:fltVal val="0"/>
                                          </p:val>
                                        </p:tav>
                                      </p:tavLst>
                                    </p:anim>
                                    <p:animEffect transition="in" filter="fade">
                                      <p:cBhvr>
                                        <p:cTn id="177" dur="1000"/>
                                        <p:tgtEl>
                                          <p:spTgt spid="29"/>
                                        </p:tgtEl>
                                      </p:cBhvr>
                                    </p:animEffect>
                                  </p:childTnLst>
                                </p:cTn>
                              </p:par>
                              <p:par>
                                <p:cTn id="178" presetID="31" presetClass="entr" presetSubtype="0" fill="hold" grpId="0" nodeType="withEffect">
                                  <p:stCondLst>
                                    <p:cond delay="500"/>
                                  </p:stCondLst>
                                  <p:childTnLst>
                                    <p:set>
                                      <p:cBhvr>
                                        <p:cTn id="179" dur="1" fill="hold">
                                          <p:stCondLst>
                                            <p:cond delay="0"/>
                                          </p:stCondLst>
                                        </p:cTn>
                                        <p:tgtEl>
                                          <p:spTgt spid="30"/>
                                        </p:tgtEl>
                                        <p:attrNameLst>
                                          <p:attrName>style.visibility</p:attrName>
                                        </p:attrNameLst>
                                      </p:cBhvr>
                                      <p:to>
                                        <p:strVal val="visible"/>
                                      </p:to>
                                    </p:set>
                                    <p:anim calcmode="lin" valueType="num">
                                      <p:cBhvr>
                                        <p:cTn id="180" dur="1000" fill="hold"/>
                                        <p:tgtEl>
                                          <p:spTgt spid="30"/>
                                        </p:tgtEl>
                                        <p:attrNameLst>
                                          <p:attrName>ppt_w</p:attrName>
                                        </p:attrNameLst>
                                      </p:cBhvr>
                                      <p:tavLst>
                                        <p:tav tm="0">
                                          <p:val>
                                            <p:fltVal val="0"/>
                                          </p:val>
                                        </p:tav>
                                        <p:tav tm="100000">
                                          <p:val>
                                            <p:strVal val="#ppt_w"/>
                                          </p:val>
                                        </p:tav>
                                      </p:tavLst>
                                    </p:anim>
                                    <p:anim calcmode="lin" valueType="num">
                                      <p:cBhvr>
                                        <p:cTn id="181" dur="1000" fill="hold"/>
                                        <p:tgtEl>
                                          <p:spTgt spid="30"/>
                                        </p:tgtEl>
                                        <p:attrNameLst>
                                          <p:attrName>ppt_h</p:attrName>
                                        </p:attrNameLst>
                                      </p:cBhvr>
                                      <p:tavLst>
                                        <p:tav tm="0">
                                          <p:val>
                                            <p:fltVal val="0"/>
                                          </p:val>
                                        </p:tav>
                                        <p:tav tm="100000">
                                          <p:val>
                                            <p:strVal val="#ppt_h"/>
                                          </p:val>
                                        </p:tav>
                                      </p:tavLst>
                                    </p:anim>
                                    <p:anim calcmode="lin" valueType="num">
                                      <p:cBhvr>
                                        <p:cTn id="182" dur="1000" fill="hold"/>
                                        <p:tgtEl>
                                          <p:spTgt spid="30"/>
                                        </p:tgtEl>
                                        <p:attrNameLst>
                                          <p:attrName>style.rotation</p:attrName>
                                        </p:attrNameLst>
                                      </p:cBhvr>
                                      <p:tavLst>
                                        <p:tav tm="0">
                                          <p:val>
                                            <p:fltVal val="90"/>
                                          </p:val>
                                        </p:tav>
                                        <p:tav tm="100000">
                                          <p:val>
                                            <p:fltVal val="0"/>
                                          </p:val>
                                        </p:tav>
                                      </p:tavLst>
                                    </p:anim>
                                    <p:animEffect transition="in" filter="fade">
                                      <p:cBhvr>
                                        <p:cTn id="183" dur="1000"/>
                                        <p:tgtEl>
                                          <p:spTgt spid="30"/>
                                        </p:tgtEl>
                                      </p:cBhvr>
                                    </p:animEffect>
                                  </p:childTnLst>
                                </p:cTn>
                              </p:par>
                              <p:par>
                                <p:cTn id="184" presetID="31" presetClass="entr" presetSubtype="0" fill="hold" grpId="0" nodeType="withEffect">
                                  <p:stCondLst>
                                    <p:cond delay="500"/>
                                  </p:stCondLst>
                                  <p:childTnLst>
                                    <p:set>
                                      <p:cBhvr>
                                        <p:cTn id="185" dur="1" fill="hold">
                                          <p:stCondLst>
                                            <p:cond delay="0"/>
                                          </p:stCondLst>
                                        </p:cTn>
                                        <p:tgtEl>
                                          <p:spTgt spid="31"/>
                                        </p:tgtEl>
                                        <p:attrNameLst>
                                          <p:attrName>style.visibility</p:attrName>
                                        </p:attrNameLst>
                                      </p:cBhvr>
                                      <p:to>
                                        <p:strVal val="visible"/>
                                      </p:to>
                                    </p:set>
                                    <p:anim calcmode="lin" valueType="num">
                                      <p:cBhvr>
                                        <p:cTn id="186" dur="1000" fill="hold"/>
                                        <p:tgtEl>
                                          <p:spTgt spid="31"/>
                                        </p:tgtEl>
                                        <p:attrNameLst>
                                          <p:attrName>ppt_w</p:attrName>
                                        </p:attrNameLst>
                                      </p:cBhvr>
                                      <p:tavLst>
                                        <p:tav tm="0">
                                          <p:val>
                                            <p:fltVal val="0"/>
                                          </p:val>
                                        </p:tav>
                                        <p:tav tm="100000">
                                          <p:val>
                                            <p:strVal val="#ppt_w"/>
                                          </p:val>
                                        </p:tav>
                                      </p:tavLst>
                                    </p:anim>
                                    <p:anim calcmode="lin" valueType="num">
                                      <p:cBhvr>
                                        <p:cTn id="187" dur="1000" fill="hold"/>
                                        <p:tgtEl>
                                          <p:spTgt spid="31"/>
                                        </p:tgtEl>
                                        <p:attrNameLst>
                                          <p:attrName>ppt_h</p:attrName>
                                        </p:attrNameLst>
                                      </p:cBhvr>
                                      <p:tavLst>
                                        <p:tav tm="0">
                                          <p:val>
                                            <p:fltVal val="0"/>
                                          </p:val>
                                        </p:tav>
                                        <p:tav tm="100000">
                                          <p:val>
                                            <p:strVal val="#ppt_h"/>
                                          </p:val>
                                        </p:tav>
                                      </p:tavLst>
                                    </p:anim>
                                    <p:anim calcmode="lin" valueType="num">
                                      <p:cBhvr>
                                        <p:cTn id="188" dur="1000" fill="hold"/>
                                        <p:tgtEl>
                                          <p:spTgt spid="31"/>
                                        </p:tgtEl>
                                        <p:attrNameLst>
                                          <p:attrName>style.rotation</p:attrName>
                                        </p:attrNameLst>
                                      </p:cBhvr>
                                      <p:tavLst>
                                        <p:tav tm="0">
                                          <p:val>
                                            <p:fltVal val="90"/>
                                          </p:val>
                                        </p:tav>
                                        <p:tav tm="100000">
                                          <p:val>
                                            <p:fltVal val="0"/>
                                          </p:val>
                                        </p:tav>
                                      </p:tavLst>
                                    </p:anim>
                                    <p:animEffect transition="in" filter="fade">
                                      <p:cBhvr>
                                        <p:cTn id="189" dur="1000"/>
                                        <p:tgtEl>
                                          <p:spTgt spid="31"/>
                                        </p:tgtEl>
                                      </p:cBhvr>
                                    </p:animEffect>
                                  </p:childTnLst>
                                </p:cTn>
                              </p:par>
                              <p:par>
                                <p:cTn id="190" presetID="31" presetClass="entr" presetSubtype="0" fill="hold" grpId="0" nodeType="withEffect">
                                  <p:stCondLst>
                                    <p:cond delay="500"/>
                                  </p:stCondLst>
                                  <p:childTnLst>
                                    <p:set>
                                      <p:cBhvr>
                                        <p:cTn id="191" dur="1" fill="hold">
                                          <p:stCondLst>
                                            <p:cond delay="0"/>
                                          </p:stCondLst>
                                        </p:cTn>
                                        <p:tgtEl>
                                          <p:spTgt spid="32"/>
                                        </p:tgtEl>
                                        <p:attrNameLst>
                                          <p:attrName>style.visibility</p:attrName>
                                        </p:attrNameLst>
                                      </p:cBhvr>
                                      <p:to>
                                        <p:strVal val="visible"/>
                                      </p:to>
                                    </p:set>
                                    <p:anim calcmode="lin" valueType="num">
                                      <p:cBhvr>
                                        <p:cTn id="192" dur="1000" fill="hold"/>
                                        <p:tgtEl>
                                          <p:spTgt spid="32"/>
                                        </p:tgtEl>
                                        <p:attrNameLst>
                                          <p:attrName>ppt_w</p:attrName>
                                        </p:attrNameLst>
                                      </p:cBhvr>
                                      <p:tavLst>
                                        <p:tav tm="0">
                                          <p:val>
                                            <p:fltVal val="0"/>
                                          </p:val>
                                        </p:tav>
                                        <p:tav tm="100000">
                                          <p:val>
                                            <p:strVal val="#ppt_w"/>
                                          </p:val>
                                        </p:tav>
                                      </p:tavLst>
                                    </p:anim>
                                    <p:anim calcmode="lin" valueType="num">
                                      <p:cBhvr>
                                        <p:cTn id="193" dur="1000" fill="hold"/>
                                        <p:tgtEl>
                                          <p:spTgt spid="32"/>
                                        </p:tgtEl>
                                        <p:attrNameLst>
                                          <p:attrName>ppt_h</p:attrName>
                                        </p:attrNameLst>
                                      </p:cBhvr>
                                      <p:tavLst>
                                        <p:tav tm="0">
                                          <p:val>
                                            <p:fltVal val="0"/>
                                          </p:val>
                                        </p:tav>
                                        <p:tav tm="100000">
                                          <p:val>
                                            <p:strVal val="#ppt_h"/>
                                          </p:val>
                                        </p:tav>
                                      </p:tavLst>
                                    </p:anim>
                                    <p:anim calcmode="lin" valueType="num">
                                      <p:cBhvr>
                                        <p:cTn id="194" dur="1000" fill="hold"/>
                                        <p:tgtEl>
                                          <p:spTgt spid="32"/>
                                        </p:tgtEl>
                                        <p:attrNameLst>
                                          <p:attrName>style.rotation</p:attrName>
                                        </p:attrNameLst>
                                      </p:cBhvr>
                                      <p:tavLst>
                                        <p:tav tm="0">
                                          <p:val>
                                            <p:fltVal val="90"/>
                                          </p:val>
                                        </p:tav>
                                        <p:tav tm="100000">
                                          <p:val>
                                            <p:fltVal val="0"/>
                                          </p:val>
                                        </p:tav>
                                      </p:tavLst>
                                    </p:anim>
                                    <p:animEffect transition="in" filter="fade">
                                      <p:cBhvr>
                                        <p:cTn id="195" dur="1000"/>
                                        <p:tgtEl>
                                          <p:spTgt spid="32"/>
                                        </p:tgtEl>
                                      </p:cBhvr>
                                    </p:animEffect>
                                  </p:childTnLst>
                                </p:cTn>
                              </p:par>
                              <p:par>
                                <p:cTn id="196" presetID="31" presetClass="entr" presetSubtype="0" fill="hold" grpId="0" nodeType="withEffect">
                                  <p:stCondLst>
                                    <p:cond delay="500"/>
                                  </p:stCondLst>
                                  <p:childTnLst>
                                    <p:set>
                                      <p:cBhvr>
                                        <p:cTn id="197" dur="1" fill="hold">
                                          <p:stCondLst>
                                            <p:cond delay="0"/>
                                          </p:stCondLst>
                                        </p:cTn>
                                        <p:tgtEl>
                                          <p:spTgt spid="33"/>
                                        </p:tgtEl>
                                        <p:attrNameLst>
                                          <p:attrName>style.visibility</p:attrName>
                                        </p:attrNameLst>
                                      </p:cBhvr>
                                      <p:to>
                                        <p:strVal val="visible"/>
                                      </p:to>
                                    </p:set>
                                    <p:anim calcmode="lin" valueType="num">
                                      <p:cBhvr>
                                        <p:cTn id="198" dur="1000" fill="hold"/>
                                        <p:tgtEl>
                                          <p:spTgt spid="33"/>
                                        </p:tgtEl>
                                        <p:attrNameLst>
                                          <p:attrName>ppt_w</p:attrName>
                                        </p:attrNameLst>
                                      </p:cBhvr>
                                      <p:tavLst>
                                        <p:tav tm="0">
                                          <p:val>
                                            <p:fltVal val="0"/>
                                          </p:val>
                                        </p:tav>
                                        <p:tav tm="100000">
                                          <p:val>
                                            <p:strVal val="#ppt_w"/>
                                          </p:val>
                                        </p:tav>
                                      </p:tavLst>
                                    </p:anim>
                                    <p:anim calcmode="lin" valueType="num">
                                      <p:cBhvr>
                                        <p:cTn id="199" dur="1000" fill="hold"/>
                                        <p:tgtEl>
                                          <p:spTgt spid="33"/>
                                        </p:tgtEl>
                                        <p:attrNameLst>
                                          <p:attrName>ppt_h</p:attrName>
                                        </p:attrNameLst>
                                      </p:cBhvr>
                                      <p:tavLst>
                                        <p:tav tm="0">
                                          <p:val>
                                            <p:fltVal val="0"/>
                                          </p:val>
                                        </p:tav>
                                        <p:tav tm="100000">
                                          <p:val>
                                            <p:strVal val="#ppt_h"/>
                                          </p:val>
                                        </p:tav>
                                      </p:tavLst>
                                    </p:anim>
                                    <p:anim calcmode="lin" valueType="num">
                                      <p:cBhvr>
                                        <p:cTn id="200" dur="1000" fill="hold"/>
                                        <p:tgtEl>
                                          <p:spTgt spid="33"/>
                                        </p:tgtEl>
                                        <p:attrNameLst>
                                          <p:attrName>style.rotation</p:attrName>
                                        </p:attrNameLst>
                                      </p:cBhvr>
                                      <p:tavLst>
                                        <p:tav tm="0">
                                          <p:val>
                                            <p:fltVal val="90"/>
                                          </p:val>
                                        </p:tav>
                                        <p:tav tm="100000">
                                          <p:val>
                                            <p:fltVal val="0"/>
                                          </p:val>
                                        </p:tav>
                                      </p:tavLst>
                                    </p:anim>
                                    <p:animEffect transition="in" filter="fade">
                                      <p:cBhvr>
                                        <p:cTn id="201" dur="1000"/>
                                        <p:tgtEl>
                                          <p:spTgt spid="33"/>
                                        </p:tgtEl>
                                      </p:cBhvr>
                                    </p:animEffect>
                                  </p:childTnLst>
                                </p:cTn>
                              </p:par>
                              <p:par>
                                <p:cTn id="202" presetID="31" presetClass="entr" presetSubtype="0" fill="hold" grpId="0" nodeType="withEffect">
                                  <p:stCondLst>
                                    <p:cond delay="500"/>
                                  </p:stCondLst>
                                  <p:childTnLst>
                                    <p:set>
                                      <p:cBhvr>
                                        <p:cTn id="203" dur="1" fill="hold">
                                          <p:stCondLst>
                                            <p:cond delay="0"/>
                                          </p:stCondLst>
                                        </p:cTn>
                                        <p:tgtEl>
                                          <p:spTgt spid="34"/>
                                        </p:tgtEl>
                                        <p:attrNameLst>
                                          <p:attrName>style.visibility</p:attrName>
                                        </p:attrNameLst>
                                      </p:cBhvr>
                                      <p:to>
                                        <p:strVal val="visible"/>
                                      </p:to>
                                    </p:set>
                                    <p:anim calcmode="lin" valueType="num">
                                      <p:cBhvr>
                                        <p:cTn id="204" dur="1000" fill="hold"/>
                                        <p:tgtEl>
                                          <p:spTgt spid="34"/>
                                        </p:tgtEl>
                                        <p:attrNameLst>
                                          <p:attrName>ppt_w</p:attrName>
                                        </p:attrNameLst>
                                      </p:cBhvr>
                                      <p:tavLst>
                                        <p:tav tm="0">
                                          <p:val>
                                            <p:fltVal val="0"/>
                                          </p:val>
                                        </p:tav>
                                        <p:tav tm="100000">
                                          <p:val>
                                            <p:strVal val="#ppt_w"/>
                                          </p:val>
                                        </p:tav>
                                      </p:tavLst>
                                    </p:anim>
                                    <p:anim calcmode="lin" valueType="num">
                                      <p:cBhvr>
                                        <p:cTn id="205" dur="1000" fill="hold"/>
                                        <p:tgtEl>
                                          <p:spTgt spid="34"/>
                                        </p:tgtEl>
                                        <p:attrNameLst>
                                          <p:attrName>ppt_h</p:attrName>
                                        </p:attrNameLst>
                                      </p:cBhvr>
                                      <p:tavLst>
                                        <p:tav tm="0">
                                          <p:val>
                                            <p:fltVal val="0"/>
                                          </p:val>
                                        </p:tav>
                                        <p:tav tm="100000">
                                          <p:val>
                                            <p:strVal val="#ppt_h"/>
                                          </p:val>
                                        </p:tav>
                                      </p:tavLst>
                                    </p:anim>
                                    <p:anim calcmode="lin" valueType="num">
                                      <p:cBhvr>
                                        <p:cTn id="206" dur="1000" fill="hold"/>
                                        <p:tgtEl>
                                          <p:spTgt spid="34"/>
                                        </p:tgtEl>
                                        <p:attrNameLst>
                                          <p:attrName>style.rotation</p:attrName>
                                        </p:attrNameLst>
                                      </p:cBhvr>
                                      <p:tavLst>
                                        <p:tav tm="0">
                                          <p:val>
                                            <p:fltVal val="90"/>
                                          </p:val>
                                        </p:tav>
                                        <p:tav tm="100000">
                                          <p:val>
                                            <p:fltVal val="0"/>
                                          </p:val>
                                        </p:tav>
                                      </p:tavLst>
                                    </p:anim>
                                    <p:animEffect transition="in" filter="fade">
                                      <p:cBhvr>
                                        <p:cTn id="207" dur="1000"/>
                                        <p:tgtEl>
                                          <p:spTgt spid="34"/>
                                        </p:tgtEl>
                                      </p:cBhvr>
                                    </p:animEffect>
                                  </p:childTnLst>
                                </p:cTn>
                              </p:par>
                              <p:par>
                                <p:cTn id="208" presetID="31" presetClass="entr" presetSubtype="0" fill="hold" grpId="0" nodeType="withEffect">
                                  <p:stCondLst>
                                    <p:cond delay="500"/>
                                  </p:stCondLst>
                                  <p:childTnLst>
                                    <p:set>
                                      <p:cBhvr>
                                        <p:cTn id="209" dur="1" fill="hold">
                                          <p:stCondLst>
                                            <p:cond delay="0"/>
                                          </p:stCondLst>
                                        </p:cTn>
                                        <p:tgtEl>
                                          <p:spTgt spid="35"/>
                                        </p:tgtEl>
                                        <p:attrNameLst>
                                          <p:attrName>style.visibility</p:attrName>
                                        </p:attrNameLst>
                                      </p:cBhvr>
                                      <p:to>
                                        <p:strVal val="visible"/>
                                      </p:to>
                                    </p:set>
                                    <p:anim calcmode="lin" valueType="num">
                                      <p:cBhvr>
                                        <p:cTn id="210" dur="1000" fill="hold"/>
                                        <p:tgtEl>
                                          <p:spTgt spid="35"/>
                                        </p:tgtEl>
                                        <p:attrNameLst>
                                          <p:attrName>ppt_w</p:attrName>
                                        </p:attrNameLst>
                                      </p:cBhvr>
                                      <p:tavLst>
                                        <p:tav tm="0">
                                          <p:val>
                                            <p:fltVal val="0"/>
                                          </p:val>
                                        </p:tav>
                                        <p:tav tm="100000">
                                          <p:val>
                                            <p:strVal val="#ppt_w"/>
                                          </p:val>
                                        </p:tav>
                                      </p:tavLst>
                                    </p:anim>
                                    <p:anim calcmode="lin" valueType="num">
                                      <p:cBhvr>
                                        <p:cTn id="211" dur="1000" fill="hold"/>
                                        <p:tgtEl>
                                          <p:spTgt spid="35"/>
                                        </p:tgtEl>
                                        <p:attrNameLst>
                                          <p:attrName>ppt_h</p:attrName>
                                        </p:attrNameLst>
                                      </p:cBhvr>
                                      <p:tavLst>
                                        <p:tav tm="0">
                                          <p:val>
                                            <p:fltVal val="0"/>
                                          </p:val>
                                        </p:tav>
                                        <p:tav tm="100000">
                                          <p:val>
                                            <p:strVal val="#ppt_h"/>
                                          </p:val>
                                        </p:tav>
                                      </p:tavLst>
                                    </p:anim>
                                    <p:anim calcmode="lin" valueType="num">
                                      <p:cBhvr>
                                        <p:cTn id="212" dur="1000" fill="hold"/>
                                        <p:tgtEl>
                                          <p:spTgt spid="35"/>
                                        </p:tgtEl>
                                        <p:attrNameLst>
                                          <p:attrName>style.rotation</p:attrName>
                                        </p:attrNameLst>
                                      </p:cBhvr>
                                      <p:tavLst>
                                        <p:tav tm="0">
                                          <p:val>
                                            <p:fltVal val="90"/>
                                          </p:val>
                                        </p:tav>
                                        <p:tav tm="100000">
                                          <p:val>
                                            <p:fltVal val="0"/>
                                          </p:val>
                                        </p:tav>
                                      </p:tavLst>
                                    </p:anim>
                                    <p:animEffect transition="in" filter="fade">
                                      <p:cBhvr>
                                        <p:cTn id="213" dur="1000"/>
                                        <p:tgtEl>
                                          <p:spTgt spid="35"/>
                                        </p:tgtEl>
                                      </p:cBhvr>
                                    </p:animEffect>
                                  </p:childTnLst>
                                </p:cTn>
                              </p:par>
                              <p:par>
                                <p:cTn id="214" presetID="31" presetClass="entr" presetSubtype="0" fill="hold" grpId="0" nodeType="withEffect">
                                  <p:stCondLst>
                                    <p:cond delay="500"/>
                                  </p:stCondLst>
                                  <p:childTnLst>
                                    <p:set>
                                      <p:cBhvr>
                                        <p:cTn id="215" dur="1" fill="hold">
                                          <p:stCondLst>
                                            <p:cond delay="0"/>
                                          </p:stCondLst>
                                        </p:cTn>
                                        <p:tgtEl>
                                          <p:spTgt spid="36"/>
                                        </p:tgtEl>
                                        <p:attrNameLst>
                                          <p:attrName>style.visibility</p:attrName>
                                        </p:attrNameLst>
                                      </p:cBhvr>
                                      <p:to>
                                        <p:strVal val="visible"/>
                                      </p:to>
                                    </p:set>
                                    <p:anim calcmode="lin" valueType="num">
                                      <p:cBhvr>
                                        <p:cTn id="216" dur="1000" fill="hold"/>
                                        <p:tgtEl>
                                          <p:spTgt spid="36"/>
                                        </p:tgtEl>
                                        <p:attrNameLst>
                                          <p:attrName>ppt_w</p:attrName>
                                        </p:attrNameLst>
                                      </p:cBhvr>
                                      <p:tavLst>
                                        <p:tav tm="0">
                                          <p:val>
                                            <p:fltVal val="0"/>
                                          </p:val>
                                        </p:tav>
                                        <p:tav tm="100000">
                                          <p:val>
                                            <p:strVal val="#ppt_w"/>
                                          </p:val>
                                        </p:tav>
                                      </p:tavLst>
                                    </p:anim>
                                    <p:anim calcmode="lin" valueType="num">
                                      <p:cBhvr>
                                        <p:cTn id="217" dur="1000" fill="hold"/>
                                        <p:tgtEl>
                                          <p:spTgt spid="36"/>
                                        </p:tgtEl>
                                        <p:attrNameLst>
                                          <p:attrName>ppt_h</p:attrName>
                                        </p:attrNameLst>
                                      </p:cBhvr>
                                      <p:tavLst>
                                        <p:tav tm="0">
                                          <p:val>
                                            <p:fltVal val="0"/>
                                          </p:val>
                                        </p:tav>
                                        <p:tav tm="100000">
                                          <p:val>
                                            <p:strVal val="#ppt_h"/>
                                          </p:val>
                                        </p:tav>
                                      </p:tavLst>
                                    </p:anim>
                                    <p:anim calcmode="lin" valueType="num">
                                      <p:cBhvr>
                                        <p:cTn id="218" dur="1000" fill="hold"/>
                                        <p:tgtEl>
                                          <p:spTgt spid="36"/>
                                        </p:tgtEl>
                                        <p:attrNameLst>
                                          <p:attrName>style.rotation</p:attrName>
                                        </p:attrNameLst>
                                      </p:cBhvr>
                                      <p:tavLst>
                                        <p:tav tm="0">
                                          <p:val>
                                            <p:fltVal val="90"/>
                                          </p:val>
                                        </p:tav>
                                        <p:tav tm="100000">
                                          <p:val>
                                            <p:fltVal val="0"/>
                                          </p:val>
                                        </p:tav>
                                      </p:tavLst>
                                    </p:anim>
                                    <p:animEffect transition="in" filter="fade">
                                      <p:cBhvr>
                                        <p:cTn id="219" dur="1000"/>
                                        <p:tgtEl>
                                          <p:spTgt spid="36"/>
                                        </p:tgtEl>
                                      </p:cBhvr>
                                    </p:animEffect>
                                  </p:childTnLst>
                                </p:cTn>
                              </p:par>
                              <p:par>
                                <p:cTn id="220" presetID="31" presetClass="entr" presetSubtype="0" fill="hold" grpId="0" nodeType="withEffect">
                                  <p:stCondLst>
                                    <p:cond delay="500"/>
                                  </p:stCondLst>
                                  <p:childTnLst>
                                    <p:set>
                                      <p:cBhvr>
                                        <p:cTn id="221" dur="1" fill="hold">
                                          <p:stCondLst>
                                            <p:cond delay="0"/>
                                          </p:stCondLst>
                                        </p:cTn>
                                        <p:tgtEl>
                                          <p:spTgt spid="37"/>
                                        </p:tgtEl>
                                        <p:attrNameLst>
                                          <p:attrName>style.visibility</p:attrName>
                                        </p:attrNameLst>
                                      </p:cBhvr>
                                      <p:to>
                                        <p:strVal val="visible"/>
                                      </p:to>
                                    </p:set>
                                    <p:anim calcmode="lin" valueType="num">
                                      <p:cBhvr>
                                        <p:cTn id="222" dur="1000" fill="hold"/>
                                        <p:tgtEl>
                                          <p:spTgt spid="37"/>
                                        </p:tgtEl>
                                        <p:attrNameLst>
                                          <p:attrName>ppt_w</p:attrName>
                                        </p:attrNameLst>
                                      </p:cBhvr>
                                      <p:tavLst>
                                        <p:tav tm="0">
                                          <p:val>
                                            <p:fltVal val="0"/>
                                          </p:val>
                                        </p:tav>
                                        <p:tav tm="100000">
                                          <p:val>
                                            <p:strVal val="#ppt_w"/>
                                          </p:val>
                                        </p:tav>
                                      </p:tavLst>
                                    </p:anim>
                                    <p:anim calcmode="lin" valueType="num">
                                      <p:cBhvr>
                                        <p:cTn id="223" dur="1000" fill="hold"/>
                                        <p:tgtEl>
                                          <p:spTgt spid="37"/>
                                        </p:tgtEl>
                                        <p:attrNameLst>
                                          <p:attrName>ppt_h</p:attrName>
                                        </p:attrNameLst>
                                      </p:cBhvr>
                                      <p:tavLst>
                                        <p:tav tm="0">
                                          <p:val>
                                            <p:fltVal val="0"/>
                                          </p:val>
                                        </p:tav>
                                        <p:tav tm="100000">
                                          <p:val>
                                            <p:strVal val="#ppt_h"/>
                                          </p:val>
                                        </p:tav>
                                      </p:tavLst>
                                    </p:anim>
                                    <p:anim calcmode="lin" valueType="num">
                                      <p:cBhvr>
                                        <p:cTn id="224" dur="1000" fill="hold"/>
                                        <p:tgtEl>
                                          <p:spTgt spid="37"/>
                                        </p:tgtEl>
                                        <p:attrNameLst>
                                          <p:attrName>style.rotation</p:attrName>
                                        </p:attrNameLst>
                                      </p:cBhvr>
                                      <p:tavLst>
                                        <p:tav tm="0">
                                          <p:val>
                                            <p:fltVal val="90"/>
                                          </p:val>
                                        </p:tav>
                                        <p:tav tm="100000">
                                          <p:val>
                                            <p:fltVal val="0"/>
                                          </p:val>
                                        </p:tav>
                                      </p:tavLst>
                                    </p:anim>
                                    <p:animEffect transition="in" filter="fade">
                                      <p:cBhvr>
                                        <p:cTn id="225" dur="1000"/>
                                        <p:tgtEl>
                                          <p:spTgt spid="37"/>
                                        </p:tgtEl>
                                      </p:cBhvr>
                                    </p:animEffect>
                                  </p:childTnLst>
                                </p:cTn>
                              </p:par>
                              <p:par>
                                <p:cTn id="226" presetID="31" presetClass="entr" presetSubtype="0" fill="hold" grpId="0" nodeType="withEffect">
                                  <p:stCondLst>
                                    <p:cond delay="500"/>
                                  </p:stCondLst>
                                  <p:childTnLst>
                                    <p:set>
                                      <p:cBhvr>
                                        <p:cTn id="227" dur="1" fill="hold">
                                          <p:stCondLst>
                                            <p:cond delay="0"/>
                                          </p:stCondLst>
                                        </p:cTn>
                                        <p:tgtEl>
                                          <p:spTgt spid="38"/>
                                        </p:tgtEl>
                                        <p:attrNameLst>
                                          <p:attrName>style.visibility</p:attrName>
                                        </p:attrNameLst>
                                      </p:cBhvr>
                                      <p:to>
                                        <p:strVal val="visible"/>
                                      </p:to>
                                    </p:set>
                                    <p:anim calcmode="lin" valueType="num">
                                      <p:cBhvr>
                                        <p:cTn id="228" dur="1000" fill="hold"/>
                                        <p:tgtEl>
                                          <p:spTgt spid="38"/>
                                        </p:tgtEl>
                                        <p:attrNameLst>
                                          <p:attrName>ppt_w</p:attrName>
                                        </p:attrNameLst>
                                      </p:cBhvr>
                                      <p:tavLst>
                                        <p:tav tm="0">
                                          <p:val>
                                            <p:fltVal val="0"/>
                                          </p:val>
                                        </p:tav>
                                        <p:tav tm="100000">
                                          <p:val>
                                            <p:strVal val="#ppt_w"/>
                                          </p:val>
                                        </p:tav>
                                      </p:tavLst>
                                    </p:anim>
                                    <p:anim calcmode="lin" valueType="num">
                                      <p:cBhvr>
                                        <p:cTn id="229" dur="1000" fill="hold"/>
                                        <p:tgtEl>
                                          <p:spTgt spid="38"/>
                                        </p:tgtEl>
                                        <p:attrNameLst>
                                          <p:attrName>ppt_h</p:attrName>
                                        </p:attrNameLst>
                                      </p:cBhvr>
                                      <p:tavLst>
                                        <p:tav tm="0">
                                          <p:val>
                                            <p:fltVal val="0"/>
                                          </p:val>
                                        </p:tav>
                                        <p:tav tm="100000">
                                          <p:val>
                                            <p:strVal val="#ppt_h"/>
                                          </p:val>
                                        </p:tav>
                                      </p:tavLst>
                                    </p:anim>
                                    <p:anim calcmode="lin" valueType="num">
                                      <p:cBhvr>
                                        <p:cTn id="230" dur="1000" fill="hold"/>
                                        <p:tgtEl>
                                          <p:spTgt spid="38"/>
                                        </p:tgtEl>
                                        <p:attrNameLst>
                                          <p:attrName>style.rotation</p:attrName>
                                        </p:attrNameLst>
                                      </p:cBhvr>
                                      <p:tavLst>
                                        <p:tav tm="0">
                                          <p:val>
                                            <p:fltVal val="90"/>
                                          </p:val>
                                        </p:tav>
                                        <p:tav tm="100000">
                                          <p:val>
                                            <p:fltVal val="0"/>
                                          </p:val>
                                        </p:tav>
                                      </p:tavLst>
                                    </p:anim>
                                    <p:animEffect transition="in" filter="fade">
                                      <p:cBhvr>
                                        <p:cTn id="231" dur="1000"/>
                                        <p:tgtEl>
                                          <p:spTgt spid="38"/>
                                        </p:tgtEl>
                                      </p:cBhvr>
                                    </p:animEffect>
                                  </p:childTnLst>
                                </p:cTn>
                              </p:par>
                              <p:par>
                                <p:cTn id="232" presetID="31" presetClass="entr" presetSubtype="0" fill="hold" grpId="0" nodeType="withEffect">
                                  <p:stCondLst>
                                    <p:cond delay="500"/>
                                  </p:stCondLst>
                                  <p:childTnLst>
                                    <p:set>
                                      <p:cBhvr>
                                        <p:cTn id="233" dur="1" fill="hold">
                                          <p:stCondLst>
                                            <p:cond delay="0"/>
                                          </p:stCondLst>
                                        </p:cTn>
                                        <p:tgtEl>
                                          <p:spTgt spid="39"/>
                                        </p:tgtEl>
                                        <p:attrNameLst>
                                          <p:attrName>style.visibility</p:attrName>
                                        </p:attrNameLst>
                                      </p:cBhvr>
                                      <p:to>
                                        <p:strVal val="visible"/>
                                      </p:to>
                                    </p:set>
                                    <p:anim calcmode="lin" valueType="num">
                                      <p:cBhvr>
                                        <p:cTn id="234" dur="1000" fill="hold"/>
                                        <p:tgtEl>
                                          <p:spTgt spid="39"/>
                                        </p:tgtEl>
                                        <p:attrNameLst>
                                          <p:attrName>ppt_w</p:attrName>
                                        </p:attrNameLst>
                                      </p:cBhvr>
                                      <p:tavLst>
                                        <p:tav tm="0">
                                          <p:val>
                                            <p:fltVal val="0"/>
                                          </p:val>
                                        </p:tav>
                                        <p:tav tm="100000">
                                          <p:val>
                                            <p:strVal val="#ppt_w"/>
                                          </p:val>
                                        </p:tav>
                                      </p:tavLst>
                                    </p:anim>
                                    <p:anim calcmode="lin" valueType="num">
                                      <p:cBhvr>
                                        <p:cTn id="235" dur="1000" fill="hold"/>
                                        <p:tgtEl>
                                          <p:spTgt spid="39"/>
                                        </p:tgtEl>
                                        <p:attrNameLst>
                                          <p:attrName>ppt_h</p:attrName>
                                        </p:attrNameLst>
                                      </p:cBhvr>
                                      <p:tavLst>
                                        <p:tav tm="0">
                                          <p:val>
                                            <p:fltVal val="0"/>
                                          </p:val>
                                        </p:tav>
                                        <p:tav tm="100000">
                                          <p:val>
                                            <p:strVal val="#ppt_h"/>
                                          </p:val>
                                        </p:tav>
                                      </p:tavLst>
                                    </p:anim>
                                    <p:anim calcmode="lin" valueType="num">
                                      <p:cBhvr>
                                        <p:cTn id="236" dur="1000" fill="hold"/>
                                        <p:tgtEl>
                                          <p:spTgt spid="39"/>
                                        </p:tgtEl>
                                        <p:attrNameLst>
                                          <p:attrName>style.rotation</p:attrName>
                                        </p:attrNameLst>
                                      </p:cBhvr>
                                      <p:tavLst>
                                        <p:tav tm="0">
                                          <p:val>
                                            <p:fltVal val="90"/>
                                          </p:val>
                                        </p:tav>
                                        <p:tav tm="100000">
                                          <p:val>
                                            <p:fltVal val="0"/>
                                          </p:val>
                                        </p:tav>
                                      </p:tavLst>
                                    </p:anim>
                                    <p:animEffect transition="in" filter="fade">
                                      <p:cBhvr>
                                        <p:cTn id="237" dur="1000"/>
                                        <p:tgtEl>
                                          <p:spTgt spid="39"/>
                                        </p:tgtEl>
                                      </p:cBhvr>
                                    </p:animEffect>
                                  </p:childTnLst>
                                </p:cTn>
                              </p:par>
                              <p:par>
                                <p:cTn id="238" presetID="31" presetClass="entr" presetSubtype="0" fill="hold" grpId="0" nodeType="withEffect">
                                  <p:stCondLst>
                                    <p:cond delay="500"/>
                                  </p:stCondLst>
                                  <p:childTnLst>
                                    <p:set>
                                      <p:cBhvr>
                                        <p:cTn id="239" dur="1" fill="hold">
                                          <p:stCondLst>
                                            <p:cond delay="0"/>
                                          </p:stCondLst>
                                        </p:cTn>
                                        <p:tgtEl>
                                          <p:spTgt spid="40"/>
                                        </p:tgtEl>
                                        <p:attrNameLst>
                                          <p:attrName>style.visibility</p:attrName>
                                        </p:attrNameLst>
                                      </p:cBhvr>
                                      <p:to>
                                        <p:strVal val="visible"/>
                                      </p:to>
                                    </p:set>
                                    <p:anim calcmode="lin" valueType="num">
                                      <p:cBhvr>
                                        <p:cTn id="240" dur="1000" fill="hold"/>
                                        <p:tgtEl>
                                          <p:spTgt spid="40"/>
                                        </p:tgtEl>
                                        <p:attrNameLst>
                                          <p:attrName>ppt_w</p:attrName>
                                        </p:attrNameLst>
                                      </p:cBhvr>
                                      <p:tavLst>
                                        <p:tav tm="0">
                                          <p:val>
                                            <p:fltVal val="0"/>
                                          </p:val>
                                        </p:tav>
                                        <p:tav tm="100000">
                                          <p:val>
                                            <p:strVal val="#ppt_w"/>
                                          </p:val>
                                        </p:tav>
                                      </p:tavLst>
                                    </p:anim>
                                    <p:anim calcmode="lin" valueType="num">
                                      <p:cBhvr>
                                        <p:cTn id="241" dur="1000" fill="hold"/>
                                        <p:tgtEl>
                                          <p:spTgt spid="40"/>
                                        </p:tgtEl>
                                        <p:attrNameLst>
                                          <p:attrName>ppt_h</p:attrName>
                                        </p:attrNameLst>
                                      </p:cBhvr>
                                      <p:tavLst>
                                        <p:tav tm="0">
                                          <p:val>
                                            <p:fltVal val="0"/>
                                          </p:val>
                                        </p:tav>
                                        <p:tav tm="100000">
                                          <p:val>
                                            <p:strVal val="#ppt_h"/>
                                          </p:val>
                                        </p:tav>
                                      </p:tavLst>
                                    </p:anim>
                                    <p:anim calcmode="lin" valueType="num">
                                      <p:cBhvr>
                                        <p:cTn id="242" dur="1000" fill="hold"/>
                                        <p:tgtEl>
                                          <p:spTgt spid="40"/>
                                        </p:tgtEl>
                                        <p:attrNameLst>
                                          <p:attrName>style.rotation</p:attrName>
                                        </p:attrNameLst>
                                      </p:cBhvr>
                                      <p:tavLst>
                                        <p:tav tm="0">
                                          <p:val>
                                            <p:fltVal val="90"/>
                                          </p:val>
                                        </p:tav>
                                        <p:tav tm="100000">
                                          <p:val>
                                            <p:fltVal val="0"/>
                                          </p:val>
                                        </p:tav>
                                      </p:tavLst>
                                    </p:anim>
                                    <p:animEffect transition="in" filter="fade">
                                      <p:cBhvr>
                                        <p:cTn id="243" dur="1000"/>
                                        <p:tgtEl>
                                          <p:spTgt spid="40"/>
                                        </p:tgtEl>
                                      </p:cBhvr>
                                    </p:animEffect>
                                  </p:childTnLst>
                                </p:cTn>
                              </p:par>
                              <p:par>
                                <p:cTn id="244" presetID="31" presetClass="entr" presetSubtype="0" fill="hold" grpId="0" nodeType="withEffect">
                                  <p:stCondLst>
                                    <p:cond delay="500"/>
                                  </p:stCondLst>
                                  <p:childTnLst>
                                    <p:set>
                                      <p:cBhvr>
                                        <p:cTn id="245" dur="1" fill="hold">
                                          <p:stCondLst>
                                            <p:cond delay="0"/>
                                          </p:stCondLst>
                                        </p:cTn>
                                        <p:tgtEl>
                                          <p:spTgt spid="41"/>
                                        </p:tgtEl>
                                        <p:attrNameLst>
                                          <p:attrName>style.visibility</p:attrName>
                                        </p:attrNameLst>
                                      </p:cBhvr>
                                      <p:to>
                                        <p:strVal val="visible"/>
                                      </p:to>
                                    </p:set>
                                    <p:anim calcmode="lin" valueType="num">
                                      <p:cBhvr>
                                        <p:cTn id="246" dur="1000" fill="hold"/>
                                        <p:tgtEl>
                                          <p:spTgt spid="41"/>
                                        </p:tgtEl>
                                        <p:attrNameLst>
                                          <p:attrName>ppt_w</p:attrName>
                                        </p:attrNameLst>
                                      </p:cBhvr>
                                      <p:tavLst>
                                        <p:tav tm="0">
                                          <p:val>
                                            <p:fltVal val="0"/>
                                          </p:val>
                                        </p:tav>
                                        <p:tav tm="100000">
                                          <p:val>
                                            <p:strVal val="#ppt_w"/>
                                          </p:val>
                                        </p:tav>
                                      </p:tavLst>
                                    </p:anim>
                                    <p:anim calcmode="lin" valueType="num">
                                      <p:cBhvr>
                                        <p:cTn id="247" dur="1000" fill="hold"/>
                                        <p:tgtEl>
                                          <p:spTgt spid="41"/>
                                        </p:tgtEl>
                                        <p:attrNameLst>
                                          <p:attrName>ppt_h</p:attrName>
                                        </p:attrNameLst>
                                      </p:cBhvr>
                                      <p:tavLst>
                                        <p:tav tm="0">
                                          <p:val>
                                            <p:fltVal val="0"/>
                                          </p:val>
                                        </p:tav>
                                        <p:tav tm="100000">
                                          <p:val>
                                            <p:strVal val="#ppt_h"/>
                                          </p:val>
                                        </p:tav>
                                      </p:tavLst>
                                    </p:anim>
                                    <p:anim calcmode="lin" valueType="num">
                                      <p:cBhvr>
                                        <p:cTn id="248" dur="1000" fill="hold"/>
                                        <p:tgtEl>
                                          <p:spTgt spid="41"/>
                                        </p:tgtEl>
                                        <p:attrNameLst>
                                          <p:attrName>style.rotation</p:attrName>
                                        </p:attrNameLst>
                                      </p:cBhvr>
                                      <p:tavLst>
                                        <p:tav tm="0">
                                          <p:val>
                                            <p:fltVal val="90"/>
                                          </p:val>
                                        </p:tav>
                                        <p:tav tm="100000">
                                          <p:val>
                                            <p:fltVal val="0"/>
                                          </p:val>
                                        </p:tav>
                                      </p:tavLst>
                                    </p:anim>
                                    <p:animEffect transition="in" filter="fade">
                                      <p:cBhvr>
                                        <p:cTn id="249" dur="1000"/>
                                        <p:tgtEl>
                                          <p:spTgt spid="41"/>
                                        </p:tgtEl>
                                      </p:cBhvr>
                                    </p:animEffect>
                                  </p:childTnLst>
                                </p:cTn>
                              </p:par>
                              <p:par>
                                <p:cTn id="250" presetID="31" presetClass="entr" presetSubtype="0" fill="hold" grpId="0" nodeType="withEffect">
                                  <p:stCondLst>
                                    <p:cond delay="500"/>
                                  </p:stCondLst>
                                  <p:childTnLst>
                                    <p:set>
                                      <p:cBhvr>
                                        <p:cTn id="251" dur="1" fill="hold">
                                          <p:stCondLst>
                                            <p:cond delay="0"/>
                                          </p:stCondLst>
                                        </p:cTn>
                                        <p:tgtEl>
                                          <p:spTgt spid="42"/>
                                        </p:tgtEl>
                                        <p:attrNameLst>
                                          <p:attrName>style.visibility</p:attrName>
                                        </p:attrNameLst>
                                      </p:cBhvr>
                                      <p:to>
                                        <p:strVal val="visible"/>
                                      </p:to>
                                    </p:set>
                                    <p:anim calcmode="lin" valueType="num">
                                      <p:cBhvr>
                                        <p:cTn id="252" dur="1000" fill="hold"/>
                                        <p:tgtEl>
                                          <p:spTgt spid="42"/>
                                        </p:tgtEl>
                                        <p:attrNameLst>
                                          <p:attrName>ppt_w</p:attrName>
                                        </p:attrNameLst>
                                      </p:cBhvr>
                                      <p:tavLst>
                                        <p:tav tm="0">
                                          <p:val>
                                            <p:fltVal val="0"/>
                                          </p:val>
                                        </p:tav>
                                        <p:tav tm="100000">
                                          <p:val>
                                            <p:strVal val="#ppt_w"/>
                                          </p:val>
                                        </p:tav>
                                      </p:tavLst>
                                    </p:anim>
                                    <p:anim calcmode="lin" valueType="num">
                                      <p:cBhvr>
                                        <p:cTn id="253" dur="1000" fill="hold"/>
                                        <p:tgtEl>
                                          <p:spTgt spid="42"/>
                                        </p:tgtEl>
                                        <p:attrNameLst>
                                          <p:attrName>ppt_h</p:attrName>
                                        </p:attrNameLst>
                                      </p:cBhvr>
                                      <p:tavLst>
                                        <p:tav tm="0">
                                          <p:val>
                                            <p:fltVal val="0"/>
                                          </p:val>
                                        </p:tav>
                                        <p:tav tm="100000">
                                          <p:val>
                                            <p:strVal val="#ppt_h"/>
                                          </p:val>
                                        </p:tav>
                                      </p:tavLst>
                                    </p:anim>
                                    <p:anim calcmode="lin" valueType="num">
                                      <p:cBhvr>
                                        <p:cTn id="254" dur="1000" fill="hold"/>
                                        <p:tgtEl>
                                          <p:spTgt spid="42"/>
                                        </p:tgtEl>
                                        <p:attrNameLst>
                                          <p:attrName>style.rotation</p:attrName>
                                        </p:attrNameLst>
                                      </p:cBhvr>
                                      <p:tavLst>
                                        <p:tav tm="0">
                                          <p:val>
                                            <p:fltVal val="90"/>
                                          </p:val>
                                        </p:tav>
                                        <p:tav tm="100000">
                                          <p:val>
                                            <p:fltVal val="0"/>
                                          </p:val>
                                        </p:tav>
                                      </p:tavLst>
                                    </p:anim>
                                    <p:animEffect transition="in" filter="fade">
                                      <p:cBhvr>
                                        <p:cTn id="255" dur="1000"/>
                                        <p:tgtEl>
                                          <p:spTgt spid="42"/>
                                        </p:tgtEl>
                                      </p:cBhvr>
                                    </p:animEffect>
                                  </p:childTnLst>
                                </p:cTn>
                              </p:par>
                              <p:par>
                                <p:cTn id="256" presetID="31" presetClass="entr" presetSubtype="0" fill="hold" grpId="0" nodeType="withEffect">
                                  <p:stCondLst>
                                    <p:cond delay="500"/>
                                  </p:stCondLst>
                                  <p:childTnLst>
                                    <p:set>
                                      <p:cBhvr>
                                        <p:cTn id="257" dur="1" fill="hold">
                                          <p:stCondLst>
                                            <p:cond delay="0"/>
                                          </p:stCondLst>
                                        </p:cTn>
                                        <p:tgtEl>
                                          <p:spTgt spid="43"/>
                                        </p:tgtEl>
                                        <p:attrNameLst>
                                          <p:attrName>style.visibility</p:attrName>
                                        </p:attrNameLst>
                                      </p:cBhvr>
                                      <p:to>
                                        <p:strVal val="visible"/>
                                      </p:to>
                                    </p:set>
                                    <p:anim calcmode="lin" valueType="num">
                                      <p:cBhvr>
                                        <p:cTn id="258" dur="1000" fill="hold"/>
                                        <p:tgtEl>
                                          <p:spTgt spid="43"/>
                                        </p:tgtEl>
                                        <p:attrNameLst>
                                          <p:attrName>ppt_w</p:attrName>
                                        </p:attrNameLst>
                                      </p:cBhvr>
                                      <p:tavLst>
                                        <p:tav tm="0">
                                          <p:val>
                                            <p:fltVal val="0"/>
                                          </p:val>
                                        </p:tav>
                                        <p:tav tm="100000">
                                          <p:val>
                                            <p:strVal val="#ppt_w"/>
                                          </p:val>
                                        </p:tav>
                                      </p:tavLst>
                                    </p:anim>
                                    <p:anim calcmode="lin" valueType="num">
                                      <p:cBhvr>
                                        <p:cTn id="259" dur="1000" fill="hold"/>
                                        <p:tgtEl>
                                          <p:spTgt spid="43"/>
                                        </p:tgtEl>
                                        <p:attrNameLst>
                                          <p:attrName>ppt_h</p:attrName>
                                        </p:attrNameLst>
                                      </p:cBhvr>
                                      <p:tavLst>
                                        <p:tav tm="0">
                                          <p:val>
                                            <p:fltVal val="0"/>
                                          </p:val>
                                        </p:tav>
                                        <p:tav tm="100000">
                                          <p:val>
                                            <p:strVal val="#ppt_h"/>
                                          </p:val>
                                        </p:tav>
                                      </p:tavLst>
                                    </p:anim>
                                    <p:anim calcmode="lin" valueType="num">
                                      <p:cBhvr>
                                        <p:cTn id="260" dur="1000" fill="hold"/>
                                        <p:tgtEl>
                                          <p:spTgt spid="43"/>
                                        </p:tgtEl>
                                        <p:attrNameLst>
                                          <p:attrName>style.rotation</p:attrName>
                                        </p:attrNameLst>
                                      </p:cBhvr>
                                      <p:tavLst>
                                        <p:tav tm="0">
                                          <p:val>
                                            <p:fltVal val="90"/>
                                          </p:val>
                                        </p:tav>
                                        <p:tav tm="100000">
                                          <p:val>
                                            <p:fltVal val="0"/>
                                          </p:val>
                                        </p:tav>
                                      </p:tavLst>
                                    </p:anim>
                                    <p:animEffect transition="in" filter="fade">
                                      <p:cBhvr>
                                        <p:cTn id="261" dur="1000"/>
                                        <p:tgtEl>
                                          <p:spTgt spid="43"/>
                                        </p:tgtEl>
                                      </p:cBhvr>
                                    </p:animEffect>
                                  </p:childTnLst>
                                </p:cTn>
                              </p:par>
                              <p:par>
                                <p:cTn id="262" presetID="31" presetClass="entr" presetSubtype="0" fill="hold" grpId="0" nodeType="withEffect">
                                  <p:stCondLst>
                                    <p:cond delay="500"/>
                                  </p:stCondLst>
                                  <p:childTnLst>
                                    <p:set>
                                      <p:cBhvr>
                                        <p:cTn id="263" dur="1" fill="hold">
                                          <p:stCondLst>
                                            <p:cond delay="0"/>
                                          </p:stCondLst>
                                        </p:cTn>
                                        <p:tgtEl>
                                          <p:spTgt spid="44"/>
                                        </p:tgtEl>
                                        <p:attrNameLst>
                                          <p:attrName>style.visibility</p:attrName>
                                        </p:attrNameLst>
                                      </p:cBhvr>
                                      <p:to>
                                        <p:strVal val="visible"/>
                                      </p:to>
                                    </p:set>
                                    <p:anim calcmode="lin" valueType="num">
                                      <p:cBhvr>
                                        <p:cTn id="264" dur="1000" fill="hold"/>
                                        <p:tgtEl>
                                          <p:spTgt spid="44"/>
                                        </p:tgtEl>
                                        <p:attrNameLst>
                                          <p:attrName>ppt_w</p:attrName>
                                        </p:attrNameLst>
                                      </p:cBhvr>
                                      <p:tavLst>
                                        <p:tav tm="0">
                                          <p:val>
                                            <p:fltVal val="0"/>
                                          </p:val>
                                        </p:tav>
                                        <p:tav tm="100000">
                                          <p:val>
                                            <p:strVal val="#ppt_w"/>
                                          </p:val>
                                        </p:tav>
                                      </p:tavLst>
                                    </p:anim>
                                    <p:anim calcmode="lin" valueType="num">
                                      <p:cBhvr>
                                        <p:cTn id="265" dur="1000" fill="hold"/>
                                        <p:tgtEl>
                                          <p:spTgt spid="44"/>
                                        </p:tgtEl>
                                        <p:attrNameLst>
                                          <p:attrName>ppt_h</p:attrName>
                                        </p:attrNameLst>
                                      </p:cBhvr>
                                      <p:tavLst>
                                        <p:tav tm="0">
                                          <p:val>
                                            <p:fltVal val="0"/>
                                          </p:val>
                                        </p:tav>
                                        <p:tav tm="100000">
                                          <p:val>
                                            <p:strVal val="#ppt_h"/>
                                          </p:val>
                                        </p:tav>
                                      </p:tavLst>
                                    </p:anim>
                                    <p:anim calcmode="lin" valueType="num">
                                      <p:cBhvr>
                                        <p:cTn id="266" dur="1000" fill="hold"/>
                                        <p:tgtEl>
                                          <p:spTgt spid="44"/>
                                        </p:tgtEl>
                                        <p:attrNameLst>
                                          <p:attrName>style.rotation</p:attrName>
                                        </p:attrNameLst>
                                      </p:cBhvr>
                                      <p:tavLst>
                                        <p:tav tm="0">
                                          <p:val>
                                            <p:fltVal val="90"/>
                                          </p:val>
                                        </p:tav>
                                        <p:tav tm="100000">
                                          <p:val>
                                            <p:fltVal val="0"/>
                                          </p:val>
                                        </p:tav>
                                      </p:tavLst>
                                    </p:anim>
                                    <p:animEffect transition="in" filter="fade">
                                      <p:cBhvr>
                                        <p:cTn id="267" dur="1000"/>
                                        <p:tgtEl>
                                          <p:spTgt spid="44"/>
                                        </p:tgtEl>
                                      </p:cBhvr>
                                    </p:animEffect>
                                  </p:childTnLst>
                                </p:cTn>
                              </p:par>
                              <p:par>
                                <p:cTn id="268" presetID="31" presetClass="entr" presetSubtype="0" fill="hold" grpId="0" nodeType="withEffect">
                                  <p:stCondLst>
                                    <p:cond delay="500"/>
                                  </p:stCondLst>
                                  <p:childTnLst>
                                    <p:set>
                                      <p:cBhvr>
                                        <p:cTn id="269" dur="1" fill="hold">
                                          <p:stCondLst>
                                            <p:cond delay="0"/>
                                          </p:stCondLst>
                                        </p:cTn>
                                        <p:tgtEl>
                                          <p:spTgt spid="45"/>
                                        </p:tgtEl>
                                        <p:attrNameLst>
                                          <p:attrName>style.visibility</p:attrName>
                                        </p:attrNameLst>
                                      </p:cBhvr>
                                      <p:to>
                                        <p:strVal val="visible"/>
                                      </p:to>
                                    </p:set>
                                    <p:anim calcmode="lin" valueType="num">
                                      <p:cBhvr>
                                        <p:cTn id="270" dur="1000" fill="hold"/>
                                        <p:tgtEl>
                                          <p:spTgt spid="45"/>
                                        </p:tgtEl>
                                        <p:attrNameLst>
                                          <p:attrName>ppt_w</p:attrName>
                                        </p:attrNameLst>
                                      </p:cBhvr>
                                      <p:tavLst>
                                        <p:tav tm="0">
                                          <p:val>
                                            <p:fltVal val="0"/>
                                          </p:val>
                                        </p:tav>
                                        <p:tav tm="100000">
                                          <p:val>
                                            <p:strVal val="#ppt_w"/>
                                          </p:val>
                                        </p:tav>
                                      </p:tavLst>
                                    </p:anim>
                                    <p:anim calcmode="lin" valueType="num">
                                      <p:cBhvr>
                                        <p:cTn id="271" dur="1000" fill="hold"/>
                                        <p:tgtEl>
                                          <p:spTgt spid="45"/>
                                        </p:tgtEl>
                                        <p:attrNameLst>
                                          <p:attrName>ppt_h</p:attrName>
                                        </p:attrNameLst>
                                      </p:cBhvr>
                                      <p:tavLst>
                                        <p:tav tm="0">
                                          <p:val>
                                            <p:fltVal val="0"/>
                                          </p:val>
                                        </p:tav>
                                        <p:tav tm="100000">
                                          <p:val>
                                            <p:strVal val="#ppt_h"/>
                                          </p:val>
                                        </p:tav>
                                      </p:tavLst>
                                    </p:anim>
                                    <p:anim calcmode="lin" valueType="num">
                                      <p:cBhvr>
                                        <p:cTn id="272" dur="1000" fill="hold"/>
                                        <p:tgtEl>
                                          <p:spTgt spid="45"/>
                                        </p:tgtEl>
                                        <p:attrNameLst>
                                          <p:attrName>style.rotation</p:attrName>
                                        </p:attrNameLst>
                                      </p:cBhvr>
                                      <p:tavLst>
                                        <p:tav tm="0">
                                          <p:val>
                                            <p:fltVal val="90"/>
                                          </p:val>
                                        </p:tav>
                                        <p:tav tm="100000">
                                          <p:val>
                                            <p:fltVal val="0"/>
                                          </p:val>
                                        </p:tav>
                                      </p:tavLst>
                                    </p:anim>
                                    <p:animEffect transition="in" filter="fade">
                                      <p:cBhvr>
                                        <p:cTn id="273" dur="1000"/>
                                        <p:tgtEl>
                                          <p:spTgt spid="45"/>
                                        </p:tgtEl>
                                      </p:cBhvr>
                                    </p:animEffect>
                                  </p:childTnLst>
                                </p:cTn>
                              </p:par>
                              <p:par>
                                <p:cTn id="274" presetID="31" presetClass="entr" presetSubtype="0" fill="hold" grpId="0" nodeType="withEffect">
                                  <p:stCondLst>
                                    <p:cond delay="500"/>
                                  </p:stCondLst>
                                  <p:childTnLst>
                                    <p:set>
                                      <p:cBhvr>
                                        <p:cTn id="275" dur="1" fill="hold">
                                          <p:stCondLst>
                                            <p:cond delay="0"/>
                                          </p:stCondLst>
                                        </p:cTn>
                                        <p:tgtEl>
                                          <p:spTgt spid="46"/>
                                        </p:tgtEl>
                                        <p:attrNameLst>
                                          <p:attrName>style.visibility</p:attrName>
                                        </p:attrNameLst>
                                      </p:cBhvr>
                                      <p:to>
                                        <p:strVal val="visible"/>
                                      </p:to>
                                    </p:set>
                                    <p:anim calcmode="lin" valueType="num">
                                      <p:cBhvr>
                                        <p:cTn id="276" dur="1000" fill="hold"/>
                                        <p:tgtEl>
                                          <p:spTgt spid="46"/>
                                        </p:tgtEl>
                                        <p:attrNameLst>
                                          <p:attrName>ppt_w</p:attrName>
                                        </p:attrNameLst>
                                      </p:cBhvr>
                                      <p:tavLst>
                                        <p:tav tm="0">
                                          <p:val>
                                            <p:fltVal val="0"/>
                                          </p:val>
                                        </p:tav>
                                        <p:tav tm="100000">
                                          <p:val>
                                            <p:strVal val="#ppt_w"/>
                                          </p:val>
                                        </p:tav>
                                      </p:tavLst>
                                    </p:anim>
                                    <p:anim calcmode="lin" valueType="num">
                                      <p:cBhvr>
                                        <p:cTn id="277" dur="1000" fill="hold"/>
                                        <p:tgtEl>
                                          <p:spTgt spid="46"/>
                                        </p:tgtEl>
                                        <p:attrNameLst>
                                          <p:attrName>ppt_h</p:attrName>
                                        </p:attrNameLst>
                                      </p:cBhvr>
                                      <p:tavLst>
                                        <p:tav tm="0">
                                          <p:val>
                                            <p:fltVal val="0"/>
                                          </p:val>
                                        </p:tav>
                                        <p:tav tm="100000">
                                          <p:val>
                                            <p:strVal val="#ppt_h"/>
                                          </p:val>
                                        </p:tav>
                                      </p:tavLst>
                                    </p:anim>
                                    <p:anim calcmode="lin" valueType="num">
                                      <p:cBhvr>
                                        <p:cTn id="278" dur="1000" fill="hold"/>
                                        <p:tgtEl>
                                          <p:spTgt spid="46"/>
                                        </p:tgtEl>
                                        <p:attrNameLst>
                                          <p:attrName>style.rotation</p:attrName>
                                        </p:attrNameLst>
                                      </p:cBhvr>
                                      <p:tavLst>
                                        <p:tav tm="0">
                                          <p:val>
                                            <p:fltVal val="90"/>
                                          </p:val>
                                        </p:tav>
                                        <p:tav tm="100000">
                                          <p:val>
                                            <p:fltVal val="0"/>
                                          </p:val>
                                        </p:tav>
                                      </p:tavLst>
                                    </p:anim>
                                    <p:animEffect transition="in" filter="fade">
                                      <p:cBhvr>
                                        <p:cTn id="279" dur="1000"/>
                                        <p:tgtEl>
                                          <p:spTgt spid="46"/>
                                        </p:tgtEl>
                                      </p:cBhvr>
                                    </p:animEffect>
                                  </p:childTnLst>
                                </p:cTn>
                              </p:par>
                              <p:par>
                                <p:cTn id="280" presetID="31" presetClass="entr" presetSubtype="0" fill="hold" grpId="0" nodeType="withEffect">
                                  <p:stCondLst>
                                    <p:cond delay="500"/>
                                  </p:stCondLst>
                                  <p:childTnLst>
                                    <p:set>
                                      <p:cBhvr>
                                        <p:cTn id="281" dur="1" fill="hold">
                                          <p:stCondLst>
                                            <p:cond delay="0"/>
                                          </p:stCondLst>
                                        </p:cTn>
                                        <p:tgtEl>
                                          <p:spTgt spid="47"/>
                                        </p:tgtEl>
                                        <p:attrNameLst>
                                          <p:attrName>style.visibility</p:attrName>
                                        </p:attrNameLst>
                                      </p:cBhvr>
                                      <p:to>
                                        <p:strVal val="visible"/>
                                      </p:to>
                                    </p:set>
                                    <p:anim calcmode="lin" valueType="num">
                                      <p:cBhvr>
                                        <p:cTn id="282" dur="1000" fill="hold"/>
                                        <p:tgtEl>
                                          <p:spTgt spid="47"/>
                                        </p:tgtEl>
                                        <p:attrNameLst>
                                          <p:attrName>ppt_w</p:attrName>
                                        </p:attrNameLst>
                                      </p:cBhvr>
                                      <p:tavLst>
                                        <p:tav tm="0">
                                          <p:val>
                                            <p:fltVal val="0"/>
                                          </p:val>
                                        </p:tav>
                                        <p:tav tm="100000">
                                          <p:val>
                                            <p:strVal val="#ppt_w"/>
                                          </p:val>
                                        </p:tav>
                                      </p:tavLst>
                                    </p:anim>
                                    <p:anim calcmode="lin" valueType="num">
                                      <p:cBhvr>
                                        <p:cTn id="283" dur="1000" fill="hold"/>
                                        <p:tgtEl>
                                          <p:spTgt spid="47"/>
                                        </p:tgtEl>
                                        <p:attrNameLst>
                                          <p:attrName>ppt_h</p:attrName>
                                        </p:attrNameLst>
                                      </p:cBhvr>
                                      <p:tavLst>
                                        <p:tav tm="0">
                                          <p:val>
                                            <p:fltVal val="0"/>
                                          </p:val>
                                        </p:tav>
                                        <p:tav tm="100000">
                                          <p:val>
                                            <p:strVal val="#ppt_h"/>
                                          </p:val>
                                        </p:tav>
                                      </p:tavLst>
                                    </p:anim>
                                    <p:anim calcmode="lin" valueType="num">
                                      <p:cBhvr>
                                        <p:cTn id="284" dur="1000" fill="hold"/>
                                        <p:tgtEl>
                                          <p:spTgt spid="47"/>
                                        </p:tgtEl>
                                        <p:attrNameLst>
                                          <p:attrName>style.rotation</p:attrName>
                                        </p:attrNameLst>
                                      </p:cBhvr>
                                      <p:tavLst>
                                        <p:tav tm="0">
                                          <p:val>
                                            <p:fltVal val="90"/>
                                          </p:val>
                                        </p:tav>
                                        <p:tav tm="100000">
                                          <p:val>
                                            <p:fltVal val="0"/>
                                          </p:val>
                                        </p:tav>
                                      </p:tavLst>
                                    </p:anim>
                                    <p:animEffect transition="in" filter="fade">
                                      <p:cBhvr>
                                        <p:cTn id="285" dur="1000"/>
                                        <p:tgtEl>
                                          <p:spTgt spid="47"/>
                                        </p:tgtEl>
                                      </p:cBhvr>
                                    </p:animEffect>
                                  </p:childTnLst>
                                </p:cTn>
                              </p:par>
                              <p:par>
                                <p:cTn id="286" presetID="31" presetClass="entr" presetSubtype="0" fill="hold" grpId="0" nodeType="withEffect">
                                  <p:stCondLst>
                                    <p:cond delay="500"/>
                                  </p:stCondLst>
                                  <p:childTnLst>
                                    <p:set>
                                      <p:cBhvr>
                                        <p:cTn id="287" dur="1" fill="hold">
                                          <p:stCondLst>
                                            <p:cond delay="0"/>
                                          </p:stCondLst>
                                        </p:cTn>
                                        <p:tgtEl>
                                          <p:spTgt spid="48"/>
                                        </p:tgtEl>
                                        <p:attrNameLst>
                                          <p:attrName>style.visibility</p:attrName>
                                        </p:attrNameLst>
                                      </p:cBhvr>
                                      <p:to>
                                        <p:strVal val="visible"/>
                                      </p:to>
                                    </p:set>
                                    <p:anim calcmode="lin" valueType="num">
                                      <p:cBhvr>
                                        <p:cTn id="288" dur="1000" fill="hold"/>
                                        <p:tgtEl>
                                          <p:spTgt spid="48"/>
                                        </p:tgtEl>
                                        <p:attrNameLst>
                                          <p:attrName>ppt_w</p:attrName>
                                        </p:attrNameLst>
                                      </p:cBhvr>
                                      <p:tavLst>
                                        <p:tav tm="0">
                                          <p:val>
                                            <p:fltVal val="0"/>
                                          </p:val>
                                        </p:tav>
                                        <p:tav tm="100000">
                                          <p:val>
                                            <p:strVal val="#ppt_w"/>
                                          </p:val>
                                        </p:tav>
                                      </p:tavLst>
                                    </p:anim>
                                    <p:anim calcmode="lin" valueType="num">
                                      <p:cBhvr>
                                        <p:cTn id="289" dur="1000" fill="hold"/>
                                        <p:tgtEl>
                                          <p:spTgt spid="48"/>
                                        </p:tgtEl>
                                        <p:attrNameLst>
                                          <p:attrName>ppt_h</p:attrName>
                                        </p:attrNameLst>
                                      </p:cBhvr>
                                      <p:tavLst>
                                        <p:tav tm="0">
                                          <p:val>
                                            <p:fltVal val="0"/>
                                          </p:val>
                                        </p:tav>
                                        <p:tav tm="100000">
                                          <p:val>
                                            <p:strVal val="#ppt_h"/>
                                          </p:val>
                                        </p:tav>
                                      </p:tavLst>
                                    </p:anim>
                                    <p:anim calcmode="lin" valueType="num">
                                      <p:cBhvr>
                                        <p:cTn id="290" dur="1000" fill="hold"/>
                                        <p:tgtEl>
                                          <p:spTgt spid="48"/>
                                        </p:tgtEl>
                                        <p:attrNameLst>
                                          <p:attrName>style.rotation</p:attrName>
                                        </p:attrNameLst>
                                      </p:cBhvr>
                                      <p:tavLst>
                                        <p:tav tm="0">
                                          <p:val>
                                            <p:fltVal val="90"/>
                                          </p:val>
                                        </p:tav>
                                        <p:tav tm="100000">
                                          <p:val>
                                            <p:fltVal val="0"/>
                                          </p:val>
                                        </p:tav>
                                      </p:tavLst>
                                    </p:anim>
                                    <p:animEffect transition="in" filter="fade">
                                      <p:cBhvr>
                                        <p:cTn id="291" dur="1000"/>
                                        <p:tgtEl>
                                          <p:spTgt spid="48"/>
                                        </p:tgtEl>
                                      </p:cBhvr>
                                    </p:animEffect>
                                  </p:childTnLst>
                                </p:cTn>
                              </p:par>
                              <p:par>
                                <p:cTn id="292" presetID="31" presetClass="entr" presetSubtype="0" fill="hold" grpId="0" nodeType="withEffect">
                                  <p:stCondLst>
                                    <p:cond delay="500"/>
                                  </p:stCondLst>
                                  <p:childTnLst>
                                    <p:set>
                                      <p:cBhvr>
                                        <p:cTn id="293" dur="1" fill="hold">
                                          <p:stCondLst>
                                            <p:cond delay="0"/>
                                          </p:stCondLst>
                                        </p:cTn>
                                        <p:tgtEl>
                                          <p:spTgt spid="49"/>
                                        </p:tgtEl>
                                        <p:attrNameLst>
                                          <p:attrName>style.visibility</p:attrName>
                                        </p:attrNameLst>
                                      </p:cBhvr>
                                      <p:to>
                                        <p:strVal val="visible"/>
                                      </p:to>
                                    </p:set>
                                    <p:anim calcmode="lin" valueType="num">
                                      <p:cBhvr>
                                        <p:cTn id="294" dur="1000" fill="hold"/>
                                        <p:tgtEl>
                                          <p:spTgt spid="49"/>
                                        </p:tgtEl>
                                        <p:attrNameLst>
                                          <p:attrName>ppt_w</p:attrName>
                                        </p:attrNameLst>
                                      </p:cBhvr>
                                      <p:tavLst>
                                        <p:tav tm="0">
                                          <p:val>
                                            <p:fltVal val="0"/>
                                          </p:val>
                                        </p:tav>
                                        <p:tav tm="100000">
                                          <p:val>
                                            <p:strVal val="#ppt_w"/>
                                          </p:val>
                                        </p:tav>
                                      </p:tavLst>
                                    </p:anim>
                                    <p:anim calcmode="lin" valueType="num">
                                      <p:cBhvr>
                                        <p:cTn id="295" dur="1000" fill="hold"/>
                                        <p:tgtEl>
                                          <p:spTgt spid="49"/>
                                        </p:tgtEl>
                                        <p:attrNameLst>
                                          <p:attrName>ppt_h</p:attrName>
                                        </p:attrNameLst>
                                      </p:cBhvr>
                                      <p:tavLst>
                                        <p:tav tm="0">
                                          <p:val>
                                            <p:fltVal val="0"/>
                                          </p:val>
                                        </p:tav>
                                        <p:tav tm="100000">
                                          <p:val>
                                            <p:strVal val="#ppt_h"/>
                                          </p:val>
                                        </p:tav>
                                      </p:tavLst>
                                    </p:anim>
                                    <p:anim calcmode="lin" valueType="num">
                                      <p:cBhvr>
                                        <p:cTn id="296" dur="1000" fill="hold"/>
                                        <p:tgtEl>
                                          <p:spTgt spid="49"/>
                                        </p:tgtEl>
                                        <p:attrNameLst>
                                          <p:attrName>style.rotation</p:attrName>
                                        </p:attrNameLst>
                                      </p:cBhvr>
                                      <p:tavLst>
                                        <p:tav tm="0">
                                          <p:val>
                                            <p:fltVal val="90"/>
                                          </p:val>
                                        </p:tav>
                                        <p:tav tm="100000">
                                          <p:val>
                                            <p:fltVal val="0"/>
                                          </p:val>
                                        </p:tav>
                                      </p:tavLst>
                                    </p:anim>
                                    <p:animEffect transition="in" filter="fade">
                                      <p:cBhvr>
                                        <p:cTn id="297" dur="1000"/>
                                        <p:tgtEl>
                                          <p:spTgt spid="49"/>
                                        </p:tgtEl>
                                      </p:cBhvr>
                                    </p:animEffect>
                                  </p:childTnLst>
                                </p:cTn>
                              </p:par>
                              <p:par>
                                <p:cTn id="298" presetID="31" presetClass="entr" presetSubtype="0" fill="hold" grpId="0" nodeType="withEffect">
                                  <p:stCondLst>
                                    <p:cond delay="500"/>
                                  </p:stCondLst>
                                  <p:childTnLst>
                                    <p:set>
                                      <p:cBhvr>
                                        <p:cTn id="299" dur="1" fill="hold">
                                          <p:stCondLst>
                                            <p:cond delay="0"/>
                                          </p:stCondLst>
                                        </p:cTn>
                                        <p:tgtEl>
                                          <p:spTgt spid="50"/>
                                        </p:tgtEl>
                                        <p:attrNameLst>
                                          <p:attrName>style.visibility</p:attrName>
                                        </p:attrNameLst>
                                      </p:cBhvr>
                                      <p:to>
                                        <p:strVal val="visible"/>
                                      </p:to>
                                    </p:set>
                                    <p:anim calcmode="lin" valueType="num">
                                      <p:cBhvr>
                                        <p:cTn id="300" dur="1000" fill="hold"/>
                                        <p:tgtEl>
                                          <p:spTgt spid="50"/>
                                        </p:tgtEl>
                                        <p:attrNameLst>
                                          <p:attrName>ppt_w</p:attrName>
                                        </p:attrNameLst>
                                      </p:cBhvr>
                                      <p:tavLst>
                                        <p:tav tm="0">
                                          <p:val>
                                            <p:fltVal val="0"/>
                                          </p:val>
                                        </p:tav>
                                        <p:tav tm="100000">
                                          <p:val>
                                            <p:strVal val="#ppt_w"/>
                                          </p:val>
                                        </p:tav>
                                      </p:tavLst>
                                    </p:anim>
                                    <p:anim calcmode="lin" valueType="num">
                                      <p:cBhvr>
                                        <p:cTn id="301" dur="1000" fill="hold"/>
                                        <p:tgtEl>
                                          <p:spTgt spid="50"/>
                                        </p:tgtEl>
                                        <p:attrNameLst>
                                          <p:attrName>ppt_h</p:attrName>
                                        </p:attrNameLst>
                                      </p:cBhvr>
                                      <p:tavLst>
                                        <p:tav tm="0">
                                          <p:val>
                                            <p:fltVal val="0"/>
                                          </p:val>
                                        </p:tav>
                                        <p:tav tm="100000">
                                          <p:val>
                                            <p:strVal val="#ppt_h"/>
                                          </p:val>
                                        </p:tav>
                                      </p:tavLst>
                                    </p:anim>
                                    <p:anim calcmode="lin" valueType="num">
                                      <p:cBhvr>
                                        <p:cTn id="302" dur="1000" fill="hold"/>
                                        <p:tgtEl>
                                          <p:spTgt spid="50"/>
                                        </p:tgtEl>
                                        <p:attrNameLst>
                                          <p:attrName>style.rotation</p:attrName>
                                        </p:attrNameLst>
                                      </p:cBhvr>
                                      <p:tavLst>
                                        <p:tav tm="0">
                                          <p:val>
                                            <p:fltVal val="90"/>
                                          </p:val>
                                        </p:tav>
                                        <p:tav tm="100000">
                                          <p:val>
                                            <p:fltVal val="0"/>
                                          </p:val>
                                        </p:tav>
                                      </p:tavLst>
                                    </p:anim>
                                    <p:animEffect transition="in" filter="fade">
                                      <p:cBhvr>
                                        <p:cTn id="303" dur="1000"/>
                                        <p:tgtEl>
                                          <p:spTgt spid="50"/>
                                        </p:tgtEl>
                                      </p:cBhvr>
                                    </p:animEffect>
                                  </p:childTnLst>
                                </p:cTn>
                              </p:par>
                              <p:par>
                                <p:cTn id="304" presetID="31" presetClass="entr" presetSubtype="0" fill="hold" grpId="0" nodeType="withEffect">
                                  <p:stCondLst>
                                    <p:cond delay="500"/>
                                  </p:stCondLst>
                                  <p:childTnLst>
                                    <p:set>
                                      <p:cBhvr>
                                        <p:cTn id="305" dur="1" fill="hold">
                                          <p:stCondLst>
                                            <p:cond delay="0"/>
                                          </p:stCondLst>
                                        </p:cTn>
                                        <p:tgtEl>
                                          <p:spTgt spid="51"/>
                                        </p:tgtEl>
                                        <p:attrNameLst>
                                          <p:attrName>style.visibility</p:attrName>
                                        </p:attrNameLst>
                                      </p:cBhvr>
                                      <p:to>
                                        <p:strVal val="visible"/>
                                      </p:to>
                                    </p:set>
                                    <p:anim calcmode="lin" valueType="num">
                                      <p:cBhvr>
                                        <p:cTn id="306" dur="1000" fill="hold"/>
                                        <p:tgtEl>
                                          <p:spTgt spid="51"/>
                                        </p:tgtEl>
                                        <p:attrNameLst>
                                          <p:attrName>ppt_w</p:attrName>
                                        </p:attrNameLst>
                                      </p:cBhvr>
                                      <p:tavLst>
                                        <p:tav tm="0">
                                          <p:val>
                                            <p:fltVal val="0"/>
                                          </p:val>
                                        </p:tav>
                                        <p:tav tm="100000">
                                          <p:val>
                                            <p:strVal val="#ppt_w"/>
                                          </p:val>
                                        </p:tav>
                                      </p:tavLst>
                                    </p:anim>
                                    <p:anim calcmode="lin" valueType="num">
                                      <p:cBhvr>
                                        <p:cTn id="307" dur="1000" fill="hold"/>
                                        <p:tgtEl>
                                          <p:spTgt spid="51"/>
                                        </p:tgtEl>
                                        <p:attrNameLst>
                                          <p:attrName>ppt_h</p:attrName>
                                        </p:attrNameLst>
                                      </p:cBhvr>
                                      <p:tavLst>
                                        <p:tav tm="0">
                                          <p:val>
                                            <p:fltVal val="0"/>
                                          </p:val>
                                        </p:tav>
                                        <p:tav tm="100000">
                                          <p:val>
                                            <p:strVal val="#ppt_h"/>
                                          </p:val>
                                        </p:tav>
                                      </p:tavLst>
                                    </p:anim>
                                    <p:anim calcmode="lin" valueType="num">
                                      <p:cBhvr>
                                        <p:cTn id="308" dur="1000" fill="hold"/>
                                        <p:tgtEl>
                                          <p:spTgt spid="51"/>
                                        </p:tgtEl>
                                        <p:attrNameLst>
                                          <p:attrName>style.rotation</p:attrName>
                                        </p:attrNameLst>
                                      </p:cBhvr>
                                      <p:tavLst>
                                        <p:tav tm="0">
                                          <p:val>
                                            <p:fltVal val="90"/>
                                          </p:val>
                                        </p:tav>
                                        <p:tav tm="100000">
                                          <p:val>
                                            <p:fltVal val="0"/>
                                          </p:val>
                                        </p:tav>
                                      </p:tavLst>
                                    </p:anim>
                                    <p:animEffect transition="in" filter="fade">
                                      <p:cBhvr>
                                        <p:cTn id="309" dur="1000"/>
                                        <p:tgtEl>
                                          <p:spTgt spid="51"/>
                                        </p:tgtEl>
                                      </p:cBhvr>
                                    </p:animEffect>
                                  </p:childTnLst>
                                </p:cTn>
                              </p:par>
                              <p:par>
                                <p:cTn id="310" presetID="31" presetClass="entr" presetSubtype="0" fill="hold" grpId="0" nodeType="withEffect">
                                  <p:stCondLst>
                                    <p:cond delay="500"/>
                                  </p:stCondLst>
                                  <p:childTnLst>
                                    <p:set>
                                      <p:cBhvr>
                                        <p:cTn id="311" dur="1" fill="hold">
                                          <p:stCondLst>
                                            <p:cond delay="0"/>
                                          </p:stCondLst>
                                        </p:cTn>
                                        <p:tgtEl>
                                          <p:spTgt spid="52"/>
                                        </p:tgtEl>
                                        <p:attrNameLst>
                                          <p:attrName>style.visibility</p:attrName>
                                        </p:attrNameLst>
                                      </p:cBhvr>
                                      <p:to>
                                        <p:strVal val="visible"/>
                                      </p:to>
                                    </p:set>
                                    <p:anim calcmode="lin" valueType="num">
                                      <p:cBhvr>
                                        <p:cTn id="312" dur="1000" fill="hold"/>
                                        <p:tgtEl>
                                          <p:spTgt spid="52"/>
                                        </p:tgtEl>
                                        <p:attrNameLst>
                                          <p:attrName>ppt_w</p:attrName>
                                        </p:attrNameLst>
                                      </p:cBhvr>
                                      <p:tavLst>
                                        <p:tav tm="0">
                                          <p:val>
                                            <p:fltVal val="0"/>
                                          </p:val>
                                        </p:tav>
                                        <p:tav tm="100000">
                                          <p:val>
                                            <p:strVal val="#ppt_w"/>
                                          </p:val>
                                        </p:tav>
                                      </p:tavLst>
                                    </p:anim>
                                    <p:anim calcmode="lin" valueType="num">
                                      <p:cBhvr>
                                        <p:cTn id="313" dur="1000" fill="hold"/>
                                        <p:tgtEl>
                                          <p:spTgt spid="52"/>
                                        </p:tgtEl>
                                        <p:attrNameLst>
                                          <p:attrName>ppt_h</p:attrName>
                                        </p:attrNameLst>
                                      </p:cBhvr>
                                      <p:tavLst>
                                        <p:tav tm="0">
                                          <p:val>
                                            <p:fltVal val="0"/>
                                          </p:val>
                                        </p:tav>
                                        <p:tav tm="100000">
                                          <p:val>
                                            <p:strVal val="#ppt_h"/>
                                          </p:val>
                                        </p:tav>
                                      </p:tavLst>
                                    </p:anim>
                                    <p:anim calcmode="lin" valueType="num">
                                      <p:cBhvr>
                                        <p:cTn id="314" dur="1000" fill="hold"/>
                                        <p:tgtEl>
                                          <p:spTgt spid="52"/>
                                        </p:tgtEl>
                                        <p:attrNameLst>
                                          <p:attrName>style.rotation</p:attrName>
                                        </p:attrNameLst>
                                      </p:cBhvr>
                                      <p:tavLst>
                                        <p:tav tm="0">
                                          <p:val>
                                            <p:fltVal val="90"/>
                                          </p:val>
                                        </p:tav>
                                        <p:tav tm="100000">
                                          <p:val>
                                            <p:fltVal val="0"/>
                                          </p:val>
                                        </p:tav>
                                      </p:tavLst>
                                    </p:anim>
                                    <p:animEffect transition="in" filter="fade">
                                      <p:cBhvr>
                                        <p:cTn id="315" dur="1000"/>
                                        <p:tgtEl>
                                          <p:spTgt spid="52"/>
                                        </p:tgtEl>
                                      </p:cBhvr>
                                    </p:animEffect>
                                  </p:childTnLst>
                                </p:cTn>
                              </p:par>
                              <p:par>
                                <p:cTn id="316" presetID="31" presetClass="entr" presetSubtype="0" fill="hold" nodeType="withEffect">
                                  <p:stCondLst>
                                    <p:cond delay="500"/>
                                  </p:stCondLst>
                                  <p:childTnLst>
                                    <p:set>
                                      <p:cBhvr>
                                        <p:cTn id="317" dur="1" fill="hold">
                                          <p:stCondLst>
                                            <p:cond delay="0"/>
                                          </p:stCondLst>
                                        </p:cTn>
                                        <p:tgtEl>
                                          <p:spTgt spid="2"/>
                                        </p:tgtEl>
                                        <p:attrNameLst>
                                          <p:attrName>style.visibility</p:attrName>
                                        </p:attrNameLst>
                                      </p:cBhvr>
                                      <p:to>
                                        <p:strVal val="visible"/>
                                      </p:to>
                                    </p:set>
                                    <p:anim calcmode="lin" valueType="num">
                                      <p:cBhvr>
                                        <p:cTn id="318" dur="1000" fill="hold"/>
                                        <p:tgtEl>
                                          <p:spTgt spid="2"/>
                                        </p:tgtEl>
                                        <p:attrNameLst>
                                          <p:attrName>ppt_w</p:attrName>
                                        </p:attrNameLst>
                                      </p:cBhvr>
                                      <p:tavLst>
                                        <p:tav tm="0">
                                          <p:val>
                                            <p:fltVal val="0"/>
                                          </p:val>
                                        </p:tav>
                                        <p:tav tm="100000">
                                          <p:val>
                                            <p:strVal val="#ppt_w"/>
                                          </p:val>
                                        </p:tav>
                                      </p:tavLst>
                                    </p:anim>
                                    <p:anim calcmode="lin" valueType="num">
                                      <p:cBhvr>
                                        <p:cTn id="319" dur="1000" fill="hold"/>
                                        <p:tgtEl>
                                          <p:spTgt spid="2"/>
                                        </p:tgtEl>
                                        <p:attrNameLst>
                                          <p:attrName>ppt_h</p:attrName>
                                        </p:attrNameLst>
                                      </p:cBhvr>
                                      <p:tavLst>
                                        <p:tav tm="0">
                                          <p:val>
                                            <p:fltVal val="0"/>
                                          </p:val>
                                        </p:tav>
                                        <p:tav tm="100000">
                                          <p:val>
                                            <p:strVal val="#ppt_h"/>
                                          </p:val>
                                        </p:tav>
                                      </p:tavLst>
                                    </p:anim>
                                    <p:anim calcmode="lin" valueType="num">
                                      <p:cBhvr>
                                        <p:cTn id="320" dur="1000" fill="hold"/>
                                        <p:tgtEl>
                                          <p:spTgt spid="2"/>
                                        </p:tgtEl>
                                        <p:attrNameLst>
                                          <p:attrName>style.rotation</p:attrName>
                                        </p:attrNameLst>
                                      </p:cBhvr>
                                      <p:tavLst>
                                        <p:tav tm="0">
                                          <p:val>
                                            <p:fltVal val="90"/>
                                          </p:val>
                                        </p:tav>
                                        <p:tav tm="100000">
                                          <p:val>
                                            <p:fltVal val="0"/>
                                          </p:val>
                                        </p:tav>
                                      </p:tavLst>
                                    </p:anim>
                                    <p:animEffect transition="in" filter="fade">
                                      <p:cBhvr>
                                        <p:cTn id="321" dur="1000"/>
                                        <p:tgtEl>
                                          <p:spTgt spid="2"/>
                                        </p:tgtEl>
                                      </p:cBhvr>
                                    </p:animEffect>
                                  </p:childTnLst>
                                </p:cTn>
                              </p:par>
                              <p:par>
                                <p:cTn id="322" presetID="31" presetClass="entr" presetSubtype="0" fill="hold" nodeType="withEffect">
                                  <p:stCondLst>
                                    <p:cond delay="500"/>
                                  </p:stCondLst>
                                  <p:childTnLst>
                                    <p:set>
                                      <p:cBhvr>
                                        <p:cTn id="323" dur="1" fill="hold">
                                          <p:stCondLst>
                                            <p:cond delay="0"/>
                                          </p:stCondLst>
                                        </p:cTn>
                                        <p:tgtEl>
                                          <p:spTgt spid="59"/>
                                        </p:tgtEl>
                                        <p:attrNameLst>
                                          <p:attrName>style.visibility</p:attrName>
                                        </p:attrNameLst>
                                      </p:cBhvr>
                                      <p:to>
                                        <p:strVal val="visible"/>
                                      </p:to>
                                    </p:set>
                                    <p:anim calcmode="lin" valueType="num">
                                      <p:cBhvr>
                                        <p:cTn id="324" dur="1000" fill="hold"/>
                                        <p:tgtEl>
                                          <p:spTgt spid="59"/>
                                        </p:tgtEl>
                                        <p:attrNameLst>
                                          <p:attrName>ppt_w</p:attrName>
                                        </p:attrNameLst>
                                      </p:cBhvr>
                                      <p:tavLst>
                                        <p:tav tm="0">
                                          <p:val>
                                            <p:fltVal val="0"/>
                                          </p:val>
                                        </p:tav>
                                        <p:tav tm="100000">
                                          <p:val>
                                            <p:strVal val="#ppt_w"/>
                                          </p:val>
                                        </p:tav>
                                      </p:tavLst>
                                    </p:anim>
                                    <p:anim calcmode="lin" valueType="num">
                                      <p:cBhvr>
                                        <p:cTn id="325" dur="1000" fill="hold"/>
                                        <p:tgtEl>
                                          <p:spTgt spid="59"/>
                                        </p:tgtEl>
                                        <p:attrNameLst>
                                          <p:attrName>ppt_h</p:attrName>
                                        </p:attrNameLst>
                                      </p:cBhvr>
                                      <p:tavLst>
                                        <p:tav tm="0">
                                          <p:val>
                                            <p:fltVal val="0"/>
                                          </p:val>
                                        </p:tav>
                                        <p:tav tm="100000">
                                          <p:val>
                                            <p:strVal val="#ppt_h"/>
                                          </p:val>
                                        </p:tav>
                                      </p:tavLst>
                                    </p:anim>
                                    <p:anim calcmode="lin" valueType="num">
                                      <p:cBhvr>
                                        <p:cTn id="326" dur="1000" fill="hold"/>
                                        <p:tgtEl>
                                          <p:spTgt spid="59"/>
                                        </p:tgtEl>
                                        <p:attrNameLst>
                                          <p:attrName>style.rotation</p:attrName>
                                        </p:attrNameLst>
                                      </p:cBhvr>
                                      <p:tavLst>
                                        <p:tav tm="0">
                                          <p:val>
                                            <p:fltVal val="90"/>
                                          </p:val>
                                        </p:tav>
                                        <p:tav tm="100000">
                                          <p:val>
                                            <p:fltVal val="0"/>
                                          </p:val>
                                        </p:tav>
                                      </p:tavLst>
                                    </p:anim>
                                    <p:animEffect transition="in" filter="fade">
                                      <p:cBhvr>
                                        <p:cTn id="327" dur="1000"/>
                                        <p:tgtEl>
                                          <p:spTgt spid="59"/>
                                        </p:tgtEl>
                                      </p:cBhvr>
                                    </p:animEffect>
                                  </p:childTnLst>
                                </p:cTn>
                              </p:par>
                              <p:par>
                                <p:cTn id="328" presetID="31" presetClass="entr" presetSubtype="0" fill="hold" nodeType="withEffect">
                                  <p:stCondLst>
                                    <p:cond delay="500"/>
                                  </p:stCondLst>
                                  <p:childTnLst>
                                    <p:set>
                                      <p:cBhvr>
                                        <p:cTn id="329" dur="1" fill="hold">
                                          <p:stCondLst>
                                            <p:cond delay="0"/>
                                          </p:stCondLst>
                                        </p:cTn>
                                        <p:tgtEl>
                                          <p:spTgt spid="60"/>
                                        </p:tgtEl>
                                        <p:attrNameLst>
                                          <p:attrName>style.visibility</p:attrName>
                                        </p:attrNameLst>
                                      </p:cBhvr>
                                      <p:to>
                                        <p:strVal val="visible"/>
                                      </p:to>
                                    </p:set>
                                    <p:anim calcmode="lin" valueType="num">
                                      <p:cBhvr>
                                        <p:cTn id="330" dur="1000" fill="hold"/>
                                        <p:tgtEl>
                                          <p:spTgt spid="60"/>
                                        </p:tgtEl>
                                        <p:attrNameLst>
                                          <p:attrName>ppt_w</p:attrName>
                                        </p:attrNameLst>
                                      </p:cBhvr>
                                      <p:tavLst>
                                        <p:tav tm="0">
                                          <p:val>
                                            <p:fltVal val="0"/>
                                          </p:val>
                                        </p:tav>
                                        <p:tav tm="100000">
                                          <p:val>
                                            <p:strVal val="#ppt_w"/>
                                          </p:val>
                                        </p:tav>
                                      </p:tavLst>
                                    </p:anim>
                                    <p:anim calcmode="lin" valueType="num">
                                      <p:cBhvr>
                                        <p:cTn id="331" dur="1000" fill="hold"/>
                                        <p:tgtEl>
                                          <p:spTgt spid="60"/>
                                        </p:tgtEl>
                                        <p:attrNameLst>
                                          <p:attrName>ppt_h</p:attrName>
                                        </p:attrNameLst>
                                      </p:cBhvr>
                                      <p:tavLst>
                                        <p:tav tm="0">
                                          <p:val>
                                            <p:fltVal val="0"/>
                                          </p:val>
                                        </p:tav>
                                        <p:tav tm="100000">
                                          <p:val>
                                            <p:strVal val="#ppt_h"/>
                                          </p:val>
                                        </p:tav>
                                      </p:tavLst>
                                    </p:anim>
                                    <p:anim calcmode="lin" valueType="num">
                                      <p:cBhvr>
                                        <p:cTn id="332" dur="1000" fill="hold"/>
                                        <p:tgtEl>
                                          <p:spTgt spid="60"/>
                                        </p:tgtEl>
                                        <p:attrNameLst>
                                          <p:attrName>style.rotation</p:attrName>
                                        </p:attrNameLst>
                                      </p:cBhvr>
                                      <p:tavLst>
                                        <p:tav tm="0">
                                          <p:val>
                                            <p:fltVal val="90"/>
                                          </p:val>
                                        </p:tav>
                                        <p:tav tm="100000">
                                          <p:val>
                                            <p:fltVal val="0"/>
                                          </p:val>
                                        </p:tav>
                                      </p:tavLst>
                                    </p:anim>
                                    <p:animEffect transition="in" filter="fade">
                                      <p:cBhvr>
                                        <p:cTn id="333" dur="1000"/>
                                        <p:tgtEl>
                                          <p:spTgt spid="60"/>
                                        </p:tgtEl>
                                      </p:cBhvr>
                                    </p:animEffect>
                                  </p:childTnLst>
                                </p:cTn>
                              </p:par>
                              <p:par>
                                <p:cTn id="334" presetID="31" presetClass="entr" presetSubtype="0" fill="hold" grpId="0" nodeType="withEffect">
                                  <p:stCondLst>
                                    <p:cond delay="500"/>
                                  </p:stCondLst>
                                  <p:childTnLst>
                                    <p:set>
                                      <p:cBhvr>
                                        <p:cTn id="335" dur="1" fill="hold">
                                          <p:stCondLst>
                                            <p:cond delay="0"/>
                                          </p:stCondLst>
                                        </p:cTn>
                                        <p:tgtEl>
                                          <p:spTgt spid="61"/>
                                        </p:tgtEl>
                                        <p:attrNameLst>
                                          <p:attrName>style.visibility</p:attrName>
                                        </p:attrNameLst>
                                      </p:cBhvr>
                                      <p:to>
                                        <p:strVal val="visible"/>
                                      </p:to>
                                    </p:set>
                                    <p:anim calcmode="lin" valueType="num">
                                      <p:cBhvr>
                                        <p:cTn id="336" dur="1000" fill="hold"/>
                                        <p:tgtEl>
                                          <p:spTgt spid="61"/>
                                        </p:tgtEl>
                                        <p:attrNameLst>
                                          <p:attrName>ppt_w</p:attrName>
                                        </p:attrNameLst>
                                      </p:cBhvr>
                                      <p:tavLst>
                                        <p:tav tm="0">
                                          <p:val>
                                            <p:fltVal val="0"/>
                                          </p:val>
                                        </p:tav>
                                        <p:tav tm="100000">
                                          <p:val>
                                            <p:strVal val="#ppt_w"/>
                                          </p:val>
                                        </p:tav>
                                      </p:tavLst>
                                    </p:anim>
                                    <p:anim calcmode="lin" valueType="num">
                                      <p:cBhvr>
                                        <p:cTn id="337" dur="1000" fill="hold"/>
                                        <p:tgtEl>
                                          <p:spTgt spid="61"/>
                                        </p:tgtEl>
                                        <p:attrNameLst>
                                          <p:attrName>ppt_h</p:attrName>
                                        </p:attrNameLst>
                                      </p:cBhvr>
                                      <p:tavLst>
                                        <p:tav tm="0">
                                          <p:val>
                                            <p:fltVal val="0"/>
                                          </p:val>
                                        </p:tav>
                                        <p:tav tm="100000">
                                          <p:val>
                                            <p:strVal val="#ppt_h"/>
                                          </p:val>
                                        </p:tav>
                                      </p:tavLst>
                                    </p:anim>
                                    <p:anim calcmode="lin" valueType="num">
                                      <p:cBhvr>
                                        <p:cTn id="338" dur="1000" fill="hold"/>
                                        <p:tgtEl>
                                          <p:spTgt spid="61"/>
                                        </p:tgtEl>
                                        <p:attrNameLst>
                                          <p:attrName>style.rotation</p:attrName>
                                        </p:attrNameLst>
                                      </p:cBhvr>
                                      <p:tavLst>
                                        <p:tav tm="0">
                                          <p:val>
                                            <p:fltVal val="90"/>
                                          </p:val>
                                        </p:tav>
                                        <p:tav tm="100000">
                                          <p:val>
                                            <p:fltVal val="0"/>
                                          </p:val>
                                        </p:tav>
                                      </p:tavLst>
                                    </p:anim>
                                    <p:animEffect transition="in" filter="fade">
                                      <p:cBhvr>
                                        <p:cTn id="339" dur="1000"/>
                                        <p:tgtEl>
                                          <p:spTgt spid="61"/>
                                        </p:tgtEl>
                                      </p:cBhvr>
                                    </p:animEffect>
                                  </p:childTnLst>
                                </p:cTn>
                              </p:par>
                              <p:par>
                                <p:cTn id="340" presetID="31" presetClass="entr" presetSubtype="0" fill="hold" grpId="0" nodeType="withEffect">
                                  <p:stCondLst>
                                    <p:cond delay="500"/>
                                  </p:stCondLst>
                                  <p:childTnLst>
                                    <p:set>
                                      <p:cBhvr>
                                        <p:cTn id="341" dur="1" fill="hold">
                                          <p:stCondLst>
                                            <p:cond delay="0"/>
                                          </p:stCondLst>
                                        </p:cTn>
                                        <p:tgtEl>
                                          <p:spTgt spid="62"/>
                                        </p:tgtEl>
                                        <p:attrNameLst>
                                          <p:attrName>style.visibility</p:attrName>
                                        </p:attrNameLst>
                                      </p:cBhvr>
                                      <p:to>
                                        <p:strVal val="visible"/>
                                      </p:to>
                                    </p:set>
                                    <p:anim calcmode="lin" valueType="num">
                                      <p:cBhvr>
                                        <p:cTn id="342" dur="1000" fill="hold"/>
                                        <p:tgtEl>
                                          <p:spTgt spid="62"/>
                                        </p:tgtEl>
                                        <p:attrNameLst>
                                          <p:attrName>ppt_w</p:attrName>
                                        </p:attrNameLst>
                                      </p:cBhvr>
                                      <p:tavLst>
                                        <p:tav tm="0">
                                          <p:val>
                                            <p:fltVal val="0"/>
                                          </p:val>
                                        </p:tav>
                                        <p:tav tm="100000">
                                          <p:val>
                                            <p:strVal val="#ppt_w"/>
                                          </p:val>
                                        </p:tav>
                                      </p:tavLst>
                                    </p:anim>
                                    <p:anim calcmode="lin" valueType="num">
                                      <p:cBhvr>
                                        <p:cTn id="343" dur="1000" fill="hold"/>
                                        <p:tgtEl>
                                          <p:spTgt spid="62"/>
                                        </p:tgtEl>
                                        <p:attrNameLst>
                                          <p:attrName>ppt_h</p:attrName>
                                        </p:attrNameLst>
                                      </p:cBhvr>
                                      <p:tavLst>
                                        <p:tav tm="0">
                                          <p:val>
                                            <p:fltVal val="0"/>
                                          </p:val>
                                        </p:tav>
                                        <p:tav tm="100000">
                                          <p:val>
                                            <p:strVal val="#ppt_h"/>
                                          </p:val>
                                        </p:tav>
                                      </p:tavLst>
                                    </p:anim>
                                    <p:anim calcmode="lin" valueType="num">
                                      <p:cBhvr>
                                        <p:cTn id="344" dur="1000" fill="hold"/>
                                        <p:tgtEl>
                                          <p:spTgt spid="62"/>
                                        </p:tgtEl>
                                        <p:attrNameLst>
                                          <p:attrName>style.rotation</p:attrName>
                                        </p:attrNameLst>
                                      </p:cBhvr>
                                      <p:tavLst>
                                        <p:tav tm="0">
                                          <p:val>
                                            <p:fltVal val="90"/>
                                          </p:val>
                                        </p:tav>
                                        <p:tav tm="100000">
                                          <p:val>
                                            <p:fltVal val="0"/>
                                          </p:val>
                                        </p:tav>
                                      </p:tavLst>
                                    </p:anim>
                                    <p:animEffect transition="in" filter="fade">
                                      <p:cBhvr>
                                        <p:cTn id="345" dur="1000"/>
                                        <p:tgtEl>
                                          <p:spTgt spid="62"/>
                                        </p:tgtEl>
                                      </p:cBhvr>
                                    </p:animEffect>
                                  </p:childTnLst>
                                </p:cTn>
                              </p:par>
                              <p:par>
                                <p:cTn id="346" presetID="31" presetClass="entr" presetSubtype="0" fill="hold" grpId="0" nodeType="withEffect">
                                  <p:stCondLst>
                                    <p:cond delay="500"/>
                                  </p:stCondLst>
                                  <p:childTnLst>
                                    <p:set>
                                      <p:cBhvr>
                                        <p:cTn id="347" dur="1" fill="hold">
                                          <p:stCondLst>
                                            <p:cond delay="0"/>
                                          </p:stCondLst>
                                        </p:cTn>
                                        <p:tgtEl>
                                          <p:spTgt spid="63"/>
                                        </p:tgtEl>
                                        <p:attrNameLst>
                                          <p:attrName>style.visibility</p:attrName>
                                        </p:attrNameLst>
                                      </p:cBhvr>
                                      <p:to>
                                        <p:strVal val="visible"/>
                                      </p:to>
                                    </p:set>
                                    <p:anim calcmode="lin" valueType="num">
                                      <p:cBhvr>
                                        <p:cTn id="348" dur="1000" fill="hold"/>
                                        <p:tgtEl>
                                          <p:spTgt spid="63"/>
                                        </p:tgtEl>
                                        <p:attrNameLst>
                                          <p:attrName>ppt_w</p:attrName>
                                        </p:attrNameLst>
                                      </p:cBhvr>
                                      <p:tavLst>
                                        <p:tav tm="0">
                                          <p:val>
                                            <p:fltVal val="0"/>
                                          </p:val>
                                        </p:tav>
                                        <p:tav tm="100000">
                                          <p:val>
                                            <p:strVal val="#ppt_w"/>
                                          </p:val>
                                        </p:tav>
                                      </p:tavLst>
                                    </p:anim>
                                    <p:anim calcmode="lin" valueType="num">
                                      <p:cBhvr>
                                        <p:cTn id="349" dur="1000" fill="hold"/>
                                        <p:tgtEl>
                                          <p:spTgt spid="63"/>
                                        </p:tgtEl>
                                        <p:attrNameLst>
                                          <p:attrName>ppt_h</p:attrName>
                                        </p:attrNameLst>
                                      </p:cBhvr>
                                      <p:tavLst>
                                        <p:tav tm="0">
                                          <p:val>
                                            <p:fltVal val="0"/>
                                          </p:val>
                                        </p:tav>
                                        <p:tav tm="100000">
                                          <p:val>
                                            <p:strVal val="#ppt_h"/>
                                          </p:val>
                                        </p:tav>
                                      </p:tavLst>
                                    </p:anim>
                                    <p:anim calcmode="lin" valueType="num">
                                      <p:cBhvr>
                                        <p:cTn id="350" dur="1000" fill="hold"/>
                                        <p:tgtEl>
                                          <p:spTgt spid="63"/>
                                        </p:tgtEl>
                                        <p:attrNameLst>
                                          <p:attrName>style.rotation</p:attrName>
                                        </p:attrNameLst>
                                      </p:cBhvr>
                                      <p:tavLst>
                                        <p:tav tm="0">
                                          <p:val>
                                            <p:fltVal val="90"/>
                                          </p:val>
                                        </p:tav>
                                        <p:tav tm="100000">
                                          <p:val>
                                            <p:fltVal val="0"/>
                                          </p:val>
                                        </p:tav>
                                      </p:tavLst>
                                    </p:anim>
                                    <p:animEffect transition="in" filter="fade">
                                      <p:cBhvr>
                                        <p:cTn id="351" dur="1000"/>
                                        <p:tgtEl>
                                          <p:spTgt spid="63"/>
                                        </p:tgtEl>
                                      </p:cBhvr>
                                    </p:animEffect>
                                  </p:childTnLst>
                                </p:cTn>
                              </p:par>
                            </p:childTnLst>
                          </p:cTn>
                        </p:par>
                        <p:par>
                          <p:cTn id="352" fill="hold">
                            <p:stCondLst>
                              <p:cond delay="1500"/>
                            </p:stCondLst>
                            <p:childTnLst>
                              <p:par>
                                <p:cTn id="353" presetID="42" presetClass="entr" presetSubtype="0" fill="hold" grpId="0" nodeType="afterEffect">
                                  <p:stCondLst>
                                    <p:cond delay="0"/>
                                  </p:stCondLst>
                                  <p:childTnLst>
                                    <p:set>
                                      <p:cBhvr>
                                        <p:cTn id="354" dur="1" fill="hold">
                                          <p:stCondLst>
                                            <p:cond delay="0"/>
                                          </p:stCondLst>
                                        </p:cTn>
                                        <p:tgtEl>
                                          <p:spTgt spid="92"/>
                                        </p:tgtEl>
                                        <p:attrNameLst>
                                          <p:attrName>style.visibility</p:attrName>
                                        </p:attrNameLst>
                                      </p:cBhvr>
                                      <p:to>
                                        <p:strVal val="visible"/>
                                      </p:to>
                                    </p:set>
                                    <p:animEffect transition="in" filter="fade">
                                      <p:cBhvr>
                                        <p:cTn id="355" dur="1000"/>
                                        <p:tgtEl>
                                          <p:spTgt spid="92"/>
                                        </p:tgtEl>
                                      </p:cBhvr>
                                    </p:animEffect>
                                    <p:anim calcmode="lin" valueType="num">
                                      <p:cBhvr>
                                        <p:cTn id="356" dur="1000" fill="hold"/>
                                        <p:tgtEl>
                                          <p:spTgt spid="92"/>
                                        </p:tgtEl>
                                        <p:attrNameLst>
                                          <p:attrName>ppt_x</p:attrName>
                                        </p:attrNameLst>
                                      </p:cBhvr>
                                      <p:tavLst>
                                        <p:tav tm="0">
                                          <p:val>
                                            <p:strVal val="#ppt_x"/>
                                          </p:val>
                                        </p:tav>
                                        <p:tav tm="100000">
                                          <p:val>
                                            <p:strVal val="#ppt_x"/>
                                          </p:val>
                                        </p:tav>
                                      </p:tavLst>
                                    </p:anim>
                                    <p:anim calcmode="lin" valueType="num">
                                      <p:cBhvr>
                                        <p:cTn id="357" dur="1000" fill="hold"/>
                                        <p:tgtEl>
                                          <p:spTgt spid="92"/>
                                        </p:tgtEl>
                                        <p:attrNameLst>
                                          <p:attrName>ppt_y</p:attrName>
                                        </p:attrNameLst>
                                      </p:cBhvr>
                                      <p:tavLst>
                                        <p:tav tm="0">
                                          <p:val>
                                            <p:strVal val="#ppt_y+.1"/>
                                          </p:val>
                                        </p:tav>
                                        <p:tav tm="100000">
                                          <p:val>
                                            <p:strVal val="#ppt_y"/>
                                          </p:val>
                                        </p:tav>
                                      </p:tavLst>
                                    </p:anim>
                                  </p:childTnLst>
                                </p:cTn>
                              </p:par>
                              <p:par>
                                <p:cTn id="358" presetID="22" presetClass="entr" presetSubtype="8" fill="hold" nodeType="withEffect">
                                  <p:stCondLst>
                                    <p:cond delay="0"/>
                                  </p:stCondLst>
                                  <p:childTnLst>
                                    <p:set>
                                      <p:cBhvr>
                                        <p:cTn id="359" dur="1" fill="hold">
                                          <p:stCondLst>
                                            <p:cond delay="0"/>
                                          </p:stCondLst>
                                        </p:cTn>
                                        <p:tgtEl>
                                          <p:spTgt spid="73"/>
                                        </p:tgtEl>
                                        <p:attrNameLst>
                                          <p:attrName>style.visibility</p:attrName>
                                        </p:attrNameLst>
                                      </p:cBhvr>
                                      <p:to>
                                        <p:strVal val="visible"/>
                                      </p:to>
                                    </p:set>
                                    <p:animEffect transition="in" filter="wipe(left)">
                                      <p:cBhvr>
                                        <p:cTn id="360" dur="500"/>
                                        <p:tgtEl>
                                          <p:spTgt spid="73"/>
                                        </p:tgtEl>
                                      </p:cBhvr>
                                    </p:animEffect>
                                  </p:childTnLst>
                                </p:cTn>
                              </p:par>
                              <p:par>
                                <p:cTn id="361" presetID="41" presetClass="entr" presetSubtype="0" fill="hold" grpId="0" nodeType="withEffect">
                                  <p:stCondLst>
                                    <p:cond delay="0"/>
                                  </p:stCondLst>
                                  <p:iterate type="lt">
                                    <p:tmPct val="3000"/>
                                  </p:iterate>
                                  <p:childTnLst>
                                    <p:set>
                                      <p:cBhvr>
                                        <p:cTn id="362" dur="1" fill="hold">
                                          <p:stCondLst>
                                            <p:cond delay="0"/>
                                          </p:stCondLst>
                                        </p:cTn>
                                        <p:tgtEl>
                                          <p:spTgt spid="88"/>
                                        </p:tgtEl>
                                        <p:attrNameLst>
                                          <p:attrName>style.visibility</p:attrName>
                                        </p:attrNameLst>
                                      </p:cBhvr>
                                      <p:to>
                                        <p:strVal val="visible"/>
                                      </p:to>
                                    </p:set>
                                    <p:anim calcmode="lin" valueType="num">
                                      <p:cBhvr>
                                        <p:cTn id="363"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364" dur="500" fill="hold"/>
                                        <p:tgtEl>
                                          <p:spTgt spid="88"/>
                                        </p:tgtEl>
                                        <p:attrNameLst>
                                          <p:attrName>ppt_y</p:attrName>
                                        </p:attrNameLst>
                                      </p:cBhvr>
                                      <p:tavLst>
                                        <p:tav tm="0">
                                          <p:val>
                                            <p:strVal val="#ppt_y"/>
                                          </p:val>
                                        </p:tav>
                                        <p:tav tm="100000">
                                          <p:val>
                                            <p:strVal val="#ppt_y"/>
                                          </p:val>
                                        </p:tav>
                                      </p:tavLst>
                                    </p:anim>
                                    <p:anim calcmode="lin" valueType="num">
                                      <p:cBhvr>
                                        <p:cTn id="365"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366"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367" dur="500" tmFilter="0,0; .5, 1; 1, 1"/>
                                        <p:tgtEl>
                                          <p:spTgt spid="88"/>
                                        </p:tgtEl>
                                      </p:cBhvr>
                                    </p:animEffect>
                                  </p:childTnLst>
                                </p:cTn>
                              </p:par>
                              <p:par>
                                <p:cTn id="368" presetID="22" presetClass="entr" presetSubtype="8" fill="hold" nodeType="withEffect">
                                  <p:stCondLst>
                                    <p:cond delay="0"/>
                                  </p:stCondLst>
                                  <p:childTnLst>
                                    <p:set>
                                      <p:cBhvr>
                                        <p:cTn id="369" dur="1" fill="hold">
                                          <p:stCondLst>
                                            <p:cond delay="0"/>
                                          </p:stCondLst>
                                        </p:cTn>
                                        <p:tgtEl>
                                          <p:spTgt spid="77"/>
                                        </p:tgtEl>
                                        <p:attrNameLst>
                                          <p:attrName>style.visibility</p:attrName>
                                        </p:attrNameLst>
                                      </p:cBhvr>
                                      <p:to>
                                        <p:strVal val="visible"/>
                                      </p:to>
                                    </p:set>
                                    <p:animEffect transition="in" filter="wipe(left)">
                                      <p:cBhvr>
                                        <p:cTn id="370" dur="500"/>
                                        <p:tgtEl>
                                          <p:spTgt spid="77"/>
                                        </p:tgtEl>
                                      </p:cBhvr>
                                    </p:animEffect>
                                  </p:childTnLst>
                                </p:cTn>
                              </p:par>
                              <p:par>
                                <p:cTn id="371" presetID="41" presetClass="entr" presetSubtype="0" fill="hold" grpId="0" nodeType="withEffect">
                                  <p:stCondLst>
                                    <p:cond delay="0"/>
                                  </p:stCondLst>
                                  <p:iterate type="lt">
                                    <p:tmPct val="3000"/>
                                  </p:iterate>
                                  <p:childTnLst>
                                    <p:set>
                                      <p:cBhvr>
                                        <p:cTn id="372" dur="1" fill="hold">
                                          <p:stCondLst>
                                            <p:cond delay="0"/>
                                          </p:stCondLst>
                                        </p:cTn>
                                        <p:tgtEl>
                                          <p:spTgt spid="90"/>
                                        </p:tgtEl>
                                        <p:attrNameLst>
                                          <p:attrName>style.visibility</p:attrName>
                                        </p:attrNameLst>
                                      </p:cBhvr>
                                      <p:to>
                                        <p:strVal val="visible"/>
                                      </p:to>
                                    </p:set>
                                    <p:anim calcmode="lin" valueType="num">
                                      <p:cBhvr>
                                        <p:cTn id="373"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374" dur="500" fill="hold"/>
                                        <p:tgtEl>
                                          <p:spTgt spid="90"/>
                                        </p:tgtEl>
                                        <p:attrNameLst>
                                          <p:attrName>ppt_y</p:attrName>
                                        </p:attrNameLst>
                                      </p:cBhvr>
                                      <p:tavLst>
                                        <p:tav tm="0">
                                          <p:val>
                                            <p:strVal val="#ppt_y"/>
                                          </p:val>
                                        </p:tav>
                                        <p:tav tm="100000">
                                          <p:val>
                                            <p:strVal val="#ppt_y"/>
                                          </p:val>
                                        </p:tav>
                                      </p:tavLst>
                                    </p:anim>
                                    <p:anim calcmode="lin" valueType="num">
                                      <p:cBhvr>
                                        <p:cTn id="375"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376"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377" dur="500" tmFilter="0,0; .5, 1; 1, 1"/>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61" grpId="0" animBg="1"/>
      <p:bldP spid="62" grpId="0" animBg="1"/>
      <p:bldP spid="63" grpId="0" animBg="1"/>
      <p:bldP spid="64" grpId="0"/>
      <p:bldP spid="64" grpId="1"/>
      <p:bldP spid="88" grpId="0"/>
      <p:bldP spid="90" grpId="0"/>
      <p:bldGraphic spid="9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7300913" y="1483227"/>
            <a:ext cx="4445000" cy="4445000"/>
            <a:chOff x="7199313" y="1394327"/>
            <a:chExt cx="4445000" cy="4445000"/>
          </a:xfrm>
          <a:effectLst>
            <a:outerShdw blurRad="50800" dist="38100" dir="8100000" algn="tr" rotWithShape="0">
              <a:prstClr val="black">
                <a:alpha val="40000"/>
              </a:prstClr>
            </a:outerShdw>
          </a:effectLst>
        </p:grpSpPr>
        <p:sp>
          <p:nvSpPr>
            <p:cNvPr id="76" name="文本框 75"/>
            <p:cNvSpPr txBox="1"/>
            <p:nvPr/>
          </p:nvSpPr>
          <p:spPr>
            <a:xfrm>
              <a:off x="8683171" y="3220357"/>
              <a:ext cx="1523999" cy="769441"/>
            </a:xfrm>
            <a:prstGeom prst="rect">
              <a:avLst/>
            </a:prstGeom>
            <a:noFill/>
          </p:spPr>
          <p:txBody>
            <a:bodyPr wrap="square" rtlCol="0">
              <a:spAutoFit/>
            </a:bodyPr>
            <a:lstStyle/>
            <a:p>
              <a:pPr algn="ctr"/>
              <a:r>
                <a:rPr lang="zh-CN" altLang="en-US" sz="4400" dirty="0" smtClean="0">
                  <a:latin typeface="华文细黑" panose="02010600040101010101" pitchFamily="2" charset="-122"/>
                  <a:ea typeface="华文细黑" panose="02010600040101010101" pitchFamily="2" charset="-122"/>
                </a:rPr>
                <a:t>结论</a:t>
              </a:r>
              <a:endParaRPr lang="zh-CN" altLang="en-US" sz="4400" dirty="0">
                <a:latin typeface="华文细黑" panose="02010600040101010101" pitchFamily="2" charset="-122"/>
                <a:ea typeface="华文细黑" panose="02010600040101010101" pitchFamily="2" charset="-122"/>
              </a:endParaRPr>
            </a:p>
          </p:txBody>
        </p:sp>
        <p:pic>
          <p:nvPicPr>
            <p:cNvPr id="77" name="图片 7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9313" y="1394327"/>
              <a:ext cx="4445000" cy="4445000"/>
            </a:xfrm>
            <a:custGeom>
              <a:avLst/>
              <a:gdLst>
                <a:gd name="connsiteX0" fmla="*/ 2546350 w 5092700"/>
                <a:gd name="connsiteY0" fmla="*/ 0 h 5092700"/>
                <a:gd name="connsiteX1" fmla="*/ 5092700 w 5092700"/>
                <a:gd name="connsiteY1" fmla="*/ 2546350 h 5092700"/>
                <a:gd name="connsiteX2" fmla="*/ 2546350 w 5092700"/>
                <a:gd name="connsiteY2" fmla="*/ 5092700 h 5092700"/>
                <a:gd name="connsiteX3" fmla="*/ 0 w 5092700"/>
                <a:gd name="connsiteY3" fmla="*/ 2546350 h 5092700"/>
                <a:gd name="connsiteX4" fmla="*/ 2546350 w 5092700"/>
                <a:gd name="connsiteY4" fmla="*/ 0 h 5092700"/>
                <a:gd name="connsiteX5" fmla="*/ 2546350 w 5092700"/>
                <a:gd name="connsiteY5" fmla="*/ 1181894 h 5092700"/>
                <a:gd name="connsiteX6" fmla="*/ 1149350 w 5092700"/>
                <a:gd name="connsiteY6" fmla="*/ 2546350 h 5092700"/>
                <a:gd name="connsiteX7" fmla="*/ 2546350 w 5092700"/>
                <a:gd name="connsiteY7" fmla="*/ 3910806 h 5092700"/>
                <a:gd name="connsiteX8" fmla="*/ 3943350 w 5092700"/>
                <a:gd name="connsiteY8" fmla="*/ 2546350 h 5092700"/>
                <a:gd name="connsiteX9" fmla="*/ 2546350 w 5092700"/>
                <a:gd name="connsiteY9" fmla="*/ 1181894 h 509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700" h="5092700">
                  <a:moveTo>
                    <a:pt x="2546350" y="0"/>
                  </a:moveTo>
                  <a:cubicBezTo>
                    <a:pt x="3952660" y="0"/>
                    <a:pt x="5092700" y="1140040"/>
                    <a:pt x="5092700" y="2546350"/>
                  </a:cubicBezTo>
                  <a:cubicBezTo>
                    <a:pt x="5092700" y="3952660"/>
                    <a:pt x="3952660" y="5092700"/>
                    <a:pt x="2546350" y="5092700"/>
                  </a:cubicBezTo>
                  <a:cubicBezTo>
                    <a:pt x="1140040" y="5092700"/>
                    <a:pt x="0" y="3952660"/>
                    <a:pt x="0" y="2546350"/>
                  </a:cubicBezTo>
                  <a:cubicBezTo>
                    <a:pt x="0" y="1140040"/>
                    <a:pt x="1140040" y="0"/>
                    <a:pt x="2546350" y="0"/>
                  </a:cubicBezTo>
                  <a:close/>
                  <a:moveTo>
                    <a:pt x="2546350" y="1181894"/>
                  </a:moveTo>
                  <a:cubicBezTo>
                    <a:pt x="1774808" y="1181894"/>
                    <a:pt x="1149350" y="1792782"/>
                    <a:pt x="1149350" y="2546350"/>
                  </a:cubicBezTo>
                  <a:cubicBezTo>
                    <a:pt x="1149350" y="3299918"/>
                    <a:pt x="1774808" y="3910806"/>
                    <a:pt x="2546350" y="3910806"/>
                  </a:cubicBezTo>
                  <a:cubicBezTo>
                    <a:pt x="3317892" y="3910806"/>
                    <a:pt x="3943350" y="3299918"/>
                    <a:pt x="3943350" y="2546350"/>
                  </a:cubicBezTo>
                  <a:cubicBezTo>
                    <a:pt x="3943350" y="1792782"/>
                    <a:pt x="3317892" y="1181894"/>
                    <a:pt x="2546350" y="1181894"/>
                  </a:cubicBezTo>
                  <a:close/>
                </a:path>
              </a:pathLst>
            </a:custGeom>
          </p:spPr>
        </p:pic>
      </p:grpSp>
      <p:sp>
        <p:nvSpPr>
          <p:cNvPr id="3" name="文本框 2"/>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a:solidFill>
                  <a:schemeClr val="tx1"/>
                </a:solidFill>
                <a:latin typeface="+mn-lt"/>
              </a:rPr>
              <a:t>01</a:t>
            </a:r>
            <a:endParaRPr lang="zh-CN" altLang="en-US" sz="6000" dirty="0">
              <a:solidFill>
                <a:schemeClr val="tx1"/>
              </a:solidFill>
              <a:latin typeface="+mn-lt"/>
            </a:endParaRPr>
          </a:p>
        </p:txBody>
      </p:sp>
      <p:cxnSp>
        <p:nvCxnSpPr>
          <p:cNvPr id="4" name="直接连接符 3"/>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16741234" flipH="1">
            <a:off x="11156038" y="405920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flipH="1">
            <a:off x="10775827" y="387013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6741234" flipV="1">
            <a:off x="10609766" y="32168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16741234">
            <a:off x="11152173"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16741234" flipH="1">
            <a:off x="11110343" y="506054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32" idx="6"/>
          </p:cNvCxnSpPr>
          <p:nvPr/>
        </p:nvCxnSpPr>
        <p:spPr>
          <a:xfrm rot="16741234" flipV="1">
            <a:off x="10804558" y="655035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6" idx="6"/>
          </p:cNvCxnSpPr>
          <p:nvPr/>
        </p:nvCxnSpPr>
        <p:spPr>
          <a:xfrm rot="16741234">
            <a:off x="10874231" y="728654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flipH="1" flipV="1">
            <a:off x="11214500" y="575781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flipV="1">
            <a:off x="11381040" y="527974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741234">
            <a:off x="10880101" y="467948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741234">
            <a:off x="11152173"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4" idx="2"/>
          </p:cNvCxnSpPr>
          <p:nvPr/>
        </p:nvCxnSpPr>
        <p:spPr>
          <a:xfrm rot="16741234">
            <a:off x="11633625" y="322421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24" idx="6"/>
          </p:cNvCxnSpPr>
          <p:nvPr/>
        </p:nvCxnSpPr>
        <p:spPr>
          <a:xfrm rot="16741234" flipV="1">
            <a:off x="11854092" y="359738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741234" flipH="1" flipV="1">
            <a:off x="11622395" y="393305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0091397" y="560237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741234" flipH="1">
            <a:off x="10255723" y="591908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741234">
            <a:off x="10393294" y="508883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rot="16741234" flipH="1">
            <a:off x="10706227" y="2969291"/>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rot="16741234" flipH="1">
            <a:off x="10952898" y="360010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6741234" flipH="1">
            <a:off x="11791444" y="351938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rot="16741234" flipH="1">
            <a:off x="10945159" y="404617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rot="16741234" flipH="1">
            <a:off x="11953760" y="289935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6741234" flipH="1">
            <a:off x="10626625" y="49066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6741234" flipH="1">
            <a:off x="12191312" y="401871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6741234" flipH="1">
            <a:off x="11429428" y="441075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6741234" flipH="1">
            <a:off x="10729582" y="790052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6741234">
            <a:off x="10459433" y="670849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6741234">
            <a:off x="11222252" y="710478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6741234">
            <a:off x="10215880" y="727838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6741234">
            <a:off x="9818261" y="6527678"/>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椭圆 34"/>
          <p:cNvSpPr/>
          <p:nvPr/>
        </p:nvSpPr>
        <p:spPr>
          <a:xfrm rot="16741234">
            <a:off x="10583965" y="632137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6741234">
            <a:off x="10923428" y="7618094"/>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7" name="椭圆 36"/>
          <p:cNvSpPr/>
          <p:nvPr/>
        </p:nvSpPr>
        <p:spPr>
          <a:xfrm rot="16741234">
            <a:off x="10378601" y="530297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6741234">
            <a:off x="10236903" y="576861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6741234">
            <a:off x="11710799" y="568017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6741234">
            <a:off x="11005466" y="565522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741234">
            <a:off x="11163594" y="6085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6741234" flipH="1">
            <a:off x="11195627" y="523171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6741234" flipH="1">
            <a:off x="11138812" y="480789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741234" flipH="1">
            <a:off x="12439157" y="3570107"/>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44"/>
          <p:cNvSpPr/>
          <p:nvPr/>
        </p:nvSpPr>
        <p:spPr>
          <a:xfrm rot="16741234" flipH="1">
            <a:off x="12272484" y="4681201"/>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椭圆 45"/>
          <p:cNvSpPr/>
          <p:nvPr/>
        </p:nvSpPr>
        <p:spPr>
          <a:xfrm rot="16741234" flipH="1">
            <a:off x="11814771" y="5025253"/>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椭圆 46"/>
          <p:cNvSpPr/>
          <p:nvPr/>
        </p:nvSpPr>
        <p:spPr>
          <a:xfrm rot="16741234" flipH="1">
            <a:off x="12468502" y="426104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6741234">
            <a:off x="12040514" y="614240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16741234">
            <a:off x="11759912" y="673615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6741234">
            <a:off x="11485276" y="744564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6741234">
            <a:off x="11430094" y="661929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6741234" flipH="1">
            <a:off x="12284200" y="522768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6741234" flipH="1">
            <a:off x="10537060" y="38701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6741234" flipH="1">
            <a:off x="10441786" y="447803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rot="16741234">
            <a:off x="8692955" y="4713848"/>
            <a:ext cx="2720838" cy="505942"/>
            <a:chOff x="5233265" y="2334818"/>
            <a:chExt cx="2720838" cy="505942"/>
          </a:xfrm>
        </p:grpSpPr>
        <p:sp>
          <p:nvSpPr>
            <p:cNvPr id="56" name="椭圆 55"/>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1" name="直接连接符 60"/>
          <p:cNvCxnSpPr>
            <a:endCxn id="34" idx="3"/>
          </p:cNvCxnSpPr>
          <p:nvPr/>
        </p:nvCxnSpPr>
        <p:spPr>
          <a:xfrm rot="16741234" flipV="1">
            <a:off x="9761023" y="673023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35" idx="0"/>
            <a:endCxn id="34" idx="5"/>
          </p:cNvCxnSpPr>
          <p:nvPr/>
        </p:nvCxnSpPr>
        <p:spPr>
          <a:xfrm rot="16741234" flipH="1" flipV="1">
            <a:off x="10105861" y="613887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rot="16741234" flipH="1">
            <a:off x="11447507" y="231515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rot="16741234" flipH="1">
            <a:off x="11385936" y="295530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rot="16741234">
            <a:off x="11099099" y="1798496"/>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6" name="Rectangle 7"/>
          <p:cNvSpPr/>
          <p:nvPr/>
        </p:nvSpPr>
        <p:spPr>
          <a:xfrm>
            <a:off x="1389878" y="1867946"/>
            <a:ext cx="4412207" cy="8317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chemeClr val="tx1"/>
                </a:solidFill>
              </a:rPr>
              <a:t>数据分析</a:t>
            </a:r>
            <a:r>
              <a:rPr lang="zh-CN" altLang="en-US" sz="1600" dirty="0" smtClean="0">
                <a:solidFill>
                  <a:schemeClr val="tx1"/>
                </a:solidFill>
              </a:rPr>
              <a:t>是学科服务的新趋势，无论是数据采集和分析，还是科学数据管理都是国外近年来发展的新领域。</a:t>
            </a:r>
            <a:endParaRPr lang="zh-CN" altLang="en-US" sz="1600" dirty="0">
              <a:solidFill>
                <a:schemeClr val="tx1"/>
              </a:solidFill>
            </a:endParaRPr>
          </a:p>
        </p:txBody>
      </p:sp>
      <p:sp>
        <p:nvSpPr>
          <p:cNvPr id="67" name="Shape 3627"/>
          <p:cNvSpPr/>
          <p:nvPr/>
        </p:nvSpPr>
        <p:spPr>
          <a:xfrm>
            <a:off x="810362" y="1890304"/>
            <a:ext cx="367156" cy="33377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solidFill>
              <a:schemeClr val="tx1">
                <a:lumMod val="50000"/>
                <a:lumOff val="50000"/>
              </a:schemeClr>
            </a:solidFill>
            <a:miter lim="400000"/>
          </a:ln>
        </p:spPr>
        <p:txBody>
          <a:bodyPr lIns="38100" tIns="38100" rIns="38100" bIns="38100" anchor="ctr"/>
          <a:lstStyle/>
          <a:p>
            <a:endParaRPr dirty="0">
              <a:solidFill>
                <a:prstClr val="black"/>
              </a:solidFill>
              <a:latin typeface="华文细黑" panose="02010600040101010101" pitchFamily="2" charset="-122"/>
              <a:ea typeface="华文细黑" panose="02010600040101010101" pitchFamily="2" charset="-122"/>
            </a:endParaRPr>
          </a:p>
        </p:txBody>
      </p:sp>
      <p:sp>
        <p:nvSpPr>
          <p:cNvPr id="69" name="Shape 3653"/>
          <p:cNvSpPr/>
          <p:nvPr/>
        </p:nvSpPr>
        <p:spPr>
          <a:xfrm>
            <a:off x="810362" y="3412278"/>
            <a:ext cx="367156" cy="367156"/>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1"/>
                </a:lnTo>
                <a:lnTo>
                  <a:pt x="6037" y="13241"/>
                </a:lnTo>
                <a:lnTo>
                  <a:pt x="6275" y="12603"/>
                </a:lnTo>
                <a:lnTo>
                  <a:pt x="7364" y="9683"/>
                </a:lnTo>
                <a:lnTo>
                  <a:pt x="8452" y="12603"/>
                </a:lnTo>
                <a:lnTo>
                  <a:pt x="8690" y="13241"/>
                </a:lnTo>
                <a:lnTo>
                  <a:pt x="11820" y="13241"/>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9"/>
                </a:moveTo>
                <a:lnTo>
                  <a:pt x="16200" y="6883"/>
                </a:lnTo>
                <a:lnTo>
                  <a:pt x="15619" y="7309"/>
                </a:lnTo>
                <a:lnTo>
                  <a:pt x="14426" y="8184"/>
                </a:lnTo>
                <a:lnTo>
                  <a:pt x="14922" y="6693"/>
                </a:lnTo>
                <a:lnTo>
                  <a:pt x="15143" y="6031"/>
                </a:lnTo>
                <a:lnTo>
                  <a:pt x="14590" y="5605"/>
                </a:lnTo>
                <a:lnTo>
                  <a:pt x="13682" y="4905"/>
                </a:lnTo>
                <a:lnTo>
                  <a:pt x="15408" y="4905"/>
                </a:lnTo>
                <a:lnTo>
                  <a:pt x="15647" y="4268"/>
                </a:lnTo>
                <a:lnTo>
                  <a:pt x="16200" y="2793"/>
                </a:lnTo>
                <a:lnTo>
                  <a:pt x="16754" y="4268"/>
                </a:lnTo>
                <a:lnTo>
                  <a:pt x="16992" y="4905"/>
                </a:lnTo>
                <a:lnTo>
                  <a:pt x="18718" y="4905"/>
                </a:lnTo>
                <a:lnTo>
                  <a:pt x="17810" y="5605"/>
                </a:lnTo>
                <a:lnTo>
                  <a:pt x="17257" y="6031"/>
                </a:lnTo>
                <a:lnTo>
                  <a:pt x="17478" y="6693"/>
                </a:lnTo>
                <a:lnTo>
                  <a:pt x="17975" y="8184"/>
                </a:lnTo>
                <a:cubicBezTo>
                  <a:pt x="17975" y="8184"/>
                  <a:pt x="16781" y="7309"/>
                  <a:pt x="16781" y="7309"/>
                </a:cubicBezTo>
                <a:close/>
                <a:moveTo>
                  <a:pt x="21600" y="3922"/>
                </a:moveTo>
                <a:lnTo>
                  <a:pt x="17673" y="3922"/>
                </a:lnTo>
                <a:lnTo>
                  <a:pt x="16200" y="0"/>
                </a:lnTo>
                <a:lnTo>
                  <a:pt x="14727" y="3922"/>
                </a:lnTo>
                <a:lnTo>
                  <a:pt x="10800" y="3922"/>
                </a:lnTo>
                <a:lnTo>
                  <a:pt x="13991" y="6383"/>
                </a:lnTo>
                <a:lnTo>
                  <a:pt x="12518" y="10800"/>
                </a:lnTo>
                <a:lnTo>
                  <a:pt x="16200" y="8100"/>
                </a:lnTo>
                <a:lnTo>
                  <a:pt x="19882" y="10800"/>
                </a:lnTo>
                <a:lnTo>
                  <a:pt x="18409" y="6383"/>
                </a:lnTo>
                <a:cubicBezTo>
                  <a:pt x="18409" y="6383"/>
                  <a:pt x="21600" y="3922"/>
                  <a:pt x="21600" y="3922"/>
                </a:cubicBezTo>
                <a:close/>
              </a:path>
            </a:pathLst>
          </a:custGeom>
          <a:solidFill>
            <a:schemeClr val="tx1"/>
          </a:solidFill>
          <a:ln w="12700">
            <a:solidFill>
              <a:schemeClr val="tx1">
                <a:lumMod val="50000"/>
                <a:lumOff val="50000"/>
              </a:schemeClr>
            </a:solidFill>
            <a:miter lim="400000"/>
          </a:ln>
        </p:spPr>
        <p:txBody>
          <a:bodyPr lIns="38100" tIns="38100" rIns="38100" bIns="38100" anchor="ctr"/>
          <a:lstStyle/>
          <a:p>
            <a:endParaRPr dirty="0">
              <a:solidFill>
                <a:prstClr val="black"/>
              </a:solidFill>
              <a:latin typeface="华文细黑" panose="02010600040101010101" pitchFamily="2" charset="-122"/>
              <a:ea typeface="华文细黑" panose="02010600040101010101" pitchFamily="2" charset="-122"/>
            </a:endParaRPr>
          </a:p>
        </p:txBody>
      </p:sp>
      <p:sp>
        <p:nvSpPr>
          <p:cNvPr id="70" name="文本框 69"/>
          <p:cNvSpPr txBox="1"/>
          <p:nvPr/>
        </p:nvSpPr>
        <p:spPr>
          <a:xfrm>
            <a:off x="1390502" y="3462933"/>
            <a:ext cx="4466012" cy="584775"/>
          </a:xfrm>
          <a:prstGeom prst="rect">
            <a:avLst/>
          </a:prstGeom>
          <a:noFill/>
          <a:ln>
            <a:noFill/>
          </a:ln>
        </p:spPr>
        <p:txBody>
          <a:bodyPr wrap="square" rtlCol="0">
            <a:spAutoFit/>
          </a:bodyPr>
          <a:lstStyle/>
          <a:p>
            <a:r>
              <a:rPr lang="zh-CN" altLang="en-US" sz="1600" dirty="0" smtClean="0"/>
              <a:t>康奈尔大学图书馆专门成立了研究数据管理服务组来支持该项工作。</a:t>
            </a:r>
            <a:endParaRPr lang="zh-CN" altLang="en-US" sz="1600" dirty="0">
              <a:latin typeface="华文细黑" panose="02010600040101010101" pitchFamily="2" charset="-122"/>
              <a:ea typeface="华文细黑" panose="02010600040101010101" pitchFamily="2" charset="-122"/>
            </a:endParaRPr>
          </a:p>
        </p:txBody>
      </p:sp>
      <p:sp>
        <p:nvSpPr>
          <p:cNvPr id="72" name="Shape 3661"/>
          <p:cNvSpPr/>
          <p:nvPr/>
        </p:nvSpPr>
        <p:spPr>
          <a:xfrm>
            <a:off x="810362" y="4774990"/>
            <a:ext cx="367156" cy="333796"/>
          </a:xfrm>
          <a:custGeom>
            <a:avLst/>
            <a:gdLst/>
            <a:ahLst/>
            <a:cxnLst>
              <a:cxn ang="0">
                <a:pos x="wd2" y="hd2"/>
              </a:cxn>
              <a:cxn ang="5400000">
                <a:pos x="wd2" y="hd2"/>
              </a:cxn>
              <a:cxn ang="10800000">
                <a:pos x="wd2" y="hd2"/>
              </a:cxn>
              <a:cxn ang="16200000">
                <a:pos x="wd2" y="hd2"/>
              </a:cxn>
            </a:cxnLst>
            <a:rect l="0" t="0" r="r" b="b"/>
            <a:pathLst>
              <a:path w="21600" h="21600" extrusionOk="0">
                <a:moveTo>
                  <a:pt x="17182" y="12419"/>
                </a:moveTo>
                <a:cubicBezTo>
                  <a:pt x="16368" y="12419"/>
                  <a:pt x="15709" y="11695"/>
                  <a:pt x="15709" y="10799"/>
                </a:cubicBezTo>
                <a:cubicBezTo>
                  <a:pt x="15709" y="9905"/>
                  <a:pt x="16368" y="9180"/>
                  <a:pt x="17182" y="9180"/>
                </a:cubicBezTo>
                <a:cubicBezTo>
                  <a:pt x="17995" y="9180"/>
                  <a:pt x="18655" y="9905"/>
                  <a:pt x="18655" y="10799"/>
                </a:cubicBezTo>
                <a:cubicBezTo>
                  <a:pt x="18655" y="11695"/>
                  <a:pt x="17995" y="12419"/>
                  <a:pt x="17182" y="12419"/>
                </a:cubicBezTo>
                <a:moveTo>
                  <a:pt x="21109" y="10261"/>
                </a:moveTo>
                <a:lnTo>
                  <a:pt x="19587" y="10261"/>
                </a:lnTo>
                <a:cubicBezTo>
                  <a:pt x="19360" y="9028"/>
                  <a:pt x="18369" y="8100"/>
                  <a:pt x="17182" y="8100"/>
                </a:cubicBezTo>
                <a:cubicBezTo>
                  <a:pt x="15994" y="8100"/>
                  <a:pt x="15004" y="9028"/>
                  <a:pt x="14777" y="10261"/>
                </a:cubicBezTo>
                <a:lnTo>
                  <a:pt x="491" y="10261"/>
                </a:lnTo>
                <a:cubicBezTo>
                  <a:pt x="220" y="10261"/>
                  <a:pt x="0" y="10502"/>
                  <a:pt x="0" y="10799"/>
                </a:cubicBezTo>
                <a:cubicBezTo>
                  <a:pt x="0" y="11098"/>
                  <a:pt x="220" y="11339"/>
                  <a:pt x="491" y="11339"/>
                </a:cubicBezTo>
                <a:lnTo>
                  <a:pt x="14777" y="11339"/>
                </a:lnTo>
                <a:cubicBezTo>
                  <a:pt x="15004" y="12572"/>
                  <a:pt x="15994" y="13499"/>
                  <a:pt x="17182" y="13499"/>
                </a:cubicBezTo>
                <a:cubicBezTo>
                  <a:pt x="18369" y="13499"/>
                  <a:pt x="19360" y="12572"/>
                  <a:pt x="19587" y="11339"/>
                </a:cubicBezTo>
                <a:lnTo>
                  <a:pt x="21109" y="11339"/>
                </a:lnTo>
                <a:cubicBezTo>
                  <a:pt x="21380" y="11339"/>
                  <a:pt x="21600" y="11098"/>
                  <a:pt x="21600" y="10799"/>
                </a:cubicBezTo>
                <a:cubicBezTo>
                  <a:pt x="21600" y="10502"/>
                  <a:pt x="21380" y="10261"/>
                  <a:pt x="21109" y="10261"/>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3"/>
                  <a:pt x="4213" y="5400"/>
                  <a:pt x="5400" y="5400"/>
                </a:cubicBezTo>
                <a:cubicBezTo>
                  <a:pt x="6587" y="5400"/>
                  <a:pt x="7578" y="4473"/>
                  <a:pt x="7805" y="3240"/>
                </a:cubicBezTo>
                <a:lnTo>
                  <a:pt x="21109" y="3240"/>
                </a:lnTo>
                <a:cubicBezTo>
                  <a:pt x="21380" y="3240"/>
                  <a:pt x="21600" y="2998"/>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8"/>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2"/>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2"/>
                  <a:pt x="21380" y="18359"/>
                  <a:pt x="21109" y="18359"/>
                </a:cubicBezTo>
              </a:path>
            </a:pathLst>
          </a:custGeom>
          <a:solidFill>
            <a:schemeClr val="tx1"/>
          </a:solidFill>
          <a:ln w="12700">
            <a:solidFill>
              <a:schemeClr val="tx1">
                <a:lumMod val="50000"/>
                <a:lumOff val="50000"/>
              </a:schemeClr>
            </a:solidFill>
            <a:miter lim="400000"/>
          </a:ln>
        </p:spPr>
        <p:txBody>
          <a:bodyPr lIns="38100" tIns="38100" rIns="38100" bIns="38100" anchor="ctr"/>
          <a:lstStyle/>
          <a:p>
            <a:endParaRPr dirty="0">
              <a:solidFill>
                <a:prstClr val="black"/>
              </a:solidFill>
              <a:latin typeface="华文细黑" panose="02010600040101010101" pitchFamily="2" charset="-122"/>
              <a:ea typeface="华文细黑" panose="02010600040101010101" pitchFamily="2" charset="-122"/>
            </a:endParaRPr>
          </a:p>
        </p:txBody>
      </p:sp>
      <p:sp>
        <p:nvSpPr>
          <p:cNvPr id="73" name="文本框 72"/>
          <p:cNvSpPr txBox="1"/>
          <p:nvPr/>
        </p:nvSpPr>
        <p:spPr>
          <a:xfrm>
            <a:off x="1380899" y="4787194"/>
            <a:ext cx="4402137" cy="584775"/>
          </a:xfrm>
          <a:prstGeom prst="rect">
            <a:avLst/>
          </a:prstGeom>
          <a:noFill/>
          <a:ln>
            <a:noFill/>
          </a:ln>
        </p:spPr>
        <p:txBody>
          <a:bodyPr wrap="square" rtlCol="0">
            <a:spAutoFit/>
          </a:bodyPr>
          <a:lstStyle/>
          <a:p>
            <a:r>
              <a:rPr lang="zh-CN" altLang="en-US" sz="1600" dirty="0" smtClean="0"/>
              <a:t>国内在这方面做的还有很大差距，数据查找与分析、科学数据管理方面才刚刚起步。</a:t>
            </a:r>
            <a:endParaRPr lang="zh-CN" altLang="en-US" sz="1600" dirty="0"/>
          </a:p>
        </p:txBody>
      </p:sp>
      <p:sp>
        <p:nvSpPr>
          <p:cNvPr id="74" name="TextBox 73"/>
          <p:cNvSpPr txBox="1"/>
          <p:nvPr/>
        </p:nvSpPr>
        <p:spPr>
          <a:xfrm>
            <a:off x="11506200" y="6254820"/>
            <a:ext cx="533400"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P6</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13112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3"/>
                                        </p:tgtEl>
                                        <p:attrNameLst>
                                          <p:attrName>ppt_x</p:attrName>
                                          <p:attrName>ppt_y</p:attrName>
                                        </p:attrNameLst>
                                      </p:cBhvr>
                                      <p:rCtr x="1680" y="2199"/>
                                    </p:animMotion>
                                  </p:childTnLst>
                                </p:cTn>
                              </p:par>
                              <p:par>
                                <p:cTn id="16" presetID="31" presetClass="entr" presetSubtype="0"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nodeType="withEffect">
                                  <p:stCondLst>
                                    <p:cond delay="50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par>
                                <p:cTn id="28" presetID="31" presetClass="entr" presetSubtype="0"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par>
                                <p:cTn id="34" presetID="31" presetClass="entr" presetSubtype="0" fill="hold" nodeType="with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nodeType="withEffect">
                                  <p:stCondLst>
                                    <p:cond delay="50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nodeType="withEffect">
                                  <p:stCondLst>
                                    <p:cond delay="50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par>
                                <p:cTn id="52" presetID="31" presetClass="entr" presetSubtype="0" fill="hold" nodeType="withEffect">
                                  <p:stCondLst>
                                    <p:cond delay="5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 calcmode="lin" valueType="num">
                                      <p:cBhvr>
                                        <p:cTn id="56" dur="1000" fill="hold"/>
                                        <p:tgtEl>
                                          <p:spTgt spid="11"/>
                                        </p:tgtEl>
                                        <p:attrNameLst>
                                          <p:attrName>style.rotation</p:attrName>
                                        </p:attrNameLst>
                                      </p:cBhvr>
                                      <p:tavLst>
                                        <p:tav tm="0">
                                          <p:val>
                                            <p:fltVal val="90"/>
                                          </p:val>
                                        </p:tav>
                                        <p:tav tm="100000">
                                          <p:val>
                                            <p:fltVal val="0"/>
                                          </p:val>
                                        </p:tav>
                                      </p:tavLst>
                                    </p:anim>
                                    <p:animEffect transition="in" filter="fade">
                                      <p:cBhvr>
                                        <p:cTn id="57" dur="1000"/>
                                        <p:tgtEl>
                                          <p:spTgt spid="11"/>
                                        </p:tgtEl>
                                      </p:cBhvr>
                                    </p:animEffect>
                                  </p:childTnLst>
                                </p:cTn>
                              </p:par>
                              <p:par>
                                <p:cTn id="58" presetID="31" presetClass="entr" presetSubtype="0" fill="hold" nodeType="withEffect">
                                  <p:stCondLst>
                                    <p:cond delay="500"/>
                                  </p:stCondLst>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ppt_w</p:attrName>
                                        </p:attrNameLst>
                                      </p:cBhvr>
                                      <p:tavLst>
                                        <p:tav tm="0">
                                          <p:val>
                                            <p:fltVal val="0"/>
                                          </p:val>
                                        </p:tav>
                                        <p:tav tm="100000">
                                          <p:val>
                                            <p:strVal val="#ppt_w"/>
                                          </p:val>
                                        </p:tav>
                                      </p:tavLst>
                                    </p:anim>
                                    <p:anim calcmode="lin" valueType="num">
                                      <p:cBhvr>
                                        <p:cTn id="61" dur="1000" fill="hold"/>
                                        <p:tgtEl>
                                          <p:spTgt spid="12"/>
                                        </p:tgtEl>
                                        <p:attrNameLst>
                                          <p:attrName>ppt_h</p:attrName>
                                        </p:attrNameLst>
                                      </p:cBhvr>
                                      <p:tavLst>
                                        <p:tav tm="0">
                                          <p:val>
                                            <p:fltVal val="0"/>
                                          </p:val>
                                        </p:tav>
                                        <p:tav tm="100000">
                                          <p:val>
                                            <p:strVal val="#ppt_h"/>
                                          </p:val>
                                        </p:tav>
                                      </p:tavLst>
                                    </p:anim>
                                    <p:anim calcmode="lin" valueType="num">
                                      <p:cBhvr>
                                        <p:cTn id="62" dur="1000" fill="hold"/>
                                        <p:tgtEl>
                                          <p:spTgt spid="12"/>
                                        </p:tgtEl>
                                        <p:attrNameLst>
                                          <p:attrName>style.rotation</p:attrName>
                                        </p:attrNameLst>
                                      </p:cBhvr>
                                      <p:tavLst>
                                        <p:tav tm="0">
                                          <p:val>
                                            <p:fltVal val="90"/>
                                          </p:val>
                                        </p:tav>
                                        <p:tav tm="100000">
                                          <p:val>
                                            <p:fltVal val="0"/>
                                          </p:val>
                                        </p:tav>
                                      </p:tavLst>
                                    </p:anim>
                                    <p:animEffect transition="in" filter="fade">
                                      <p:cBhvr>
                                        <p:cTn id="63" dur="1000"/>
                                        <p:tgtEl>
                                          <p:spTgt spid="12"/>
                                        </p:tgtEl>
                                      </p:cBhvr>
                                    </p:animEffect>
                                  </p:childTnLst>
                                </p:cTn>
                              </p:par>
                              <p:par>
                                <p:cTn id="64" presetID="31" presetClass="entr" presetSubtype="0" fill="hold" nodeType="withEffect">
                                  <p:stCondLst>
                                    <p:cond delay="50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par>
                                <p:cTn id="70" presetID="31" presetClass="entr" presetSubtype="0" fill="hold" nodeType="withEffect">
                                  <p:stCondLst>
                                    <p:cond delay="50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ppt_w</p:attrName>
                                        </p:attrNameLst>
                                      </p:cBhvr>
                                      <p:tavLst>
                                        <p:tav tm="0">
                                          <p:val>
                                            <p:fltVal val="0"/>
                                          </p:val>
                                        </p:tav>
                                        <p:tav tm="100000">
                                          <p:val>
                                            <p:strVal val="#ppt_w"/>
                                          </p:val>
                                        </p:tav>
                                      </p:tavLst>
                                    </p:anim>
                                    <p:anim calcmode="lin" valueType="num">
                                      <p:cBhvr>
                                        <p:cTn id="73" dur="1000" fill="hold"/>
                                        <p:tgtEl>
                                          <p:spTgt spid="14"/>
                                        </p:tgtEl>
                                        <p:attrNameLst>
                                          <p:attrName>ppt_h</p:attrName>
                                        </p:attrNameLst>
                                      </p:cBhvr>
                                      <p:tavLst>
                                        <p:tav tm="0">
                                          <p:val>
                                            <p:fltVal val="0"/>
                                          </p:val>
                                        </p:tav>
                                        <p:tav tm="100000">
                                          <p:val>
                                            <p:strVal val="#ppt_h"/>
                                          </p:val>
                                        </p:tav>
                                      </p:tavLst>
                                    </p:anim>
                                    <p:anim calcmode="lin" valueType="num">
                                      <p:cBhvr>
                                        <p:cTn id="74" dur="1000" fill="hold"/>
                                        <p:tgtEl>
                                          <p:spTgt spid="14"/>
                                        </p:tgtEl>
                                        <p:attrNameLst>
                                          <p:attrName>style.rotation</p:attrName>
                                        </p:attrNameLst>
                                      </p:cBhvr>
                                      <p:tavLst>
                                        <p:tav tm="0">
                                          <p:val>
                                            <p:fltVal val="90"/>
                                          </p:val>
                                        </p:tav>
                                        <p:tav tm="100000">
                                          <p:val>
                                            <p:fltVal val="0"/>
                                          </p:val>
                                        </p:tav>
                                      </p:tavLst>
                                    </p:anim>
                                    <p:animEffect transition="in" filter="fade">
                                      <p:cBhvr>
                                        <p:cTn id="75" dur="1000"/>
                                        <p:tgtEl>
                                          <p:spTgt spid="14"/>
                                        </p:tgtEl>
                                      </p:cBhvr>
                                    </p:animEffect>
                                  </p:childTnLst>
                                </p:cTn>
                              </p:par>
                              <p:par>
                                <p:cTn id="76" presetID="31" presetClass="entr" presetSubtype="0" fill="hold" nodeType="withEffect">
                                  <p:stCondLst>
                                    <p:cond delay="50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fltVal val="0"/>
                                          </p:val>
                                        </p:tav>
                                        <p:tav tm="100000">
                                          <p:val>
                                            <p:strVal val="#ppt_w"/>
                                          </p:val>
                                        </p:tav>
                                      </p:tavLst>
                                    </p:anim>
                                    <p:anim calcmode="lin" valueType="num">
                                      <p:cBhvr>
                                        <p:cTn id="79" dur="1000" fill="hold"/>
                                        <p:tgtEl>
                                          <p:spTgt spid="15"/>
                                        </p:tgtEl>
                                        <p:attrNameLst>
                                          <p:attrName>ppt_h</p:attrName>
                                        </p:attrNameLst>
                                      </p:cBhvr>
                                      <p:tavLst>
                                        <p:tav tm="0">
                                          <p:val>
                                            <p:fltVal val="0"/>
                                          </p:val>
                                        </p:tav>
                                        <p:tav tm="100000">
                                          <p:val>
                                            <p:strVal val="#ppt_h"/>
                                          </p:val>
                                        </p:tav>
                                      </p:tavLst>
                                    </p:anim>
                                    <p:anim calcmode="lin" valueType="num">
                                      <p:cBhvr>
                                        <p:cTn id="80" dur="1000" fill="hold"/>
                                        <p:tgtEl>
                                          <p:spTgt spid="15"/>
                                        </p:tgtEl>
                                        <p:attrNameLst>
                                          <p:attrName>style.rotation</p:attrName>
                                        </p:attrNameLst>
                                      </p:cBhvr>
                                      <p:tavLst>
                                        <p:tav tm="0">
                                          <p:val>
                                            <p:fltVal val="90"/>
                                          </p:val>
                                        </p:tav>
                                        <p:tav tm="100000">
                                          <p:val>
                                            <p:fltVal val="0"/>
                                          </p:val>
                                        </p:tav>
                                      </p:tavLst>
                                    </p:anim>
                                    <p:animEffect transition="in" filter="fade">
                                      <p:cBhvr>
                                        <p:cTn id="81" dur="1000"/>
                                        <p:tgtEl>
                                          <p:spTgt spid="15"/>
                                        </p:tgtEl>
                                      </p:cBhvr>
                                    </p:animEffect>
                                  </p:childTnLst>
                                </p:cTn>
                              </p:par>
                              <p:par>
                                <p:cTn id="82" presetID="31" presetClass="entr" presetSubtype="0" fill="hold" nodeType="withEffect">
                                  <p:stCondLst>
                                    <p:cond delay="500"/>
                                  </p:stCondLst>
                                  <p:childTnLst>
                                    <p:set>
                                      <p:cBhvr>
                                        <p:cTn id="83" dur="1" fill="hold">
                                          <p:stCondLst>
                                            <p:cond delay="0"/>
                                          </p:stCondLst>
                                        </p:cTn>
                                        <p:tgtEl>
                                          <p:spTgt spid="16"/>
                                        </p:tgtEl>
                                        <p:attrNameLst>
                                          <p:attrName>style.visibility</p:attrName>
                                        </p:attrNameLst>
                                      </p:cBhvr>
                                      <p:to>
                                        <p:strVal val="visible"/>
                                      </p:to>
                                    </p:set>
                                    <p:anim calcmode="lin" valueType="num">
                                      <p:cBhvr>
                                        <p:cTn id="84" dur="1000" fill="hold"/>
                                        <p:tgtEl>
                                          <p:spTgt spid="16"/>
                                        </p:tgtEl>
                                        <p:attrNameLst>
                                          <p:attrName>ppt_w</p:attrName>
                                        </p:attrNameLst>
                                      </p:cBhvr>
                                      <p:tavLst>
                                        <p:tav tm="0">
                                          <p:val>
                                            <p:fltVal val="0"/>
                                          </p:val>
                                        </p:tav>
                                        <p:tav tm="100000">
                                          <p:val>
                                            <p:strVal val="#ppt_w"/>
                                          </p:val>
                                        </p:tav>
                                      </p:tavLst>
                                    </p:anim>
                                    <p:anim calcmode="lin" valueType="num">
                                      <p:cBhvr>
                                        <p:cTn id="85" dur="1000" fill="hold"/>
                                        <p:tgtEl>
                                          <p:spTgt spid="16"/>
                                        </p:tgtEl>
                                        <p:attrNameLst>
                                          <p:attrName>ppt_h</p:attrName>
                                        </p:attrNameLst>
                                      </p:cBhvr>
                                      <p:tavLst>
                                        <p:tav tm="0">
                                          <p:val>
                                            <p:fltVal val="0"/>
                                          </p:val>
                                        </p:tav>
                                        <p:tav tm="100000">
                                          <p:val>
                                            <p:strVal val="#ppt_h"/>
                                          </p:val>
                                        </p:tav>
                                      </p:tavLst>
                                    </p:anim>
                                    <p:anim calcmode="lin" valueType="num">
                                      <p:cBhvr>
                                        <p:cTn id="86" dur="1000" fill="hold"/>
                                        <p:tgtEl>
                                          <p:spTgt spid="16"/>
                                        </p:tgtEl>
                                        <p:attrNameLst>
                                          <p:attrName>style.rotation</p:attrName>
                                        </p:attrNameLst>
                                      </p:cBhvr>
                                      <p:tavLst>
                                        <p:tav tm="0">
                                          <p:val>
                                            <p:fltVal val="90"/>
                                          </p:val>
                                        </p:tav>
                                        <p:tav tm="100000">
                                          <p:val>
                                            <p:fltVal val="0"/>
                                          </p:val>
                                        </p:tav>
                                      </p:tavLst>
                                    </p:anim>
                                    <p:animEffect transition="in" filter="fade">
                                      <p:cBhvr>
                                        <p:cTn id="87" dur="1000"/>
                                        <p:tgtEl>
                                          <p:spTgt spid="16"/>
                                        </p:tgtEl>
                                      </p:cBhvr>
                                    </p:animEffect>
                                  </p:childTnLst>
                                </p:cTn>
                              </p:par>
                              <p:par>
                                <p:cTn id="88" presetID="31" presetClass="entr" presetSubtype="0" fill="hold" nodeType="withEffect">
                                  <p:stCondLst>
                                    <p:cond delay="500"/>
                                  </p:stCondLst>
                                  <p:childTnLst>
                                    <p:set>
                                      <p:cBhvr>
                                        <p:cTn id="89" dur="1" fill="hold">
                                          <p:stCondLst>
                                            <p:cond delay="0"/>
                                          </p:stCondLst>
                                        </p:cTn>
                                        <p:tgtEl>
                                          <p:spTgt spid="17"/>
                                        </p:tgtEl>
                                        <p:attrNameLst>
                                          <p:attrName>style.visibility</p:attrName>
                                        </p:attrNameLst>
                                      </p:cBhvr>
                                      <p:to>
                                        <p:strVal val="visible"/>
                                      </p:to>
                                    </p:set>
                                    <p:anim calcmode="lin" valueType="num">
                                      <p:cBhvr>
                                        <p:cTn id="90" dur="1000" fill="hold"/>
                                        <p:tgtEl>
                                          <p:spTgt spid="17"/>
                                        </p:tgtEl>
                                        <p:attrNameLst>
                                          <p:attrName>ppt_w</p:attrName>
                                        </p:attrNameLst>
                                      </p:cBhvr>
                                      <p:tavLst>
                                        <p:tav tm="0">
                                          <p:val>
                                            <p:fltVal val="0"/>
                                          </p:val>
                                        </p:tav>
                                        <p:tav tm="100000">
                                          <p:val>
                                            <p:strVal val="#ppt_w"/>
                                          </p:val>
                                        </p:tav>
                                      </p:tavLst>
                                    </p:anim>
                                    <p:anim calcmode="lin" valueType="num">
                                      <p:cBhvr>
                                        <p:cTn id="91" dur="1000" fill="hold"/>
                                        <p:tgtEl>
                                          <p:spTgt spid="17"/>
                                        </p:tgtEl>
                                        <p:attrNameLst>
                                          <p:attrName>ppt_h</p:attrName>
                                        </p:attrNameLst>
                                      </p:cBhvr>
                                      <p:tavLst>
                                        <p:tav tm="0">
                                          <p:val>
                                            <p:fltVal val="0"/>
                                          </p:val>
                                        </p:tav>
                                        <p:tav tm="100000">
                                          <p:val>
                                            <p:strVal val="#ppt_h"/>
                                          </p:val>
                                        </p:tav>
                                      </p:tavLst>
                                    </p:anim>
                                    <p:anim calcmode="lin" valueType="num">
                                      <p:cBhvr>
                                        <p:cTn id="92" dur="1000" fill="hold"/>
                                        <p:tgtEl>
                                          <p:spTgt spid="17"/>
                                        </p:tgtEl>
                                        <p:attrNameLst>
                                          <p:attrName>style.rotation</p:attrName>
                                        </p:attrNameLst>
                                      </p:cBhvr>
                                      <p:tavLst>
                                        <p:tav tm="0">
                                          <p:val>
                                            <p:fltVal val="90"/>
                                          </p:val>
                                        </p:tav>
                                        <p:tav tm="100000">
                                          <p:val>
                                            <p:fltVal val="0"/>
                                          </p:val>
                                        </p:tav>
                                      </p:tavLst>
                                    </p:anim>
                                    <p:animEffect transition="in" filter="fade">
                                      <p:cBhvr>
                                        <p:cTn id="93" dur="1000"/>
                                        <p:tgtEl>
                                          <p:spTgt spid="17"/>
                                        </p:tgtEl>
                                      </p:cBhvr>
                                    </p:animEffect>
                                  </p:childTnLst>
                                </p:cTn>
                              </p:par>
                              <p:par>
                                <p:cTn id="94" presetID="31" presetClass="entr" presetSubtype="0" fill="hold" nodeType="withEffect">
                                  <p:stCondLst>
                                    <p:cond delay="50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ppt_w</p:attrName>
                                        </p:attrNameLst>
                                      </p:cBhvr>
                                      <p:tavLst>
                                        <p:tav tm="0">
                                          <p:val>
                                            <p:fltVal val="0"/>
                                          </p:val>
                                        </p:tav>
                                        <p:tav tm="100000">
                                          <p:val>
                                            <p:strVal val="#ppt_w"/>
                                          </p:val>
                                        </p:tav>
                                      </p:tavLst>
                                    </p:anim>
                                    <p:anim calcmode="lin" valueType="num">
                                      <p:cBhvr>
                                        <p:cTn id="97" dur="1000" fill="hold"/>
                                        <p:tgtEl>
                                          <p:spTgt spid="18"/>
                                        </p:tgtEl>
                                        <p:attrNameLst>
                                          <p:attrName>ppt_h</p:attrName>
                                        </p:attrNameLst>
                                      </p:cBhvr>
                                      <p:tavLst>
                                        <p:tav tm="0">
                                          <p:val>
                                            <p:fltVal val="0"/>
                                          </p:val>
                                        </p:tav>
                                        <p:tav tm="100000">
                                          <p:val>
                                            <p:strVal val="#ppt_h"/>
                                          </p:val>
                                        </p:tav>
                                      </p:tavLst>
                                    </p:anim>
                                    <p:anim calcmode="lin" valueType="num">
                                      <p:cBhvr>
                                        <p:cTn id="98" dur="1000" fill="hold"/>
                                        <p:tgtEl>
                                          <p:spTgt spid="18"/>
                                        </p:tgtEl>
                                        <p:attrNameLst>
                                          <p:attrName>style.rotation</p:attrName>
                                        </p:attrNameLst>
                                      </p:cBhvr>
                                      <p:tavLst>
                                        <p:tav tm="0">
                                          <p:val>
                                            <p:fltVal val="90"/>
                                          </p:val>
                                        </p:tav>
                                        <p:tav tm="100000">
                                          <p:val>
                                            <p:fltVal val="0"/>
                                          </p:val>
                                        </p:tav>
                                      </p:tavLst>
                                    </p:anim>
                                    <p:animEffect transition="in" filter="fade">
                                      <p:cBhvr>
                                        <p:cTn id="99" dur="1000"/>
                                        <p:tgtEl>
                                          <p:spTgt spid="18"/>
                                        </p:tgtEl>
                                      </p:cBhvr>
                                    </p:animEffect>
                                  </p:childTnLst>
                                </p:cTn>
                              </p:par>
                              <p:par>
                                <p:cTn id="100" presetID="31" presetClass="entr" presetSubtype="0" fill="hold" nodeType="withEffect">
                                  <p:stCondLst>
                                    <p:cond delay="50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1000" fill="hold"/>
                                        <p:tgtEl>
                                          <p:spTgt spid="19"/>
                                        </p:tgtEl>
                                        <p:attrNameLst>
                                          <p:attrName>ppt_w</p:attrName>
                                        </p:attrNameLst>
                                      </p:cBhvr>
                                      <p:tavLst>
                                        <p:tav tm="0">
                                          <p:val>
                                            <p:fltVal val="0"/>
                                          </p:val>
                                        </p:tav>
                                        <p:tav tm="100000">
                                          <p:val>
                                            <p:strVal val="#ppt_w"/>
                                          </p:val>
                                        </p:tav>
                                      </p:tavLst>
                                    </p:anim>
                                    <p:anim calcmode="lin" valueType="num">
                                      <p:cBhvr>
                                        <p:cTn id="103" dur="1000" fill="hold"/>
                                        <p:tgtEl>
                                          <p:spTgt spid="19"/>
                                        </p:tgtEl>
                                        <p:attrNameLst>
                                          <p:attrName>ppt_h</p:attrName>
                                        </p:attrNameLst>
                                      </p:cBhvr>
                                      <p:tavLst>
                                        <p:tav tm="0">
                                          <p:val>
                                            <p:fltVal val="0"/>
                                          </p:val>
                                        </p:tav>
                                        <p:tav tm="100000">
                                          <p:val>
                                            <p:strVal val="#ppt_h"/>
                                          </p:val>
                                        </p:tav>
                                      </p:tavLst>
                                    </p:anim>
                                    <p:anim calcmode="lin" valueType="num">
                                      <p:cBhvr>
                                        <p:cTn id="104" dur="1000" fill="hold"/>
                                        <p:tgtEl>
                                          <p:spTgt spid="19"/>
                                        </p:tgtEl>
                                        <p:attrNameLst>
                                          <p:attrName>style.rotation</p:attrName>
                                        </p:attrNameLst>
                                      </p:cBhvr>
                                      <p:tavLst>
                                        <p:tav tm="0">
                                          <p:val>
                                            <p:fltVal val="90"/>
                                          </p:val>
                                        </p:tav>
                                        <p:tav tm="100000">
                                          <p:val>
                                            <p:fltVal val="0"/>
                                          </p:val>
                                        </p:tav>
                                      </p:tavLst>
                                    </p:anim>
                                    <p:animEffect transition="in" filter="fade">
                                      <p:cBhvr>
                                        <p:cTn id="105" dur="1000"/>
                                        <p:tgtEl>
                                          <p:spTgt spid="19"/>
                                        </p:tgtEl>
                                      </p:cBhvr>
                                    </p:animEffect>
                                  </p:childTnLst>
                                </p:cTn>
                              </p:par>
                              <p:par>
                                <p:cTn id="106" presetID="31" presetClass="entr" presetSubtype="0" fill="hold" nodeType="withEffect">
                                  <p:stCondLst>
                                    <p:cond delay="50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1000" fill="hold"/>
                                        <p:tgtEl>
                                          <p:spTgt spid="20"/>
                                        </p:tgtEl>
                                        <p:attrNameLst>
                                          <p:attrName>ppt_w</p:attrName>
                                        </p:attrNameLst>
                                      </p:cBhvr>
                                      <p:tavLst>
                                        <p:tav tm="0">
                                          <p:val>
                                            <p:fltVal val="0"/>
                                          </p:val>
                                        </p:tav>
                                        <p:tav tm="100000">
                                          <p:val>
                                            <p:strVal val="#ppt_w"/>
                                          </p:val>
                                        </p:tav>
                                      </p:tavLst>
                                    </p:anim>
                                    <p:anim calcmode="lin" valueType="num">
                                      <p:cBhvr>
                                        <p:cTn id="109" dur="1000" fill="hold"/>
                                        <p:tgtEl>
                                          <p:spTgt spid="20"/>
                                        </p:tgtEl>
                                        <p:attrNameLst>
                                          <p:attrName>ppt_h</p:attrName>
                                        </p:attrNameLst>
                                      </p:cBhvr>
                                      <p:tavLst>
                                        <p:tav tm="0">
                                          <p:val>
                                            <p:fltVal val="0"/>
                                          </p:val>
                                        </p:tav>
                                        <p:tav tm="100000">
                                          <p:val>
                                            <p:strVal val="#ppt_h"/>
                                          </p:val>
                                        </p:tav>
                                      </p:tavLst>
                                    </p:anim>
                                    <p:anim calcmode="lin" valueType="num">
                                      <p:cBhvr>
                                        <p:cTn id="110" dur="1000" fill="hold"/>
                                        <p:tgtEl>
                                          <p:spTgt spid="20"/>
                                        </p:tgtEl>
                                        <p:attrNameLst>
                                          <p:attrName>style.rotation</p:attrName>
                                        </p:attrNameLst>
                                      </p:cBhvr>
                                      <p:tavLst>
                                        <p:tav tm="0">
                                          <p:val>
                                            <p:fltVal val="90"/>
                                          </p:val>
                                        </p:tav>
                                        <p:tav tm="100000">
                                          <p:val>
                                            <p:fltVal val="0"/>
                                          </p:val>
                                        </p:tav>
                                      </p:tavLst>
                                    </p:anim>
                                    <p:animEffect transition="in" filter="fade">
                                      <p:cBhvr>
                                        <p:cTn id="111" dur="1000"/>
                                        <p:tgtEl>
                                          <p:spTgt spid="20"/>
                                        </p:tgtEl>
                                      </p:cBhvr>
                                    </p:animEffect>
                                  </p:childTnLst>
                                </p:cTn>
                              </p:par>
                              <p:par>
                                <p:cTn id="112" presetID="31" presetClass="entr" presetSubtype="0" fill="hold" nodeType="withEffect">
                                  <p:stCondLst>
                                    <p:cond delay="50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1000" fill="hold"/>
                                        <p:tgtEl>
                                          <p:spTgt spid="21"/>
                                        </p:tgtEl>
                                        <p:attrNameLst>
                                          <p:attrName>ppt_w</p:attrName>
                                        </p:attrNameLst>
                                      </p:cBhvr>
                                      <p:tavLst>
                                        <p:tav tm="0">
                                          <p:val>
                                            <p:fltVal val="0"/>
                                          </p:val>
                                        </p:tav>
                                        <p:tav tm="100000">
                                          <p:val>
                                            <p:strVal val="#ppt_w"/>
                                          </p:val>
                                        </p:tav>
                                      </p:tavLst>
                                    </p:anim>
                                    <p:anim calcmode="lin" valueType="num">
                                      <p:cBhvr>
                                        <p:cTn id="115" dur="1000" fill="hold"/>
                                        <p:tgtEl>
                                          <p:spTgt spid="21"/>
                                        </p:tgtEl>
                                        <p:attrNameLst>
                                          <p:attrName>ppt_h</p:attrName>
                                        </p:attrNameLst>
                                      </p:cBhvr>
                                      <p:tavLst>
                                        <p:tav tm="0">
                                          <p:val>
                                            <p:fltVal val="0"/>
                                          </p:val>
                                        </p:tav>
                                        <p:tav tm="100000">
                                          <p:val>
                                            <p:strVal val="#ppt_h"/>
                                          </p:val>
                                        </p:tav>
                                      </p:tavLst>
                                    </p:anim>
                                    <p:anim calcmode="lin" valueType="num">
                                      <p:cBhvr>
                                        <p:cTn id="116" dur="1000" fill="hold"/>
                                        <p:tgtEl>
                                          <p:spTgt spid="21"/>
                                        </p:tgtEl>
                                        <p:attrNameLst>
                                          <p:attrName>style.rotation</p:attrName>
                                        </p:attrNameLst>
                                      </p:cBhvr>
                                      <p:tavLst>
                                        <p:tav tm="0">
                                          <p:val>
                                            <p:fltVal val="90"/>
                                          </p:val>
                                        </p:tav>
                                        <p:tav tm="100000">
                                          <p:val>
                                            <p:fltVal val="0"/>
                                          </p:val>
                                        </p:tav>
                                      </p:tavLst>
                                    </p:anim>
                                    <p:animEffect transition="in" filter="fade">
                                      <p:cBhvr>
                                        <p:cTn id="117" dur="1000"/>
                                        <p:tgtEl>
                                          <p:spTgt spid="21"/>
                                        </p:tgtEl>
                                      </p:cBhvr>
                                    </p:animEffect>
                                  </p:childTnLst>
                                </p:cTn>
                              </p:par>
                              <p:par>
                                <p:cTn id="118" presetID="31" presetClass="entr" presetSubtype="0" fill="hold" grpId="0" nodeType="withEffect">
                                  <p:stCondLst>
                                    <p:cond delay="50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1000" fill="hold"/>
                                        <p:tgtEl>
                                          <p:spTgt spid="22"/>
                                        </p:tgtEl>
                                        <p:attrNameLst>
                                          <p:attrName>ppt_w</p:attrName>
                                        </p:attrNameLst>
                                      </p:cBhvr>
                                      <p:tavLst>
                                        <p:tav tm="0">
                                          <p:val>
                                            <p:fltVal val="0"/>
                                          </p:val>
                                        </p:tav>
                                        <p:tav tm="100000">
                                          <p:val>
                                            <p:strVal val="#ppt_w"/>
                                          </p:val>
                                        </p:tav>
                                      </p:tavLst>
                                    </p:anim>
                                    <p:anim calcmode="lin" valueType="num">
                                      <p:cBhvr>
                                        <p:cTn id="121" dur="1000" fill="hold"/>
                                        <p:tgtEl>
                                          <p:spTgt spid="22"/>
                                        </p:tgtEl>
                                        <p:attrNameLst>
                                          <p:attrName>ppt_h</p:attrName>
                                        </p:attrNameLst>
                                      </p:cBhvr>
                                      <p:tavLst>
                                        <p:tav tm="0">
                                          <p:val>
                                            <p:fltVal val="0"/>
                                          </p:val>
                                        </p:tav>
                                        <p:tav tm="100000">
                                          <p:val>
                                            <p:strVal val="#ppt_h"/>
                                          </p:val>
                                        </p:tav>
                                      </p:tavLst>
                                    </p:anim>
                                    <p:anim calcmode="lin" valueType="num">
                                      <p:cBhvr>
                                        <p:cTn id="122" dur="1000" fill="hold"/>
                                        <p:tgtEl>
                                          <p:spTgt spid="22"/>
                                        </p:tgtEl>
                                        <p:attrNameLst>
                                          <p:attrName>style.rotation</p:attrName>
                                        </p:attrNameLst>
                                      </p:cBhvr>
                                      <p:tavLst>
                                        <p:tav tm="0">
                                          <p:val>
                                            <p:fltVal val="90"/>
                                          </p:val>
                                        </p:tav>
                                        <p:tav tm="100000">
                                          <p:val>
                                            <p:fltVal val="0"/>
                                          </p:val>
                                        </p:tav>
                                      </p:tavLst>
                                    </p:anim>
                                    <p:animEffect transition="in" filter="fade">
                                      <p:cBhvr>
                                        <p:cTn id="123" dur="1000"/>
                                        <p:tgtEl>
                                          <p:spTgt spid="22"/>
                                        </p:tgtEl>
                                      </p:cBhvr>
                                    </p:animEffect>
                                  </p:childTnLst>
                                </p:cTn>
                              </p:par>
                              <p:par>
                                <p:cTn id="124" presetID="31" presetClass="entr" presetSubtype="0" fill="hold" grpId="0" nodeType="withEffect">
                                  <p:stCondLst>
                                    <p:cond delay="500"/>
                                  </p:stCondLst>
                                  <p:childTnLst>
                                    <p:set>
                                      <p:cBhvr>
                                        <p:cTn id="125" dur="1" fill="hold">
                                          <p:stCondLst>
                                            <p:cond delay="0"/>
                                          </p:stCondLst>
                                        </p:cTn>
                                        <p:tgtEl>
                                          <p:spTgt spid="23"/>
                                        </p:tgtEl>
                                        <p:attrNameLst>
                                          <p:attrName>style.visibility</p:attrName>
                                        </p:attrNameLst>
                                      </p:cBhvr>
                                      <p:to>
                                        <p:strVal val="visible"/>
                                      </p:to>
                                    </p:set>
                                    <p:anim calcmode="lin" valueType="num">
                                      <p:cBhvr>
                                        <p:cTn id="126" dur="1000" fill="hold"/>
                                        <p:tgtEl>
                                          <p:spTgt spid="23"/>
                                        </p:tgtEl>
                                        <p:attrNameLst>
                                          <p:attrName>ppt_w</p:attrName>
                                        </p:attrNameLst>
                                      </p:cBhvr>
                                      <p:tavLst>
                                        <p:tav tm="0">
                                          <p:val>
                                            <p:fltVal val="0"/>
                                          </p:val>
                                        </p:tav>
                                        <p:tav tm="100000">
                                          <p:val>
                                            <p:strVal val="#ppt_w"/>
                                          </p:val>
                                        </p:tav>
                                      </p:tavLst>
                                    </p:anim>
                                    <p:anim calcmode="lin" valueType="num">
                                      <p:cBhvr>
                                        <p:cTn id="127" dur="1000" fill="hold"/>
                                        <p:tgtEl>
                                          <p:spTgt spid="23"/>
                                        </p:tgtEl>
                                        <p:attrNameLst>
                                          <p:attrName>ppt_h</p:attrName>
                                        </p:attrNameLst>
                                      </p:cBhvr>
                                      <p:tavLst>
                                        <p:tav tm="0">
                                          <p:val>
                                            <p:fltVal val="0"/>
                                          </p:val>
                                        </p:tav>
                                        <p:tav tm="100000">
                                          <p:val>
                                            <p:strVal val="#ppt_h"/>
                                          </p:val>
                                        </p:tav>
                                      </p:tavLst>
                                    </p:anim>
                                    <p:anim calcmode="lin" valueType="num">
                                      <p:cBhvr>
                                        <p:cTn id="128" dur="1000" fill="hold"/>
                                        <p:tgtEl>
                                          <p:spTgt spid="23"/>
                                        </p:tgtEl>
                                        <p:attrNameLst>
                                          <p:attrName>style.rotation</p:attrName>
                                        </p:attrNameLst>
                                      </p:cBhvr>
                                      <p:tavLst>
                                        <p:tav tm="0">
                                          <p:val>
                                            <p:fltVal val="90"/>
                                          </p:val>
                                        </p:tav>
                                        <p:tav tm="100000">
                                          <p:val>
                                            <p:fltVal val="0"/>
                                          </p:val>
                                        </p:tav>
                                      </p:tavLst>
                                    </p:anim>
                                    <p:animEffect transition="in" filter="fade">
                                      <p:cBhvr>
                                        <p:cTn id="129" dur="1000"/>
                                        <p:tgtEl>
                                          <p:spTgt spid="23"/>
                                        </p:tgtEl>
                                      </p:cBhvr>
                                    </p:animEffect>
                                  </p:childTnLst>
                                </p:cTn>
                              </p:par>
                              <p:par>
                                <p:cTn id="130" presetID="31" presetClass="entr" presetSubtype="0" fill="hold" grpId="0" nodeType="withEffect">
                                  <p:stCondLst>
                                    <p:cond delay="500"/>
                                  </p:stCondLst>
                                  <p:childTnLst>
                                    <p:set>
                                      <p:cBhvr>
                                        <p:cTn id="131" dur="1" fill="hold">
                                          <p:stCondLst>
                                            <p:cond delay="0"/>
                                          </p:stCondLst>
                                        </p:cTn>
                                        <p:tgtEl>
                                          <p:spTgt spid="24"/>
                                        </p:tgtEl>
                                        <p:attrNameLst>
                                          <p:attrName>style.visibility</p:attrName>
                                        </p:attrNameLst>
                                      </p:cBhvr>
                                      <p:to>
                                        <p:strVal val="visible"/>
                                      </p:to>
                                    </p:set>
                                    <p:anim calcmode="lin" valueType="num">
                                      <p:cBhvr>
                                        <p:cTn id="132" dur="1000" fill="hold"/>
                                        <p:tgtEl>
                                          <p:spTgt spid="24"/>
                                        </p:tgtEl>
                                        <p:attrNameLst>
                                          <p:attrName>ppt_w</p:attrName>
                                        </p:attrNameLst>
                                      </p:cBhvr>
                                      <p:tavLst>
                                        <p:tav tm="0">
                                          <p:val>
                                            <p:fltVal val="0"/>
                                          </p:val>
                                        </p:tav>
                                        <p:tav tm="100000">
                                          <p:val>
                                            <p:strVal val="#ppt_w"/>
                                          </p:val>
                                        </p:tav>
                                      </p:tavLst>
                                    </p:anim>
                                    <p:anim calcmode="lin" valueType="num">
                                      <p:cBhvr>
                                        <p:cTn id="133" dur="1000" fill="hold"/>
                                        <p:tgtEl>
                                          <p:spTgt spid="24"/>
                                        </p:tgtEl>
                                        <p:attrNameLst>
                                          <p:attrName>ppt_h</p:attrName>
                                        </p:attrNameLst>
                                      </p:cBhvr>
                                      <p:tavLst>
                                        <p:tav tm="0">
                                          <p:val>
                                            <p:fltVal val="0"/>
                                          </p:val>
                                        </p:tav>
                                        <p:tav tm="100000">
                                          <p:val>
                                            <p:strVal val="#ppt_h"/>
                                          </p:val>
                                        </p:tav>
                                      </p:tavLst>
                                    </p:anim>
                                    <p:anim calcmode="lin" valueType="num">
                                      <p:cBhvr>
                                        <p:cTn id="134" dur="1000" fill="hold"/>
                                        <p:tgtEl>
                                          <p:spTgt spid="24"/>
                                        </p:tgtEl>
                                        <p:attrNameLst>
                                          <p:attrName>style.rotation</p:attrName>
                                        </p:attrNameLst>
                                      </p:cBhvr>
                                      <p:tavLst>
                                        <p:tav tm="0">
                                          <p:val>
                                            <p:fltVal val="90"/>
                                          </p:val>
                                        </p:tav>
                                        <p:tav tm="100000">
                                          <p:val>
                                            <p:fltVal val="0"/>
                                          </p:val>
                                        </p:tav>
                                      </p:tavLst>
                                    </p:anim>
                                    <p:animEffect transition="in" filter="fade">
                                      <p:cBhvr>
                                        <p:cTn id="135" dur="1000"/>
                                        <p:tgtEl>
                                          <p:spTgt spid="24"/>
                                        </p:tgtEl>
                                      </p:cBhvr>
                                    </p:animEffect>
                                  </p:childTnLst>
                                </p:cTn>
                              </p:par>
                              <p:par>
                                <p:cTn id="136" presetID="31" presetClass="entr" presetSubtype="0" fill="hold" grpId="0" nodeType="withEffect">
                                  <p:stCondLst>
                                    <p:cond delay="500"/>
                                  </p:stCondLst>
                                  <p:childTnLst>
                                    <p:set>
                                      <p:cBhvr>
                                        <p:cTn id="137" dur="1" fill="hold">
                                          <p:stCondLst>
                                            <p:cond delay="0"/>
                                          </p:stCondLst>
                                        </p:cTn>
                                        <p:tgtEl>
                                          <p:spTgt spid="25"/>
                                        </p:tgtEl>
                                        <p:attrNameLst>
                                          <p:attrName>style.visibility</p:attrName>
                                        </p:attrNameLst>
                                      </p:cBhvr>
                                      <p:to>
                                        <p:strVal val="visible"/>
                                      </p:to>
                                    </p:set>
                                    <p:anim calcmode="lin" valueType="num">
                                      <p:cBhvr>
                                        <p:cTn id="138" dur="1000" fill="hold"/>
                                        <p:tgtEl>
                                          <p:spTgt spid="25"/>
                                        </p:tgtEl>
                                        <p:attrNameLst>
                                          <p:attrName>ppt_w</p:attrName>
                                        </p:attrNameLst>
                                      </p:cBhvr>
                                      <p:tavLst>
                                        <p:tav tm="0">
                                          <p:val>
                                            <p:fltVal val="0"/>
                                          </p:val>
                                        </p:tav>
                                        <p:tav tm="100000">
                                          <p:val>
                                            <p:strVal val="#ppt_w"/>
                                          </p:val>
                                        </p:tav>
                                      </p:tavLst>
                                    </p:anim>
                                    <p:anim calcmode="lin" valueType="num">
                                      <p:cBhvr>
                                        <p:cTn id="139" dur="1000" fill="hold"/>
                                        <p:tgtEl>
                                          <p:spTgt spid="25"/>
                                        </p:tgtEl>
                                        <p:attrNameLst>
                                          <p:attrName>ppt_h</p:attrName>
                                        </p:attrNameLst>
                                      </p:cBhvr>
                                      <p:tavLst>
                                        <p:tav tm="0">
                                          <p:val>
                                            <p:fltVal val="0"/>
                                          </p:val>
                                        </p:tav>
                                        <p:tav tm="100000">
                                          <p:val>
                                            <p:strVal val="#ppt_h"/>
                                          </p:val>
                                        </p:tav>
                                      </p:tavLst>
                                    </p:anim>
                                    <p:anim calcmode="lin" valueType="num">
                                      <p:cBhvr>
                                        <p:cTn id="140" dur="1000" fill="hold"/>
                                        <p:tgtEl>
                                          <p:spTgt spid="25"/>
                                        </p:tgtEl>
                                        <p:attrNameLst>
                                          <p:attrName>style.rotation</p:attrName>
                                        </p:attrNameLst>
                                      </p:cBhvr>
                                      <p:tavLst>
                                        <p:tav tm="0">
                                          <p:val>
                                            <p:fltVal val="90"/>
                                          </p:val>
                                        </p:tav>
                                        <p:tav tm="100000">
                                          <p:val>
                                            <p:fltVal val="0"/>
                                          </p:val>
                                        </p:tav>
                                      </p:tavLst>
                                    </p:anim>
                                    <p:animEffect transition="in" filter="fade">
                                      <p:cBhvr>
                                        <p:cTn id="141" dur="1000"/>
                                        <p:tgtEl>
                                          <p:spTgt spid="25"/>
                                        </p:tgtEl>
                                      </p:cBhvr>
                                    </p:animEffect>
                                  </p:childTnLst>
                                </p:cTn>
                              </p:par>
                              <p:par>
                                <p:cTn id="142" presetID="31" presetClass="entr" presetSubtype="0" fill="hold" grpId="0" nodeType="withEffect">
                                  <p:stCondLst>
                                    <p:cond delay="50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1000" fill="hold"/>
                                        <p:tgtEl>
                                          <p:spTgt spid="26"/>
                                        </p:tgtEl>
                                        <p:attrNameLst>
                                          <p:attrName>ppt_w</p:attrName>
                                        </p:attrNameLst>
                                      </p:cBhvr>
                                      <p:tavLst>
                                        <p:tav tm="0">
                                          <p:val>
                                            <p:fltVal val="0"/>
                                          </p:val>
                                        </p:tav>
                                        <p:tav tm="100000">
                                          <p:val>
                                            <p:strVal val="#ppt_w"/>
                                          </p:val>
                                        </p:tav>
                                      </p:tavLst>
                                    </p:anim>
                                    <p:anim calcmode="lin" valueType="num">
                                      <p:cBhvr>
                                        <p:cTn id="145" dur="1000" fill="hold"/>
                                        <p:tgtEl>
                                          <p:spTgt spid="26"/>
                                        </p:tgtEl>
                                        <p:attrNameLst>
                                          <p:attrName>ppt_h</p:attrName>
                                        </p:attrNameLst>
                                      </p:cBhvr>
                                      <p:tavLst>
                                        <p:tav tm="0">
                                          <p:val>
                                            <p:fltVal val="0"/>
                                          </p:val>
                                        </p:tav>
                                        <p:tav tm="100000">
                                          <p:val>
                                            <p:strVal val="#ppt_h"/>
                                          </p:val>
                                        </p:tav>
                                      </p:tavLst>
                                    </p:anim>
                                    <p:anim calcmode="lin" valueType="num">
                                      <p:cBhvr>
                                        <p:cTn id="146" dur="1000" fill="hold"/>
                                        <p:tgtEl>
                                          <p:spTgt spid="26"/>
                                        </p:tgtEl>
                                        <p:attrNameLst>
                                          <p:attrName>style.rotation</p:attrName>
                                        </p:attrNameLst>
                                      </p:cBhvr>
                                      <p:tavLst>
                                        <p:tav tm="0">
                                          <p:val>
                                            <p:fltVal val="90"/>
                                          </p:val>
                                        </p:tav>
                                        <p:tav tm="100000">
                                          <p:val>
                                            <p:fltVal val="0"/>
                                          </p:val>
                                        </p:tav>
                                      </p:tavLst>
                                    </p:anim>
                                    <p:animEffect transition="in" filter="fade">
                                      <p:cBhvr>
                                        <p:cTn id="147" dur="1000"/>
                                        <p:tgtEl>
                                          <p:spTgt spid="26"/>
                                        </p:tgtEl>
                                      </p:cBhvr>
                                    </p:animEffect>
                                  </p:childTnLst>
                                </p:cTn>
                              </p:par>
                              <p:par>
                                <p:cTn id="148" presetID="31" presetClass="entr" presetSubtype="0" fill="hold" grpId="0" nodeType="withEffect">
                                  <p:stCondLst>
                                    <p:cond delay="500"/>
                                  </p:stCondLst>
                                  <p:childTnLst>
                                    <p:set>
                                      <p:cBhvr>
                                        <p:cTn id="149" dur="1" fill="hold">
                                          <p:stCondLst>
                                            <p:cond delay="0"/>
                                          </p:stCondLst>
                                        </p:cTn>
                                        <p:tgtEl>
                                          <p:spTgt spid="27"/>
                                        </p:tgtEl>
                                        <p:attrNameLst>
                                          <p:attrName>style.visibility</p:attrName>
                                        </p:attrNameLst>
                                      </p:cBhvr>
                                      <p:to>
                                        <p:strVal val="visible"/>
                                      </p:to>
                                    </p:set>
                                    <p:anim calcmode="lin" valueType="num">
                                      <p:cBhvr>
                                        <p:cTn id="150" dur="1000" fill="hold"/>
                                        <p:tgtEl>
                                          <p:spTgt spid="27"/>
                                        </p:tgtEl>
                                        <p:attrNameLst>
                                          <p:attrName>ppt_w</p:attrName>
                                        </p:attrNameLst>
                                      </p:cBhvr>
                                      <p:tavLst>
                                        <p:tav tm="0">
                                          <p:val>
                                            <p:fltVal val="0"/>
                                          </p:val>
                                        </p:tav>
                                        <p:tav tm="100000">
                                          <p:val>
                                            <p:strVal val="#ppt_w"/>
                                          </p:val>
                                        </p:tav>
                                      </p:tavLst>
                                    </p:anim>
                                    <p:anim calcmode="lin" valueType="num">
                                      <p:cBhvr>
                                        <p:cTn id="151" dur="1000" fill="hold"/>
                                        <p:tgtEl>
                                          <p:spTgt spid="27"/>
                                        </p:tgtEl>
                                        <p:attrNameLst>
                                          <p:attrName>ppt_h</p:attrName>
                                        </p:attrNameLst>
                                      </p:cBhvr>
                                      <p:tavLst>
                                        <p:tav tm="0">
                                          <p:val>
                                            <p:fltVal val="0"/>
                                          </p:val>
                                        </p:tav>
                                        <p:tav tm="100000">
                                          <p:val>
                                            <p:strVal val="#ppt_h"/>
                                          </p:val>
                                        </p:tav>
                                      </p:tavLst>
                                    </p:anim>
                                    <p:anim calcmode="lin" valueType="num">
                                      <p:cBhvr>
                                        <p:cTn id="152" dur="1000" fill="hold"/>
                                        <p:tgtEl>
                                          <p:spTgt spid="27"/>
                                        </p:tgtEl>
                                        <p:attrNameLst>
                                          <p:attrName>style.rotation</p:attrName>
                                        </p:attrNameLst>
                                      </p:cBhvr>
                                      <p:tavLst>
                                        <p:tav tm="0">
                                          <p:val>
                                            <p:fltVal val="90"/>
                                          </p:val>
                                        </p:tav>
                                        <p:tav tm="100000">
                                          <p:val>
                                            <p:fltVal val="0"/>
                                          </p:val>
                                        </p:tav>
                                      </p:tavLst>
                                    </p:anim>
                                    <p:animEffect transition="in" filter="fade">
                                      <p:cBhvr>
                                        <p:cTn id="153" dur="1000"/>
                                        <p:tgtEl>
                                          <p:spTgt spid="27"/>
                                        </p:tgtEl>
                                      </p:cBhvr>
                                    </p:animEffect>
                                  </p:childTnLst>
                                </p:cTn>
                              </p:par>
                              <p:par>
                                <p:cTn id="154" presetID="31" presetClass="entr" presetSubtype="0" fill="hold" grpId="0" nodeType="withEffect">
                                  <p:stCondLst>
                                    <p:cond delay="500"/>
                                  </p:stCondLst>
                                  <p:childTnLst>
                                    <p:set>
                                      <p:cBhvr>
                                        <p:cTn id="155" dur="1" fill="hold">
                                          <p:stCondLst>
                                            <p:cond delay="0"/>
                                          </p:stCondLst>
                                        </p:cTn>
                                        <p:tgtEl>
                                          <p:spTgt spid="28"/>
                                        </p:tgtEl>
                                        <p:attrNameLst>
                                          <p:attrName>style.visibility</p:attrName>
                                        </p:attrNameLst>
                                      </p:cBhvr>
                                      <p:to>
                                        <p:strVal val="visible"/>
                                      </p:to>
                                    </p:set>
                                    <p:anim calcmode="lin" valueType="num">
                                      <p:cBhvr>
                                        <p:cTn id="156" dur="1000" fill="hold"/>
                                        <p:tgtEl>
                                          <p:spTgt spid="28"/>
                                        </p:tgtEl>
                                        <p:attrNameLst>
                                          <p:attrName>ppt_w</p:attrName>
                                        </p:attrNameLst>
                                      </p:cBhvr>
                                      <p:tavLst>
                                        <p:tav tm="0">
                                          <p:val>
                                            <p:fltVal val="0"/>
                                          </p:val>
                                        </p:tav>
                                        <p:tav tm="100000">
                                          <p:val>
                                            <p:strVal val="#ppt_w"/>
                                          </p:val>
                                        </p:tav>
                                      </p:tavLst>
                                    </p:anim>
                                    <p:anim calcmode="lin" valueType="num">
                                      <p:cBhvr>
                                        <p:cTn id="157" dur="1000" fill="hold"/>
                                        <p:tgtEl>
                                          <p:spTgt spid="28"/>
                                        </p:tgtEl>
                                        <p:attrNameLst>
                                          <p:attrName>ppt_h</p:attrName>
                                        </p:attrNameLst>
                                      </p:cBhvr>
                                      <p:tavLst>
                                        <p:tav tm="0">
                                          <p:val>
                                            <p:fltVal val="0"/>
                                          </p:val>
                                        </p:tav>
                                        <p:tav tm="100000">
                                          <p:val>
                                            <p:strVal val="#ppt_h"/>
                                          </p:val>
                                        </p:tav>
                                      </p:tavLst>
                                    </p:anim>
                                    <p:anim calcmode="lin" valueType="num">
                                      <p:cBhvr>
                                        <p:cTn id="158" dur="1000" fill="hold"/>
                                        <p:tgtEl>
                                          <p:spTgt spid="28"/>
                                        </p:tgtEl>
                                        <p:attrNameLst>
                                          <p:attrName>style.rotation</p:attrName>
                                        </p:attrNameLst>
                                      </p:cBhvr>
                                      <p:tavLst>
                                        <p:tav tm="0">
                                          <p:val>
                                            <p:fltVal val="90"/>
                                          </p:val>
                                        </p:tav>
                                        <p:tav tm="100000">
                                          <p:val>
                                            <p:fltVal val="0"/>
                                          </p:val>
                                        </p:tav>
                                      </p:tavLst>
                                    </p:anim>
                                    <p:animEffect transition="in" filter="fade">
                                      <p:cBhvr>
                                        <p:cTn id="159" dur="1000"/>
                                        <p:tgtEl>
                                          <p:spTgt spid="28"/>
                                        </p:tgtEl>
                                      </p:cBhvr>
                                    </p:animEffect>
                                  </p:childTnLst>
                                </p:cTn>
                              </p:par>
                              <p:par>
                                <p:cTn id="160" presetID="31" presetClass="entr" presetSubtype="0" fill="hold" grpId="0" nodeType="withEffect">
                                  <p:stCondLst>
                                    <p:cond delay="500"/>
                                  </p:stCondLst>
                                  <p:childTnLst>
                                    <p:set>
                                      <p:cBhvr>
                                        <p:cTn id="161" dur="1" fill="hold">
                                          <p:stCondLst>
                                            <p:cond delay="0"/>
                                          </p:stCondLst>
                                        </p:cTn>
                                        <p:tgtEl>
                                          <p:spTgt spid="29"/>
                                        </p:tgtEl>
                                        <p:attrNameLst>
                                          <p:attrName>style.visibility</p:attrName>
                                        </p:attrNameLst>
                                      </p:cBhvr>
                                      <p:to>
                                        <p:strVal val="visible"/>
                                      </p:to>
                                    </p:set>
                                    <p:anim calcmode="lin" valueType="num">
                                      <p:cBhvr>
                                        <p:cTn id="162" dur="1000" fill="hold"/>
                                        <p:tgtEl>
                                          <p:spTgt spid="29"/>
                                        </p:tgtEl>
                                        <p:attrNameLst>
                                          <p:attrName>ppt_w</p:attrName>
                                        </p:attrNameLst>
                                      </p:cBhvr>
                                      <p:tavLst>
                                        <p:tav tm="0">
                                          <p:val>
                                            <p:fltVal val="0"/>
                                          </p:val>
                                        </p:tav>
                                        <p:tav tm="100000">
                                          <p:val>
                                            <p:strVal val="#ppt_w"/>
                                          </p:val>
                                        </p:tav>
                                      </p:tavLst>
                                    </p:anim>
                                    <p:anim calcmode="lin" valueType="num">
                                      <p:cBhvr>
                                        <p:cTn id="163" dur="1000" fill="hold"/>
                                        <p:tgtEl>
                                          <p:spTgt spid="29"/>
                                        </p:tgtEl>
                                        <p:attrNameLst>
                                          <p:attrName>ppt_h</p:attrName>
                                        </p:attrNameLst>
                                      </p:cBhvr>
                                      <p:tavLst>
                                        <p:tav tm="0">
                                          <p:val>
                                            <p:fltVal val="0"/>
                                          </p:val>
                                        </p:tav>
                                        <p:tav tm="100000">
                                          <p:val>
                                            <p:strVal val="#ppt_h"/>
                                          </p:val>
                                        </p:tav>
                                      </p:tavLst>
                                    </p:anim>
                                    <p:anim calcmode="lin" valueType="num">
                                      <p:cBhvr>
                                        <p:cTn id="164" dur="1000" fill="hold"/>
                                        <p:tgtEl>
                                          <p:spTgt spid="29"/>
                                        </p:tgtEl>
                                        <p:attrNameLst>
                                          <p:attrName>style.rotation</p:attrName>
                                        </p:attrNameLst>
                                      </p:cBhvr>
                                      <p:tavLst>
                                        <p:tav tm="0">
                                          <p:val>
                                            <p:fltVal val="90"/>
                                          </p:val>
                                        </p:tav>
                                        <p:tav tm="100000">
                                          <p:val>
                                            <p:fltVal val="0"/>
                                          </p:val>
                                        </p:tav>
                                      </p:tavLst>
                                    </p:anim>
                                    <p:animEffect transition="in" filter="fade">
                                      <p:cBhvr>
                                        <p:cTn id="165" dur="1000"/>
                                        <p:tgtEl>
                                          <p:spTgt spid="29"/>
                                        </p:tgtEl>
                                      </p:cBhvr>
                                    </p:animEffect>
                                  </p:childTnLst>
                                </p:cTn>
                              </p:par>
                              <p:par>
                                <p:cTn id="166" presetID="31" presetClass="entr" presetSubtype="0" fill="hold" grpId="0" nodeType="withEffect">
                                  <p:stCondLst>
                                    <p:cond delay="500"/>
                                  </p:stCondLst>
                                  <p:childTnLst>
                                    <p:set>
                                      <p:cBhvr>
                                        <p:cTn id="167" dur="1" fill="hold">
                                          <p:stCondLst>
                                            <p:cond delay="0"/>
                                          </p:stCondLst>
                                        </p:cTn>
                                        <p:tgtEl>
                                          <p:spTgt spid="30"/>
                                        </p:tgtEl>
                                        <p:attrNameLst>
                                          <p:attrName>style.visibility</p:attrName>
                                        </p:attrNameLst>
                                      </p:cBhvr>
                                      <p:to>
                                        <p:strVal val="visible"/>
                                      </p:to>
                                    </p:set>
                                    <p:anim calcmode="lin" valueType="num">
                                      <p:cBhvr>
                                        <p:cTn id="168" dur="1000" fill="hold"/>
                                        <p:tgtEl>
                                          <p:spTgt spid="30"/>
                                        </p:tgtEl>
                                        <p:attrNameLst>
                                          <p:attrName>ppt_w</p:attrName>
                                        </p:attrNameLst>
                                      </p:cBhvr>
                                      <p:tavLst>
                                        <p:tav tm="0">
                                          <p:val>
                                            <p:fltVal val="0"/>
                                          </p:val>
                                        </p:tav>
                                        <p:tav tm="100000">
                                          <p:val>
                                            <p:strVal val="#ppt_w"/>
                                          </p:val>
                                        </p:tav>
                                      </p:tavLst>
                                    </p:anim>
                                    <p:anim calcmode="lin" valueType="num">
                                      <p:cBhvr>
                                        <p:cTn id="169" dur="1000" fill="hold"/>
                                        <p:tgtEl>
                                          <p:spTgt spid="30"/>
                                        </p:tgtEl>
                                        <p:attrNameLst>
                                          <p:attrName>ppt_h</p:attrName>
                                        </p:attrNameLst>
                                      </p:cBhvr>
                                      <p:tavLst>
                                        <p:tav tm="0">
                                          <p:val>
                                            <p:fltVal val="0"/>
                                          </p:val>
                                        </p:tav>
                                        <p:tav tm="100000">
                                          <p:val>
                                            <p:strVal val="#ppt_h"/>
                                          </p:val>
                                        </p:tav>
                                      </p:tavLst>
                                    </p:anim>
                                    <p:anim calcmode="lin" valueType="num">
                                      <p:cBhvr>
                                        <p:cTn id="170" dur="1000" fill="hold"/>
                                        <p:tgtEl>
                                          <p:spTgt spid="30"/>
                                        </p:tgtEl>
                                        <p:attrNameLst>
                                          <p:attrName>style.rotation</p:attrName>
                                        </p:attrNameLst>
                                      </p:cBhvr>
                                      <p:tavLst>
                                        <p:tav tm="0">
                                          <p:val>
                                            <p:fltVal val="90"/>
                                          </p:val>
                                        </p:tav>
                                        <p:tav tm="100000">
                                          <p:val>
                                            <p:fltVal val="0"/>
                                          </p:val>
                                        </p:tav>
                                      </p:tavLst>
                                    </p:anim>
                                    <p:animEffect transition="in" filter="fade">
                                      <p:cBhvr>
                                        <p:cTn id="171" dur="1000"/>
                                        <p:tgtEl>
                                          <p:spTgt spid="30"/>
                                        </p:tgtEl>
                                      </p:cBhvr>
                                    </p:animEffect>
                                  </p:childTnLst>
                                </p:cTn>
                              </p:par>
                              <p:par>
                                <p:cTn id="172" presetID="31" presetClass="entr" presetSubtype="0" fill="hold" grpId="0" nodeType="withEffect">
                                  <p:stCondLst>
                                    <p:cond delay="50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1000" fill="hold"/>
                                        <p:tgtEl>
                                          <p:spTgt spid="31"/>
                                        </p:tgtEl>
                                        <p:attrNameLst>
                                          <p:attrName>ppt_w</p:attrName>
                                        </p:attrNameLst>
                                      </p:cBhvr>
                                      <p:tavLst>
                                        <p:tav tm="0">
                                          <p:val>
                                            <p:fltVal val="0"/>
                                          </p:val>
                                        </p:tav>
                                        <p:tav tm="100000">
                                          <p:val>
                                            <p:strVal val="#ppt_w"/>
                                          </p:val>
                                        </p:tav>
                                      </p:tavLst>
                                    </p:anim>
                                    <p:anim calcmode="lin" valueType="num">
                                      <p:cBhvr>
                                        <p:cTn id="175" dur="1000" fill="hold"/>
                                        <p:tgtEl>
                                          <p:spTgt spid="31"/>
                                        </p:tgtEl>
                                        <p:attrNameLst>
                                          <p:attrName>ppt_h</p:attrName>
                                        </p:attrNameLst>
                                      </p:cBhvr>
                                      <p:tavLst>
                                        <p:tav tm="0">
                                          <p:val>
                                            <p:fltVal val="0"/>
                                          </p:val>
                                        </p:tav>
                                        <p:tav tm="100000">
                                          <p:val>
                                            <p:strVal val="#ppt_h"/>
                                          </p:val>
                                        </p:tav>
                                      </p:tavLst>
                                    </p:anim>
                                    <p:anim calcmode="lin" valueType="num">
                                      <p:cBhvr>
                                        <p:cTn id="176" dur="1000" fill="hold"/>
                                        <p:tgtEl>
                                          <p:spTgt spid="31"/>
                                        </p:tgtEl>
                                        <p:attrNameLst>
                                          <p:attrName>style.rotation</p:attrName>
                                        </p:attrNameLst>
                                      </p:cBhvr>
                                      <p:tavLst>
                                        <p:tav tm="0">
                                          <p:val>
                                            <p:fltVal val="90"/>
                                          </p:val>
                                        </p:tav>
                                        <p:tav tm="100000">
                                          <p:val>
                                            <p:fltVal val="0"/>
                                          </p:val>
                                        </p:tav>
                                      </p:tavLst>
                                    </p:anim>
                                    <p:animEffect transition="in" filter="fade">
                                      <p:cBhvr>
                                        <p:cTn id="177" dur="1000"/>
                                        <p:tgtEl>
                                          <p:spTgt spid="31"/>
                                        </p:tgtEl>
                                      </p:cBhvr>
                                    </p:animEffect>
                                  </p:childTnLst>
                                </p:cTn>
                              </p:par>
                              <p:par>
                                <p:cTn id="178" presetID="31" presetClass="entr" presetSubtype="0" fill="hold" grpId="0" nodeType="withEffect">
                                  <p:stCondLst>
                                    <p:cond delay="500"/>
                                  </p:stCondLst>
                                  <p:childTnLst>
                                    <p:set>
                                      <p:cBhvr>
                                        <p:cTn id="179" dur="1" fill="hold">
                                          <p:stCondLst>
                                            <p:cond delay="0"/>
                                          </p:stCondLst>
                                        </p:cTn>
                                        <p:tgtEl>
                                          <p:spTgt spid="32"/>
                                        </p:tgtEl>
                                        <p:attrNameLst>
                                          <p:attrName>style.visibility</p:attrName>
                                        </p:attrNameLst>
                                      </p:cBhvr>
                                      <p:to>
                                        <p:strVal val="visible"/>
                                      </p:to>
                                    </p:set>
                                    <p:anim calcmode="lin" valueType="num">
                                      <p:cBhvr>
                                        <p:cTn id="180" dur="1000" fill="hold"/>
                                        <p:tgtEl>
                                          <p:spTgt spid="32"/>
                                        </p:tgtEl>
                                        <p:attrNameLst>
                                          <p:attrName>ppt_w</p:attrName>
                                        </p:attrNameLst>
                                      </p:cBhvr>
                                      <p:tavLst>
                                        <p:tav tm="0">
                                          <p:val>
                                            <p:fltVal val="0"/>
                                          </p:val>
                                        </p:tav>
                                        <p:tav tm="100000">
                                          <p:val>
                                            <p:strVal val="#ppt_w"/>
                                          </p:val>
                                        </p:tav>
                                      </p:tavLst>
                                    </p:anim>
                                    <p:anim calcmode="lin" valueType="num">
                                      <p:cBhvr>
                                        <p:cTn id="181" dur="1000" fill="hold"/>
                                        <p:tgtEl>
                                          <p:spTgt spid="32"/>
                                        </p:tgtEl>
                                        <p:attrNameLst>
                                          <p:attrName>ppt_h</p:attrName>
                                        </p:attrNameLst>
                                      </p:cBhvr>
                                      <p:tavLst>
                                        <p:tav tm="0">
                                          <p:val>
                                            <p:fltVal val="0"/>
                                          </p:val>
                                        </p:tav>
                                        <p:tav tm="100000">
                                          <p:val>
                                            <p:strVal val="#ppt_h"/>
                                          </p:val>
                                        </p:tav>
                                      </p:tavLst>
                                    </p:anim>
                                    <p:anim calcmode="lin" valueType="num">
                                      <p:cBhvr>
                                        <p:cTn id="182" dur="1000" fill="hold"/>
                                        <p:tgtEl>
                                          <p:spTgt spid="32"/>
                                        </p:tgtEl>
                                        <p:attrNameLst>
                                          <p:attrName>style.rotation</p:attrName>
                                        </p:attrNameLst>
                                      </p:cBhvr>
                                      <p:tavLst>
                                        <p:tav tm="0">
                                          <p:val>
                                            <p:fltVal val="90"/>
                                          </p:val>
                                        </p:tav>
                                        <p:tav tm="100000">
                                          <p:val>
                                            <p:fltVal val="0"/>
                                          </p:val>
                                        </p:tav>
                                      </p:tavLst>
                                    </p:anim>
                                    <p:animEffect transition="in" filter="fade">
                                      <p:cBhvr>
                                        <p:cTn id="183" dur="1000"/>
                                        <p:tgtEl>
                                          <p:spTgt spid="32"/>
                                        </p:tgtEl>
                                      </p:cBhvr>
                                    </p:animEffect>
                                  </p:childTnLst>
                                </p:cTn>
                              </p:par>
                              <p:par>
                                <p:cTn id="184" presetID="31" presetClass="entr" presetSubtype="0" fill="hold" grpId="0" nodeType="withEffect">
                                  <p:stCondLst>
                                    <p:cond delay="500"/>
                                  </p:stCondLst>
                                  <p:childTnLst>
                                    <p:set>
                                      <p:cBhvr>
                                        <p:cTn id="185" dur="1" fill="hold">
                                          <p:stCondLst>
                                            <p:cond delay="0"/>
                                          </p:stCondLst>
                                        </p:cTn>
                                        <p:tgtEl>
                                          <p:spTgt spid="33"/>
                                        </p:tgtEl>
                                        <p:attrNameLst>
                                          <p:attrName>style.visibility</p:attrName>
                                        </p:attrNameLst>
                                      </p:cBhvr>
                                      <p:to>
                                        <p:strVal val="visible"/>
                                      </p:to>
                                    </p:set>
                                    <p:anim calcmode="lin" valueType="num">
                                      <p:cBhvr>
                                        <p:cTn id="186" dur="1000" fill="hold"/>
                                        <p:tgtEl>
                                          <p:spTgt spid="33"/>
                                        </p:tgtEl>
                                        <p:attrNameLst>
                                          <p:attrName>ppt_w</p:attrName>
                                        </p:attrNameLst>
                                      </p:cBhvr>
                                      <p:tavLst>
                                        <p:tav tm="0">
                                          <p:val>
                                            <p:fltVal val="0"/>
                                          </p:val>
                                        </p:tav>
                                        <p:tav tm="100000">
                                          <p:val>
                                            <p:strVal val="#ppt_w"/>
                                          </p:val>
                                        </p:tav>
                                      </p:tavLst>
                                    </p:anim>
                                    <p:anim calcmode="lin" valueType="num">
                                      <p:cBhvr>
                                        <p:cTn id="187" dur="1000" fill="hold"/>
                                        <p:tgtEl>
                                          <p:spTgt spid="33"/>
                                        </p:tgtEl>
                                        <p:attrNameLst>
                                          <p:attrName>ppt_h</p:attrName>
                                        </p:attrNameLst>
                                      </p:cBhvr>
                                      <p:tavLst>
                                        <p:tav tm="0">
                                          <p:val>
                                            <p:fltVal val="0"/>
                                          </p:val>
                                        </p:tav>
                                        <p:tav tm="100000">
                                          <p:val>
                                            <p:strVal val="#ppt_h"/>
                                          </p:val>
                                        </p:tav>
                                      </p:tavLst>
                                    </p:anim>
                                    <p:anim calcmode="lin" valueType="num">
                                      <p:cBhvr>
                                        <p:cTn id="188" dur="1000" fill="hold"/>
                                        <p:tgtEl>
                                          <p:spTgt spid="33"/>
                                        </p:tgtEl>
                                        <p:attrNameLst>
                                          <p:attrName>style.rotation</p:attrName>
                                        </p:attrNameLst>
                                      </p:cBhvr>
                                      <p:tavLst>
                                        <p:tav tm="0">
                                          <p:val>
                                            <p:fltVal val="90"/>
                                          </p:val>
                                        </p:tav>
                                        <p:tav tm="100000">
                                          <p:val>
                                            <p:fltVal val="0"/>
                                          </p:val>
                                        </p:tav>
                                      </p:tavLst>
                                    </p:anim>
                                    <p:animEffect transition="in" filter="fade">
                                      <p:cBhvr>
                                        <p:cTn id="189" dur="1000"/>
                                        <p:tgtEl>
                                          <p:spTgt spid="33"/>
                                        </p:tgtEl>
                                      </p:cBhvr>
                                    </p:animEffect>
                                  </p:childTnLst>
                                </p:cTn>
                              </p:par>
                              <p:par>
                                <p:cTn id="190" presetID="31" presetClass="entr" presetSubtype="0" fill="hold" grpId="0" nodeType="withEffect">
                                  <p:stCondLst>
                                    <p:cond delay="500"/>
                                  </p:stCondLst>
                                  <p:childTnLst>
                                    <p:set>
                                      <p:cBhvr>
                                        <p:cTn id="191" dur="1" fill="hold">
                                          <p:stCondLst>
                                            <p:cond delay="0"/>
                                          </p:stCondLst>
                                        </p:cTn>
                                        <p:tgtEl>
                                          <p:spTgt spid="34"/>
                                        </p:tgtEl>
                                        <p:attrNameLst>
                                          <p:attrName>style.visibility</p:attrName>
                                        </p:attrNameLst>
                                      </p:cBhvr>
                                      <p:to>
                                        <p:strVal val="visible"/>
                                      </p:to>
                                    </p:set>
                                    <p:anim calcmode="lin" valueType="num">
                                      <p:cBhvr>
                                        <p:cTn id="192" dur="1000" fill="hold"/>
                                        <p:tgtEl>
                                          <p:spTgt spid="34"/>
                                        </p:tgtEl>
                                        <p:attrNameLst>
                                          <p:attrName>ppt_w</p:attrName>
                                        </p:attrNameLst>
                                      </p:cBhvr>
                                      <p:tavLst>
                                        <p:tav tm="0">
                                          <p:val>
                                            <p:fltVal val="0"/>
                                          </p:val>
                                        </p:tav>
                                        <p:tav tm="100000">
                                          <p:val>
                                            <p:strVal val="#ppt_w"/>
                                          </p:val>
                                        </p:tav>
                                      </p:tavLst>
                                    </p:anim>
                                    <p:anim calcmode="lin" valueType="num">
                                      <p:cBhvr>
                                        <p:cTn id="193" dur="1000" fill="hold"/>
                                        <p:tgtEl>
                                          <p:spTgt spid="34"/>
                                        </p:tgtEl>
                                        <p:attrNameLst>
                                          <p:attrName>ppt_h</p:attrName>
                                        </p:attrNameLst>
                                      </p:cBhvr>
                                      <p:tavLst>
                                        <p:tav tm="0">
                                          <p:val>
                                            <p:fltVal val="0"/>
                                          </p:val>
                                        </p:tav>
                                        <p:tav tm="100000">
                                          <p:val>
                                            <p:strVal val="#ppt_h"/>
                                          </p:val>
                                        </p:tav>
                                      </p:tavLst>
                                    </p:anim>
                                    <p:anim calcmode="lin" valueType="num">
                                      <p:cBhvr>
                                        <p:cTn id="194" dur="1000" fill="hold"/>
                                        <p:tgtEl>
                                          <p:spTgt spid="34"/>
                                        </p:tgtEl>
                                        <p:attrNameLst>
                                          <p:attrName>style.rotation</p:attrName>
                                        </p:attrNameLst>
                                      </p:cBhvr>
                                      <p:tavLst>
                                        <p:tav tm="0">
                                          <p:val>
                                            <p:fltVal val="90"/>
                                          </p:val>
                                        </p:tav>
                                        <p:tav tm="100000">
                                          <p:val>
                                            <p:fltVal val="0"/>
                                          </p:val>
                                        </p:tav>
                                      </p:tavLst>
                                    </p:anim>
                                    <p:animEffect transition="in" filter="fade">
                                      <p:cBhvr>
                                        <p:cTn id="195" dur="1000"/>
                                        <p:tgtEl>
                                          <p:spTgt spid="34"/>
                                        </p:tgtEl>
                                      </p:cBhvr>
                                    </p:animEffect>
                                  </p:childTnLst>
                                </p:cTn>
                              </p:par>
                              <p:par>
                                <p:cTn id="196" presetID="31" presetClass="entr" presetSubtype="0" fill="hold" grpId="0" nodeType="withEffect">
                                  <p:stCondLst>
                                    <p:cond delay="500"/>
                                  </p:stCondLst>
                                  <p:childTnLst>
                                    <p:set>
                                      <p:cBhvr>
                                        <p:cTn id="197" dur="1" fill="hold">
                                          <p:stCondLst>
                                            <p:cond delay="0"/>
                                          </p:stCondLst>
                                        </p:cTn>
                                        <p:tgtEl>
                                          <p:spTgt spid="35"/>
                                        </p:tgtEl>
                                        <p:attrNameLst>
                                          <p:attrName>style.visibility</p:attrName>
                                        </p:attrNameLst>
                                      </p:cBhvr>
                                      <p:to>
                                        <p:strVal val="visible"/>
                                      </p:to>
                                    </p:set>
                                    <p:anim calcmode="lin" valueType="num">
                                      <p:cBhvr>
                                        <p:cTn id="198" dur="1000" fill="hold"/>
                                        <p:tgtEl>
                                          <p:spTgt spid="35"/>
                                        </p:tgtEl>
                                        <p:attrNameLst>
                                          <p:attrName>ppt_w</p:attrName>
                                        </p:attrNameLst>
                                      </p:cBhvr>
                                      <p:tavLst>
                                        <p:tav tm="0">
                                          <p:val>
                                            <p:fltVal val="0"/>
                                          </p:val>
                                        </p:tav>
                                        <p:tav tm="100000">
                                          <p:val>
                                            <p:strVal val="#ppt_w"/>
                                          </p:val>
                                        </p:tav>
                                      </p:tavLst>
                                    </p:anim>
                                    <p:anim calcmode="lin" valueType="num">
                                      <p:cBhvr>
                                        <p:cTn id="199" dur="1000" fill="hold"/>
                                        <p:tgtEl>
                                          <p:spTgt spid="35"/>
                                        </p:tgtEl>
                                        <p:attrNameLst>
                                          <p:attrName>ppt_h</p:attrName>
                                        </p:attrNameLst>
                                      </p:cBhvr>
                                      <p:tavLst>
                                        <p:tav tm="0">
                                          <p:val>
                                            <p:fltVal val="0"/>
                                          </p:val>
                                        </p:tav>
                                        <p:tav tm="100000">
                                          <p:val>
                                            <p:strVal val="#ppt_h"/>
                                          </p:val>
                                        </p:tav>
                                      </p:tavLst>
                                    </p:anim>
                                    <p:anim calcmode="lin" valueType="num">
                                      <p:cBhvr>
                                        <p:cTn id="200" dur="1000" fill="hold"/>
                                        <p:tgtEl>
                                          <p:spTgt spid="35"/>
                                        </p:tgtEl>
                                        <p:attrNameLst>
                                          <p:attrName>style.rotation</p:attrName>
                                        </p:attrNameLst>
                                      </p:cBhvr>
                                      <p:tavLst>
                                        <p:tav tm="0">
                                          <p:val>
                                            <p:fltVal val="90"/>
                                          </p:val>
                                        </p:tav>
                                        <p:tav tm="100000">
                                          <p:val>
                                            <p:fltVal val="0"/>
                                          </p:val>
                                        </p:tav>
                                      </p:tavLst>
                                    </p:anim>
                                    <p:animEffect transition="in" filter="fade">
                                      <p:cBhvr>
                                        <p:cTn id="201" dur="1000"/>
                                        <p:tgtEl>
                                          <p:spTgt spid="35"/>
                                        </p:tgtEl>
                                      </p:cBhvr>
                                    </p:animEffect>
                                  </p:childTnLst>
                                </p:cTn>
                              </p:par>
                              <p:par>
                                <p:cTn id="202" presetID="31" presetClass="entr" presetSubtype="0" fill="hold" grpId="0" nodeType="withEffect">
                                  <p:stCondLst>
                                    <p:cond delay="500"/>
                                  </p:stCondLst>
                                  <p:childTnLst>
                                    <p:set>
                                      <p:cBhvr>
                                        <p:cTn id="203" dur="1" fill="hold">
                                          <p:stCondLst>
                                            <p:cond delay="0"/>
                                          </p:stCondLst>
                                        </p:cTn>
                                        <p:tgtEl>
                                          <p:spTgt spid="36"/>
                                        </p:tgtEl>
                                        <p:attrNameLst>
                                          <p:attrName>style.visibility</p:attrName>
                                        </p:attrNameLst>
                                      </p:cBhvr>
                                      <p:to>
                                        <p:strVal val="visible"/>
                                      </p:to>
                                    </p:set>
                                    <p:anim calcmode="lin" valueType="num">
                                      <p:cBhvr>
                                        <p:cTn id="204" dur="1000" fill="hold"/>
                                        <p:tgtEl>
                                          <p:spTgt spid="36"/>
                                        </p:tgtEl>
                                        <p:attrNameLst>
                                          <p:attrName>ppt_w</p:attrName>
                                        </p:attrNameLst>
                                      </p:cBhvr>
                                      <p:tavLst>
                                        <p:tav tm="0">
                                          <p:val>
                                            <p:fltVal val="0"/>
                                          </p:val>
                                        </p:tav>
                                        <p:tav tm="100000">
                                          <p:val>
                                            <p:strVal val="#ppt_w"/>
                                          </p:val>
                                        </p:tav>
                                      </p:tavLst>
                                    </p:anim>
                                    <p:anim calcmode="lin" valueType="num">
                                      <p:cBhvr>
                                        <p:cTn id="205" dur="1000" fill="hold"/>
                                        <p:tgtEl>
                                          <p:spTgt spid="36"/>
                                        </p:tgtEl>
                                        <p:attrNameLst>
                                          <p:attrName>ppt_h</p:attrName>
                                        </p:attrNameLst>
                                      </p:cBhvr>
                                      <p:tavLst>
                                        <p:tav tm="0">
                                          <p:val>
                                            <p:fltVal val="0"/>
                                          </p:val>
                                        </p:tav>
                                        <p:tav tm="100000">
                                          <p:val>
                                            <p:strVal val="#ppt_h"/>
                                          </p:val>
                                        </p:tav>
                                      </p:tavLst>
                                    </p:anim>
                                    <p:anim calcmode="lin" valueType="num">
                                      <p:cBhvr>
                                        <p:cTn id="206" dur="1000" fill="hold"/>
                                        <p:tgtEl>
                                          <p:spTgt spid="36"/>
                                        </p:tgtEl>
                                        <p:attrNameLst>
                                          <p:attrName>style.rotation</p:attrName>
                                        </p:attrNameLst>
                                      </p:cBhvr>
                                      <p:tavLst>
                                        <p:tav tm="0">
                                          <p:val>
                                            <p:fltVal val="90"/>
                                          </p:val>
                                        </p:tav>
                                        <p:tav tm="100000">
                                          <p:val>
                                            <p:fltVal val="0"/>
                                          </p:val>
                                        </p:tav>
                                      </p:tavLst>
                                    </p:anim>
                                    <p:animEffect transition="in" filter="fade">
                                      <p:cBhvr>
                                        <p:cTn id="207" dur="1000"/>
                                        <p:tgtEl>
                                          <p:spTgt spid="36"/>
                                        </p:tgtEl>
                                      </p:cBhvr>
                                    </p:animEffect>
                                  </p:childTnLst>
                                </p:cTn>
                              </p:par>
                              <p:par>
                                <p:cTn id="208" presetID="31" presetClass="entr" presetSubtype="0" fill="hold" grpId="0" nodeType="withEffect">
                                  <p:stCondLst>
                                    <p:cond delay="500"/>
                                  </p:stCondLst>
                                  <p:childTnLst>
                                    <p:set>
                                      <p:cBhvr>
                                        <p:cTn id="209" dur="1" fill="hold">
                                          <p:stCondLst>
                                            <p:cond delay="0"/>
                                          </p:stCondLst>
                                        </p:cTn>
                                        <p:tgtEl>
                                          <p:spTgt spid="37"/>
                                        </p:tgtEl>
                                        <p:attrNameLst>
                                          <p:attrName>style.visibility</p:attrName>
                                        </p:attrNameLst>
                                      </p:cBhvr>
                                      <p:to>
                                        <p:strVal val="visible"/>
                                      </p:to>
                                    </p:set>
                                    <p:anim calcmode="lin" valueType="num">
                                      <p:cBhvr>
                                        <p:cTn id="210" dur="1000" fill="hold"/>
                                        <p:tgtEl>
                                          <p:spTgt spid="37"/>
                                        </p:tgtEl>
                                        <p:attrNameLst>
                                          <p:attrName>ppt_w</p:attrName>
                                        </p:attrNameLst>
                                      </p:cBhvr>
                                      <p:tavLst>
                                        <p:tav tm="0">
                                          <p:val>
                                            <p:fltVal val="0"/>
                                          </p:val>
                                        </p:tav>
                                        <p:tav tm="100000">
                                          <p:val>
                                            <p:strVal val="#ppt_w"/>
                                          </p:val>
                                        </p:tav>
                                      </p:tavLst>
                                    </p:anim>
                                    <p:anim calcmode="lin" valueType="num">
                                      <p:cBhvr>
                                        <p:cTn id="211" dur="1000" fill="hold"/>
                                        <p:tgtEl>
                                          <p:spTgt spid="37"/>
                                        </p:tgtEl>
                                        <p:attrNameLst>
                                          <p:attrName>ppt_h</p:attrName>
                                        </p:attrNameLst>
                                      </p:cBhvr>
                                      <p:tavLst>
                                        <p:tav tm="0">
                                          <p:val>
                                            <p:fltVal val="0"/>
                                          </p:val>
                                        </p:tav>
                                        <p:tav tm="100000">
                                          <p:val>
                                            <p:strVal val="#ppt_h"/>
                                          </p:val>
                                        </p:tav>
                                      </p:tavLst>
                                    </p:anim>
                                    <p:anim calcmode="lin" valueType="num">
                                      <p:cBhvr>
                                        <p:cTn id="212" dur="1000" fill="hold"/>
                                        <p:tgtEl>
                                          <p:spTgt spid="37"/>
                                        </p:tgtEl>
                                        <p:attrNameLst>
                                          <p:attrName>style.rotation</p:attrName>
                                        </p:attrNameLst>
                                      </p:cBhvr>
                                      <p:tavLst>
                                        <p:tav tm="0">
                                          <p:val>
                                            <p:fltVal val="90"/>
                                          </p:val>
                                        </p:tav>
                                        <p:tav tm="100000">
                                          <p:val>
                                            <p:fltVal val="0"/>
                                          </p:val>
                                        </p:tav>
                                      </p:tavLst>
                                    </p:anim>
                                    <p:animEffect transition="in" filter="fade">
                                      <p:cBhvr>
                                        <p:cTn id="213" dur="1000"/>
                                        <p:tgtEl>
                                          <p:spTgt spid="37"/>
                                        </p:tgtEl>
                                      </p:cBhvr>
                                    </p:animEffect>
                                  </p:childTnLst>
                                </p:cTn>
                              </p:par>
                              <p:par>
                                <p:cTn id="214" presetID="31" presetClass="entr" presetSubtype="0" fill="hold" grpId="0" nodeType="withEffect">
                                  <p:stCondLst>
                                    <p:cond delay="500"/>
                                  </p:stCondLst>
                                  <p:childTnLst>
                                    <p:set>
                                      <p:cBhvr>
                                        <p:cTn id="215" dur="1" fill="hold">
                                          <p:stCondLst>
                                            <p:cond delay="0"/>
                                          </p:stCondLst>
                                        </p:cTn>
                                        <p:tgtEl>
                                          <p:spTgt spid="38"/>
                                        </p:tgtEl>
                                        <p:attrNameLst>
                                          <p:attrName>style.visibility</p:attrName>
                                        </p:attrNameLst>
                                      </p:cBhvr>
                                      <p:to>
                                        <p:strVal val="visible"/>
                                      </p:to>
                                    </p:set>
                                    <p:anim calcmode="lin" valueType="num">
                                      <p:cBhvr>
                                        <p:cTn id="216" dur="1000" fill="hold"/>
                                        <p:tgtEl>
                                          <p:spTgt spid="38"/>
                                        </p:tgtEl>
                                        <p:attrNameLst>
                                          <p:attrName>ppt_w</p:attrName>
                                        </p:attrNameLst>
                                      </p:cBhvr>
                                      <p:tavLst>
                                        <p:tav tm="0">
                                          <p:val>
                                            <p:fltVal val="0"/>
                                          </p:val>
                                        </p:tav>
                                        <p:tav tm="100000">
                                          <p:val>
                                            <p:strVal val="#ppt_w"/>
                                          </p:val>
                                        </p:tav>
                                      </p:tavLst>
                                    </p:anim>
                                    <p:anim calcmode="lin" valueType="num">
                                      <p:cBhvr>
                                        <p:cTn id="217" dur="1000" fill="hold"/>
                                        <p:tgtEl>
                                          <p:spTgt spid="38"/>
                                        </p:tgtEl>
                                        <p:attrNameLst>
                                          <p:attrName>ppt_h</p:attrName>
                                        </p:attrNameLst>
                                      </p:cBhvr>
                                      <p:tavLst>
                                        <p:tav tm="0">
                                          <p:val>
                                            <p:fltVal val="0"/>
                                          </p:val>
                                        </p:tav>
                                        <p:tav tm="100000">
                                          <p:val>
                                            <p:strVal val="#ppt_h"/>
                                          </p:val>
                                        </p:tav>
                                      </p:tavLst>
                                    </p:anim>
                                    <p:anim calcmode="lin" valueType="num">
                                      <p:cBhvr>
                                        <p:cTn id="218" dur="1000" fill="hold"/>
                                        <p:tgtEl>
                                          <p:spTgt spid="38"/>
                                        </p:tgtEl>
                                        <p:attrNameLst>
                                          <p:attrName>style.rotation</p:attrName>
                                        </p:attrNameLst>
                                      </p:cBhvr>
                                      <p:tavLst>
                                        <p:tav tm="0">
                                          <p:val>
                                            <p:fltVal val="90"/>
                                          </p:val>
                                        </p:tav>
                                        <p:tav tm="100000">
                                          <p:val>
                                            <p:fltVal val="0"/>
                                          </p:val>
                                        </p:tav>
                                      </p:tavLst>
                                    </p:anim>
                                    <p:animEffect transition="in" filter="fade">
                                      <p:cBhvr>
                                        <p:cTn id="219" dur="1000"/>
                                        <p:tgtEl>
                                          <p:spTgt spid="38"/>
                                        </p:tgtEl>
                                      </p:cBhvr>
                                    </p:animEffect>
                                  </p:childTnLst>
                                </p:cTn>
                              </p:par>
                              <p:par>
                                <p:cTn id="220" presetID="31" presetClass="entr" presetSubtype="0" fill="hold" grpId="0" nodeType="withEffect">
                                  <p:stCondLst>
                                    <p:cond delay="500"/>
                                  </p:stCondLst>
                                  <p:childTnLst>
                                    <p:set>
                                      <p:cBhvr>
                                        <p:cTn id="221" dur="1" fill="hold">
                                          <p:stCondLst>
                                            <p:cond delay="0"/>
                                          </p:stCondLst>
                                        </p:cTn>
                                        <p:tgtEl>
                                          <p:spTgt spid="39"/>
                                        </p:tgtEl>
                                        <p:attrNameLst>
                                          <p:attrName>style.visibility</p:attrName>
                                        </p:attrNameLst>
                                      </p:cBhvr>
                                      <p:to>
                                        <p:strVal val="visible"/>
                                      </p:to>
                                    </p:set>
                                    <p:anim calcmode="lin" valueType="num">
                                      <p:cBhvr>
                                        <p:cTn id="222" dur="1000" fill="hold"/>
                                        <p:tgtEl>
                                          <p:spTgt spid="39"/>
                                        </p:tgtEl>
                                        <p:attrNameLst>
                                          <p:attrName>ppt_w</p:attrName>
                                        </p:attrNameLst>
                                      </p:cBhvr>
                                      <p:tavLst>
                                        <p:tav tm="0">
                                          <p:val>
                                            <p:fltVal val="0"/>
                                          </p:val>
                                        </p:tav>
                                        <p:tav tm="100000">
                                          <p:val>
                                            <p:strVal val="#ppt_w"/>
                                          </p:val>
                                        </p:tav>
                                      </p:tavLst>
                                    </p:anim>
                                    <p:anim calcmode="lin" valueType="num">
                                      <p:cBhvr>
                                        <p:cTn id="223" dur="1000" fill="hold"/>
                                        <p:tgtEl>
                                          <p:spTgt spid="39"/>
                                        </p:tgtEl>
                                        <p:attrNameLst>
                                          <p:attrName>ppt_h</p:attrName>
                                        </p:attrNameLst>
                                      </p:cBhvr>
                                      <p:tavLst>
                                        <p:tav tm="0">
                                          <p:val>
                                            <p:fltVal val="0"/>
                                          </p:val>
                                        </p:tav>
                                        <p:tav tm="100000">
                                          <p:val>
                                            <p:strVal val="#ppt_h"/>
                                          </p:val>
                                        </p:tav>
                                      </p:tavLst>
                                    </p:anim>
                                    <p:anim calcmode="lin" valueType="num">
                                      <p:cBhvr>
                                        <p:cTn id="224" dur="1000" fill="hold"/>
                                        <p:tgtEl>
                                          <p:spTgt spid="39"/>
                                        </p:tgtEl>
                                        <p:attrNameLst>
                                          <p:attrName>style.rotation</p:attrName>
                                        </p:attrNameLst>
                                      </p:cBhvr>
                                      <p:tavLst>
                                        <p:tav tm="0">
                                          <p:val>
                                            <p:fltVal val="90"/>
                                          </p:val>
                                        </p:tav>
                                        <p:tav tm="100000">
                                          <p:val>
                                            <p:fltVal val="0"/>
                                          </p:val>
                                        </p:tav>
                                      </p:tavLst>
                                    </p:anim>
                                    <p:animEffect transition="in" filter="fade">
                                      <p:cBhvr>
                                        <p:cTn id="225" dur="1000"/>
                                        <p:tgtEl>
                                          <p:spTgt spid="39"/>
                                        </p:tgtEl>
                                      </p:cBhvr>
                                    </p:animEffect>
                                  </p:childTnLst>
                                </p:cTn>
                              </p:par>
                              <p:par>
                                <p:cTn id="226" presetID="31" presetClass="entr" presetSubtype="0" fill="hold" grpId="0" nodeType="withEffect">
                                  <p:stCondLst>
                                    <p:cond delay="500"/>
                                  </p:stCondLst>
                                  <p:childTnLst>
                                    <p:set>
                                      <p:cBhvr>
                                        <p:cTn id="227" dur="1" fill="hold">
                                          <p:stCondLst>
                                            <p:cond delay="0"/>
                                          </p:stCondLst>
                                        </p:cTn>
                                        <p:tgtEl>
                                          <p:spTgt spid="40"/>
                                        </p:tgtEl>
                                        <p:attrNameLst>
                                          <p:attrName>style.visibility</p:attrName>
                                        </p:attrNameLst>
                                      </p:cBhvr>
                                      <p:to>
                                        <p:strVal val="visible"/>
                                      </p:to>
                                    </p:set>
                                    <p:anim calcmode="lin" valueType="num">
                                      <p:cBhvr>
                                        <p:cTn id="228" dur="1000" fill="hold"/>
                                        <p:tgtEl>
                                          <p:spTgt spid="40"/>
                                        </p:tgtEl>
                                        <p:attrNameLst>
                                          <p:attrName>ppt_w</p:attrName>
                                        </p:attrNameLst>
                                      </p:cBhvr>
                                      <p:tavLst>
                                        <p:tav tm="0">
                                          <p:val>
                                            <p:fltVal val="0"/>
                                          </p:val>
                                        </p:tav>
                                        <p:tav tm="100000">
                                          <p:val>
                                            <p:strVal val="#ppt_w"/>
                                          </p:val>
                                        </p:tav>
                                      </p:tavLst>
                                    </p:anim>
                                    <p:anim calcmode="lin" valueType="num">
                                      <p:cBhvr>
                                        <p:cTn id="229" dur="1000" fill="hold"/>
                                        <p:tgtEl>
                                          <p:spTgt spid="40"/>
                                        </p:tgtEl>
                                        <p:attrNameLst>
                                          <p:attrName>ppt_h</p:attrName>
                                        </p:attrNameLst>
                                      </p:cBhvr>
                                      <p:tavLst>
                                        <p:tav tm="0">
                                          <p:val>
                                            <p:fltVal val="0"/>
                                          </p:val>
                                        </p:tav>
                                        <p:tav tm="100000">
                                          <p:val>
                                            <p:strVal val="#ppt_h"/>
                                          </p:val>
                                        </p:tav>
                                      </p:tavLst>
                                    </p:anim>
                                    <p:anim calcmode="lin" valueType="num">
                                      <p:cBhvr>
                                        <p:cTn id="230" dur="1000" fill="hold"/>
                                        <p:tgtEl>
                                          <p:spTgt spid="40"/>
                                        </p:tgtEl>
                                        <p:attrNameLst>
                                          <p:attrName>style.rotation</p:attrName>
                                        </p:attrNameLst>
                                      </p:cBhvr>
                                      <p:tavLst>
                                        <p:tav tm="0">
                                          <p:val>
                                            <p:fltVal val="90"/>
                                          </p:val>
                                        </p:tav>
                                        <p:tav tm="100000">
                                          <p:val>
                                            <p:fltVal val="0"/>
                                          </p:val>
                                        </p:tav>
                                      </p:tavLst>
                                    </p:anim>
                                    <p:animEffect transition="in" filter="fade">
                                      <p:cBhvr>
                                        <p:cTn id="231" dur="1000"/>
                                        <p:tgtEl>
                                          <p:spTgt spid="40"/>
                                        </p:tgtEl>
                                      </p:cBhvr>
                                    </p:animEffect>
                                  </p:childTnLst>
                                </p:cTn>
                              </p:par>
                              <p:par>
                                <p:cTn id="232" presetID="31" presetClass="entr" presetSubtype="0" fill="hold" grpId="0" nodeType="withEffect">
                                  <p:stCondLst>
                                    <p:cond delay="500"/>
                                  </p:stCondLst>
                                  <p:childTnLst>
                                    <p:set>
                                      <p:cBhvr>
                                        <p:cTn id="233" dur="1" fill="hold">
                                          <p:stCondLst>
                                            <p:cond delay="0"/>
                                          </p:stCondLst>
                                        </p:cTn>
                                        <p:tgtEl>
                                          <p:spTgt spid="41"/>
                                        </p:tgtEl>
                                        <p:attrNameLst>
                                          <p:attrName>style.visibility</p:attrName>
                                        </p:attrNameLst>
                                      </p:cBhvr>
                                      <p:to>
                                        <p:strVal val="visible"/>
                                      </p:to>
                                    </p:set>
                                    <p:anim calcmode="lin" valueType="num">
                                      <p:cBhvr>
                                        <p:cTn id="234" dur="1000" fill="hold"/>
                                        <p:tgtEl>
                                          <p:spTgt spid="41"/>
                                        </p:tgtEl>
                                        <p:attrNameLst>
                                          <p:attrName>ppt_w</p:attrName>
                                        </p:attrNameLst>
                                      </p:cBhvr>
                                      <p:tavLst>
                                        <p:tav tm="0">
                                          <p:val>
                                            <p:fltVal val="0"/>
                                          </p:val>
                                        </p:tav>
                                        <p:tav tm="100000">
                                          <p:val>
                                            <p:strVal val="#ppt_w"/>
                                          </p:val>
                                        </p:tav>
                                      </p:tavLst>
                                    </p:anim>
                                    <p:anim calcmode="lin" valueType="num">
                                      <p:cBhvr>
                                        <p:cTn id="235" dur="1000" fill="hold"/>
                                        <p:tgtEl>
                                          <p:spTgt spid="41"/>
                                        </p:tgtEl>
                                        <p:attrNameLst>
                                          <p:attrName>ppt_h</p:attrName>
                                        </p:attrNameLst>
                                      </p:cBhvr>
                                      <p:tavLst>
                                        <p:tav tm="0">
                                          <p:val>
                                            <p:fltVal val="0"/>
                                          </p:val>
                                        </p:tav>
                                        <p:tav tm="100000">
                                          <p:val>
                                            <p:strVal val="#ppt_h"/>
                                          </p:val>
                                        </p:tav>
                                      </p:tavLst>
                                    </p:anim>
                                    <p:anim calcmode="lin" valueType="num">
                                      <p:cBhvr>
                                        <p:cTn id="236" dur="1000" fill="hold"/>
                                        <p:tgtEl>
                                          <p:spTgt spid="41"/>
                                        </p:tgtEl>
                                        <p:attrNameLst>
                                          <p:attrName>style.rotation</p:attrName>
                                        </p:attrNameLst>
                                      </p:cBhvr>
                                      <p:tavLst>
                                        <p:tav tm="0">
                                          <p:val>
                                            <p:fltVal val="90"/>
                                          </p:val>
                                        </p:tav>
                                        <p:tav tm="100000">
                                          <p:val>
                                            <p:fltVal val="0"/>
                                          </p:val>
                                        </p:tav>
                                      </p:tavLst>
                                    </p:anim>
                                    <p:animEffect transition="in" filter="fade">
                                      <p:cBhvr>
                                        <p:cTn id="237" dur="1000"/>
                                        <p:tgtEl>
                                          <p:spTgt spid="41"/>
                                        </p:tgtEl>
                                      </p:cBhvr>
                                    </p:animEffect>
                                  </p:childTnLst>
                                </p:cTn>
                              </p:par>
                              <p:par>
                                <p:cTn id="238" presetID="31" presetClass="entr" presetSubtype="0" fill="hold" grpId="0" nodeType="withEffect">
                                  <p:stCondLst>
                                    <p:cond delay="500"/>
                                  </p:stCondLst>
                                  <p:childTnLst>
                                    <p:set>
                                      <p:cBhvr>
                                        <p:cTn id="239" dur="1" fill="hold">
                                          <p:stCondLst>
                                            <p:cond delay="0"/>
                                          </p:stCondLst>
                                        </p:cTn>
                                        <p:tgtEl>
                                          <p:spTgt spid="42"/>
                                        </p:tgtEl>
                                        <p:attrNameLst>
                                          <p:attrName>style.visibility</p:attrName>
                                        </p:attrNameLst>
                                      </p:cBhvr>
                                      <p:to>
                                        <p:strVal val="visible"/>
                                      </p:to>
                                    </p:set>
                                    <p:anim calcmode="lin" valueType="num">
                                      <p:cBhvr>
                                        <p:cTn id="240" dur="1000" fill="hold"/>
                                        <p:tgtEl>
                                          <p:spTgt spid="42"/>
                                        </p:tgtEl>
                                        <p:attrNameLst>
                                          <p:attrName>ppt_w</p:attrName>
                                        </p:attrNameLst>
                                      </p:cBhvr>
                                      <p:tavLst>
                                        <p:tav tm="0">
                                          <p:val>
                                            <p:fltVal val="0"/>
                                          </p:val>
                                        </p:tav>
                                        <p:tav tm="100000">
                                          <p:val>
                                            <p:strVal val="#ppt_w"/>
                                          </p:val>
                                        </p:tav>
                                      </p:tavLst>
                                    </p:anim>
                                    <p:anim calcmode="lin" valueType="num">
                                      <p:cBhvr>
                                        <p:cTn id="241" dur="1000" fill="hold"/>
                                        <p:tgtEl>
                                          <p:spTgt spid="42"/>
                                        </p:tgtEl>
                                        <p:attrNameLst>
                                          <p:attrName>ppt_h</p:attrName>
                                        </p:attrNameLst>
                                      </p:cBhvr>
                                      <p:tavLst>
                                        <p:tav tm="0">
                                          <p:val>
                                            <p:fltVal val="0"/>
                                          </p:val>
                                        </p:tav>
                                        <p:tav tm="100000">
                                          <p:val>
                                            <p:strVal val="#ppt_h"/>
                                          </p:val>
                                        </p:tav>
                                      </p:tavLst>
                                    </p:anim>
                                    <p:anim calcmode="lin" valueType="num">
                                      <p:cBhvr>
                                        <p:cTn id="242" dur="1000" fill="hold"/>
                                        <p:tgtEl>
                                          <p:spTgt spid="42"/>
                                        </p:tgtEl>
                                        <p:attrNameLst>
                                          <p:attrName>style.rotation</p:attrName>
                                        </p:attrNameLst>
                                      </p:cBhvr>
                                      <p:tavLst>
                                        <p:tav tm="0">
                                          <p:val>
                                            <p:fltVal val="90"/>
                                          </p:val>
                                        </p:tav>
                                        <p:tav tm="100000">
                                          <p:val>
                                            <p:fltVal val="0"/>
                                          </p:val>
                                        </p:tav>
                                      </p:tavLst>
                                    </p:anim>
                                    <p:animEffect transition="in" filter="fade">
                                      <p:cBhvr>
                                        <p:cTn id="243" dur="1000"/>
                                        <p:tgtEl>
                                          <p:spTgt spid="42"/>
                                        </p:tgtEl>
                                      </p:cBhvr>
                                    </p:animEffect>
                                  </p:childTnLst>
                                </p:cTn>
                              </p:par>
                              <p:par>
                                <p:cTn id="244" presetID="31" presetClass="entr" presetSubtype="0" fill="hold" grpId="0" nodeType="withEffect">
                                  <p:stCondLst>
                                    <p:cond delay="500"/>
                                  </p:stCondLst>
                                  <p:childTnLst>
                                    <p:set>
                                      <p:cBhvr>
                                        <p:cTn id="245" dur="1" fill="hold">
                                          <p:stCondLst>
                                            <p:cond delay="0"/>
                                          </p:stCondLst>
                                        </p:cTn>
                                        <p:tgtEl>
                                          <p:spTgt spid="43"/>
                                        </p:tgtEl>
                                        <p:attrNameLst>
                                          <p:attrName>style.visibility</p:attrName>
                                        </p:attrNameLst>
                                      </p:cBhvr>
                                      <p:to>
                                        <p:strVal val="visible"/>
                                      </p:to>
                                    </p:set>
                                    <p:anim calcmode="lin" valueType="num">
                                      <p:cBhvr>
                                        <p:cTn id="246" dur="1000" fill="hold"/>
                                        <p:tgtEl>
                                          <p:spTgt spid="43"/>
                                        </p:tgtEl>
                                        <p:attrNameLst>
                                          <p:attrName>ppt_w</p:attrName>
                                        </p:attrNameLst>
                                      </p:cBhvr>
                                      <p:tavLst>
                                        <p:tav tm="0">
                                          <p:val>
                                            <p:fltVal val="0"/>
                                          </p:val>
                                        </p:tav>
                                        <p:tav tm="100000">
                                          <p:val>
                                            <p:strVal val="#ppt_w"/>
                                          </p:val>
                                        </p:tav>
                                      </p:tavLst>
                                    </p:anim>
                                    <p:anim calcmode="lin" valueType="num">
                                      <p:cBhvr>
                                        <p:cTn id="247" dur="1000" fill="hold"/>
                                        <p:tgtEl>
                                          <p:spTgt spid="43"/>
                                        </p:tgtEl>
                                        <p:attrNameLst>
                                          <p:attrName>ppt_h</p:attrName>
                                        </p:attrNameLst>
                                      </p:cBhvr>
                                      <p:tavLst>
                                        <p:tav tm="0">
                                          <p:val>
                                            <p:fltVal val="0"/>
                                          </p:val>
                                        </p:tav>
                                        <p:tav tm="100000">
                                          <p:val>
                                            <p:strVal val="#ppt_h"/>
                                          </p:val>
                                        </p:tav>
                                      </p:tavLst>
                                    </p:anim>
                                    <p:anim calcmode="lin" valueType="num">
                                      <p:cBhvr>
                                        <p:cTn id="248" dur="1000" fill="hold"/>
                                        <p:tgtEl>
                                          <p:spTgt spid="43"/>
                                        </p:tgtEl>
                                        <p:attrNameLst>
                                          <p:attrName>style.rotation</p:attrName>
                                        </p:attrNameLst>
                                      </p:cBhvr>
                                      <p:tavLst>
                                        <p:tav tm="0">
                                          <p:val>
                                            <p:fltVal val="90"/>
                                          </p:val>
                                        </p:tav>
                                        <p:tav tm="100000">
                                          <p:val>
                                            <p:fltVal val="0"/>
                                          </p:val>
                                        </p:tav>
                                      </p:tavLst>
                                    </p:anim>
                                    <p:animEffect transition="in" filter="fade">
                                      <p:cBhvr>
                                        <p:cTn id="249" dur="1000"/>
                                        <p:tgtEl>
                                          <p:spTgt spid="43"/>
                                        </p:tgtEl>
                                      </p:cBhvr>
                                    </p:animEffect>
                                  </p:childTnLst>
                                </p:cTn>
                              </p:par>
                              <p:par>
                                <p:cTn id="250" presetID="31" presetClass="entr" presetSubtype="0" fill="hold" grpId="0" nodeType="withEffect">
                                  <p:stCondLst>
                                    <p:cond delay="500"/>
                                  </p:stCondLst>
                                  <p:childTnLst>
                                    <p:set>
                                      <p:cBhvr>
                                        <p:cTn id="251" dur="1" fill="hold">
                                          <p:stCondLst>
                                            <p:cond delay="0"/>
                                          </p:stCondLst>
                                        </p:cTn>
                                        <p:tgtEl>
                                          <p:spTgt spid="44"/>
                                        </p:tgtEl>
                                        <p:attrNameLst>
                                          <p:attrName>style.visibility</p:attrName>
                                        </p:attrNameLst>
                                      </p:cBhvr>
                                      <p:to>
                                        <p:strVal val="visible"/>
                                      </p:to>
                                    </p:set>
                                    <p:anim calcmode="lin" valueType="num">
                                      <p:cBhvr>
                                        <p:cTn id="252" dur="1000" fill="hold"/>
                                        <p:tgtEl>
                                          <p:spTgt spid="44"/>
                                        </p:tgtEl>
                                        <p:attrNameLst>
                                          <p:attrName>ppt_w</p:attrName>
                                        </p:attrNameLst>
                                      </p:cBhvr>
                                      <p:tavLst>
                                        <p:tav tm="0">
                                          <p:val>
                                            <p:fltVal val="0"/>
                                          </p:val>
                                        </p:tav>
                                        <p:tav tm="100000">
                                          <p:val>
                                            <p:strVal val="#ppt_w"/>
                                          </p:val>
                                        </p:tav>
                                      </p:tavLst>
                                    </p:anim>
                                    <p:anim calcmode="lin" valueType="num">
                                      <p:cBhvr>
                                        <p:cTn id="253" dur="1000" fill="hold"/>
                                        <p:tgtEl>
                                          <p:spTgt spid="44"/>
                                        </p:tgtEl>
                                        <p:attrNameLst>
                                          <p:attrName>ppt_h</p:attrName>
                                        </p:attrNameLst>
                                      </p:cBhvr>
                                      <p:tavLst>
                                        <p:tav tm="0">
                                          <p:val>
                                            <p:fltVal val="0"/>
                                          </p:val>
                                        </p:tav>
                                        <p:tav tm="100000">
                                          <p:val>
                                            <p:strVal val="#ppt_h"/>
                                          </p:val>
                                        </p:tav>
                                      </p:tavLst>
                                    </p:anim>
                                    <p:anim calcmode="lin" valueType="num">
                                      <p:cBhvr>
                                        <p:cTn id="254" dur="1000" fill="hold"/>
                                        <p:tgtEl>
                                          <p:spTgt spid="44"/>
                                        </p:tgtEl>
                                        <p:attrNameLst>
                                          <p:attrName>style.rotation</p:attrName>
                                        </p:attrNameLst>
                                      </p:cBhvr>
                                      <p:tavLst>
                                        <p:tav tm="0">
                                          <p:val>
                                            <p:fltVal val="90"/>
                                          </p:val>
                                        </p:tav>
                                        <p:tav tm="100000">
                                          <p:val>
                                            <p:fltVal val="0"/>
                                          </p:val>
                                        </p:tav>
                                      </p:tavLst>
                                    </p:anim>
                                    <p:animEffect transition="in" filter="fade">
                                      <p:cBhvr>
                                        <p:cTn id="255" dur="1000"/>
                                        <p:tgtEl>
                                          <p:spTgt spid="44"/>
                                        </p:tgtEl>
                                      </p:cBhvr>
                                    </p:animEffect>
                                  </p:childTnLst>
                                </p:cTn>
                              </p:par>
                              <p:par>
                                <p:cTn id="256" presetID="31" presetClass="entr" presetSubtype="0" fill="hold" grpId="0" nodeType="withEffect">
                                  <p:stCondLst>
                                    <p:cond delay="500"/>
                                  </p:stCondLst>
                                  <p:childTnLst>
                                    <p:set>
                                      <p:cBhvr>
                                        <p:cTn id="257" dur="1" fill="hold">
                                          <p:stCondLst>
                                            <p:cond delay="0"/>
                                          </p:stCondLst>
                                        </p:cTn>
                                        <p:tgtEl>
                                          <p:spTgt spid="45"/>
                                        </p:tgtEl>
                                        <p:attrNameLst>
                                          <p:attrName>style.visibility</p:attrName>
                                        </p:attrNameLst>
                                      </p:cBhvr>
                                      <p:to>
                                        <p:strVal val="visible"/>
                                      </p:to>
                                    </p:set>
                                    <p:anim calcmode="lin" valueType="num">
                                      <p:cBhvr>
                                        <p:cTn id="258" dur="1000" fill="hold"/>
                                        <p:tgtEl>
                                          <p:spTgt spid="45"/>
                                        </p:tgtEl>
                                        <p:attrNameLst>
                                          <p:attrName>ppt_w</p:attrName>
                                        </p:attrNameLst>
                                      </p:cBhvr>
                                      <p:tavLst>
                                        <p:tav tm="0">
                                          <p:val>
                                            <p:fltVal val="0"/>
                                          </p:val>
                                        </p:tav>
                                        <p:tav tm="100000">
                                          <p:val>
                                            <p:strVal val="#ppt_w"/>
                                          </p:val>
                                        </p:tav>
                                      </p:tavLst>
                                    </p:anim>
                                    <p:anim calcmode="lin" valueType="num">
                                      <p:cBhvr>
                                        <p:cTn id="259" dur="1000" fill="hold"/>
                                        <p:tgtEl>
                                          <p:spTgt spid="45"/>
                                        </p:tgtEl>
                                        <p:attrNameLst>
                                          <p:attrName>ppt_h</p:attrName>
                                        </p:attrNameLst>
                                      </p:cBhvr>
                                      <p:tavLst>
                                        <p:tav tm="0">
                                          <p:val>
                                            <p:fltVal val="0"/>
                                          </p:val>
                                        </p:tav>
                                        <p:tav tm="100000">
                                          <p:val>
                                            <p:strVal val="#ppt_h"/>
                                          </p:val>
                                        </p:tav>
                                      </p:tavLst>
                                    </p:anim>
                                    <p:anim calcmode="lin" valueType="num">
                                      <p:cBhvr>
                                        <p:cTn id="260" dur="1000" fill="hold"/>
                                        <p:tgtEl>
                                          <p:spTgt spid="45"/>
                                        </p:tgtEl>
                                        <p:attrNameLst>
                                          <p:attrName>style.rotation</p:attrName>
                                        </p:attrNameLst>
                                      </p:cBhvr>
                                      <p:tavLst>
                                        <p:tav tm="0">
                                          <p:val>
                                            <p:fltVal val="90"/>
                                          </p:val>
                                        </p:tav>
                                        <p:tav tm="100000">
                                          <p:val>
                                            <p:fltVal val="0"/>
                                          </p:val>
                                        </p:tav>
                                      </p:tavLst>
                                    </p:anim>
                                    <p:animEffect transition="in" filter="fade">
                                      <p:cBhvr>
                                        <p:cTn id="261" dur="1000"/>
                                        <p:tgtEl>
                                          <p:spTgt spid="45"/>
                                        </p:tgtEl>
                                      </p:cBhvr>
                                    </p:animEffect>
                                  </p:childTnLst>
                                </p:cTn>
                              </p:par>
                              <p:par>
                                <p:cTn id="262" presetID="31" presetClass="entr" presetSubtype="0" fill="hold" grpId="0" nodeType="withEffect">
                                  <p:stCondLst>
                                    <p:cond delay="500"/>
                                  </p:stCondLst>
                                  <p:childTnLst>
                                    <p:set>
                                      <p:cBhvr>
                                        <p:cTn id="263" dur="1" fill="hold">
                                          <p:stCondLst>
                                            <p:cond delay="0"/>
                                          </p:stCondLst>
                                        </p:cTn>
                                        <p:tgtEl>
                                          <p:spTgt spid="46"/>
                                        </p:tgtEl>
                                        <p:attrNameLst>
                                          <p:attrName>style.visibility</p:attrName>
                                        </p:attrNameLst>
                                      </p:cBhvr>
                                      <p:to>
                                        <p:strVal val="visible"/>
                                      </p:to>
                                    </p:set>
                                    <p:anim calcmode="lin" valueType="num">
                                      <p:cBhvr>
                                        <p:cTn id="264" dur="1000" fill="hold"/>
                                        <p:tgtEl>
                                          <p:spTgt spid="46"/>
                                        </p:tgtEl>
                                        <p:attrNameLst>
                                          <p:attrName>ppt_w</p:attrName>
                                        </p:attrNameLst>
                                      </p:cBhvr>
                                      <p:tavLst>
                                        <p:tav tm="0">
                                          <p:val>
                                            <p:fltVal val="0"/>
                                          </p:val>
                                        </p:tav>
                                        <p:tav tm="100000">
                                          <p:val>
                                            <p:strVal val="#ppt_w"/>
                                          </p:val>
                                        </p:tav>
                                      </p:tavLst>
                                    </p:anim>
                                    <p:anim calcmode="lin" valueType="num">
                                      <p:cBhvr>
                                        <p:cTn id="265" dur="1000" fill="hold"/>
                                        <p:tgtEl>
                                          <p:spTgt spid="46"/>
                                        </p:tgtEl>
                                        <p:attrNameLst>
                                          <p:attrName>ppt_h</p:attrName>
                                        </p:attrNameLst>
                                      </p:cBhvr>
                                      <p:tavLst>
                                        <p:tav tm="0">
                                          <p:val>
                                            <p:fltVal val="0"/>
                                          </p:val>
                                        </p:tav>
                                        <p:tav tm="100000">
                                          <p:val>
                                            <p:strVal val="#ppt_h"/>
                                          </p:val>
                                        </p:tav>
                                      </p:tavLst>
                                    </p:anim>
                                    <p:anim calcmode="lin" valueType="num">
                                      <p:cBhvr>
                                        <p:cTn id="266" dur="1000" fill="hold"/>
                                        <p:tgtEl>
                                          <p:spTgt spid="46"/>
                                        </p:tgtEl>
                                        <p:attrNameLst>
                                          <p:attrName>style.rotation</p:attrName>
                                        </p:attrNameLst>
                                      </p:cBhvr>
                                      <p:tavLst>
                                        <p:tav tm="0">
                                          <p:val>
                                            <p:fltVal val="90"/>
                                          </p:val>
                                        </p:tav>
                                        <p:tav tm="100000">
                                          <p:val>
                                            <p:fltVal val="0"/>
                                          </p:val>
                                        </p:tav>
                                      </p:tavLst>
                                    </p:anim>
                                    <p:animEffect transition="in" filter="fade">
                                      <p:cBhvr>
                                        <p:cTn id="267" dur="1000"/>
                                        <p:tgtEl>
                                          <p:spTgt spid="46"/>
                                        </p:tgtEl>
                                      </p:cBhvr>
                                    </p:animEffect>
                                  </p:childTnLst>
                                </p:cTn>
                              </p:par>
                              <p:par>
                                <p:cTn id="268" presetID="31" presetClass="entr" presetSubtype="0" fill="hold" grpId="0" nodeType="withEffect">
                                  <p:stCondLst>
                                    <p:cond delay="500"/>
                                  </p:stCondLst>
                                  <p:childTnLst>
                                    <p:set>
                                      <p:cBhvr>
                                        <p:cTn id="269" dur="1" fill="hold">
                                          <p:stCondLst>
                                            <p:cond delay="0"/>
                                          </p:stCondLst>
                                        </p:cTn>
                                        <p:tgtEl>
                                          <p:spTgt spid="47"/>
                                        </p:tgtEl>
                                        <p:attrNameLst>
                                          <p:attrName>style.visibility</p:attrName>
                                        </p:attrNameLst>
                                      </p:cBhvr>
                                      <p:to>
                                        <p:strVal val="visible"/>
                                      </p:to>
                                    </p:set>
                                    <p:anim calcmode="lin" valueType="num">
                                      <p:cBhvr>
                                        <p:cTn id="270" dur="1000" fill="hold"/>
                                        <p:tgtEl>
                                          <p:spTgt spid="47"/>
                                        </p:tgtEl>
                                        <p:attrNameLst>
                                          <p:attrName>ppt_w</p:attrName>
                                        </p:attrNameLst>
                                      </p:cBhvr>
                                      <p:tavLst>
                                        <p:tav tm="0">
                                          <p:val>
                                            <p:fltVal val="0"/>
                                          </p:val>
                                        </p:tav>
                                        <p:tav tm="100000">
                                          <p:val>
                                            <p:strVal val="#ppt_w"/>
                                          </p:val>
                                        </p:tav>
                                      </p:tavLst>
                                    </p:anim>
                                    <p:anim calcmode="lin" valueType="num">
                                      <p:cBhvr>
                                        <p:cTn id="271" dur="1000" fill="hold"/>
                                        <p:tgtEl>
                                          <p:spTgt spid="47"/>
                                        </p:tgtEl>
                                        <p:attrNameLst>
                                          <p:attrName>ppt_h</p:attrName>
                                        </p:attrNameLst>
                                      </p:cBhvr>
                                      <p:tavLst>
                                        <p:tav tm="0">
                                          <p:val>
                                            <p:fltVal val="0"/>
                                          </p:val>
                                        </p:tav>
                                        <p:tav tm="100000">
                                          <p:val>
                                            <p:strVal val="#ppt_h"/>
                                          </p:val>
                                        </p:tav>
                                      </p:tavLst>
                                    </p:anim>
                                    <p:anim calcmode="lin" valueType="num">
                                      <p:cBhvr>
                                        <p:cTn id="272" dur="1000" fill="hold"/>
                                        <p:tgtEl>
                                          <p:spTgt spid="47"/>
                                        </p:tgtEl>
                                        <p:attrNameLst>
                                          <p:attrName>style.rotation</p:attrName>
                                        </p:attrNameLst>
                                      </p:cBhvr>
                                      <p:tavLst>
                                        <p:tav tm="0">
                                          <p:val>
                                            <p:fltVal val="90"/>
                                          </p:val>
                                        </p:tav>
                                        <p:tav tm="100000">
                                          <p:val>
                                            <p:fltVal val="0"/>
                                          </p:val>
                                        </p:tav>
                                      </p:tavLst>
                                    </p:anim>
                                    <p:animEffect transition="in" filter="fade">
                                      <p:cBhvr>
                                        <p:cTn id="273" dur="1000"/>
                                        <p:tgtEl>
                                          <p:spTgt spid="47"/>
                                        </p:tgtEl>
                                      </p:cBhvr>
                                    </p:animEffect>
                                  </p:childTnLst>
                                </p:cTn>
                              </p:par>
                              <p:par>
                                <p:cTn id="274" presetID="31" presetClass="entr" presetSubtype="0" fill="hold" grpId="0" nodeType="withEffect">
                                  <p:stCondLst>
                                    <p:cond delay="500"/>
                                  </p:stCondLst>
                                  <p:childTnLst>
                                    <p:set>
                                      <p:cBhvr>
                                        <p:cTn id="275" dur="1" fill="hold">
                                          <p:stCondLst>
                                            <p:cond delay="0"/>
                                          </p:stCondLst>
                                        </p:cTn>
                                        <p:tgtEl>
                                          <p:spTgt spid="48"/>
                                        </p:tgtEl>
                                        <p:attrNameLst>
                                          <p:attrName>style.visibility</p:attrName>
                                        </p:attrNameLst>
                                      </p:cBhvr>
                                      <p:to>
                                        <p:strVal val="visible"/>
                                      </p:to>
                                    </p:set>
                                    <p:anim calcmode="lin" valueType="num">
                                      <p:cBhvr>
                                        <p:cTn id="276" dur="1000" fill="hold"/>
                                        <p:tgtEl>
                                          <p:spTgt spid="48"/>
                                        </p:tgtEl>
                                        <p:attrNameLst>
                                          <p:attrName>ppt_w</p:attrName>
                                        </p:attrNameLst>
                                      </p:cBhvr>
                                      <p:tavLst>
                                        <p:tav tm="0">
                                          <p:val>
                                            <p:fltVal val="0"/>
                                          </p:val>
                                        </p:tav>
                                        <p:tav tm="100000">
                                          <p:val>
                                            <p:strVal val="#ppt_w"/>
                                          </p:val>
                                        </p:tav>
                                      </p:tavLst>
                                    </p:anim>
                                    <p:anim calcmode="lin" valueType="num">
                                      <p:cBhvr>
                                        <p:cTn id="277" dur="1000" fill="hold"/>
                                        <p:tgtEl>
                                          <p:spTgt spid="48"/>
                                        </p:tgtEl>
                                        <p:attrNameLst>
                                          <p:attrName>ppt_h</p:attrName>
                                        </p:attrNameLst>
                                      </p:cBhvr>
                                      <p:tavLst>
                                        <p:tav tm="0">
                                          <p:val>
                                            <p:fltVal val="0"/>
                                          </p:val>
                                        </p:tav>
                                        <p:tav tm="100000">
                                          <p:val>
                                            <p:strVal val="#ppt_h"/>
                                          </p:val>
                                        </p:tav>
                                      </p:tavLst>
                                    </p:anim>
                                    <p:anim calcmode="lin" valueType="num">
                                      <p:cBhvr>
                                        <p:cTn id="278" dur="1000" fill="hold"/>
                                        <p:tgtEl>
                                          <p:spTgt spid="48"/>
                                        </p:tgtEl>
                                        <p:attrNameLst>
                                          <p:attrName>style.rotation</p:attrName>
                                        </p:attrNameLst>
                                      </p:cBhvr>
                                      <p:tavLst>
                                        <p:tav tm="0">
                                          <p:val>
                                            <p:fltVal val="90"/>
                                          </p:val>
                                        </p:tav>
                                        <p:tav tm="100000">
                                          <p:val>
                                            <p:fltVal val="0"/>
                                          </p:val>
                                        </p:tav>
                                      </p:tavLst>
                                    </p:anim>
                                    <p:animEffect transition="in" filter="fade">
                                      <p:cBhvr>
                                        <p:cTn id="279" dur="1000"/>
                                        <p:tgtEl>
                                          <p:spTgt spid="48"/>
                                        </p:tgtEl>
                                      </p:cBhvr>
                                    </p:animEffect>
                                  </p:childTnLst>
                                </p:cTn>
                              </p:par>
                              <p:par>
                                <p:cTn id="280" presetID="31" presetClass="entr" presetSubtype="0" fill="hold" grpId="0" nodeType="withEffect">
                                  <p:stCondLst>
                                    <p:cond delay="500"/>
                                  </p:stCondLst>
                                  <p:childTnLst>
                                    <p:set>
                                      <p:cBhvr>
                                        <p:cTn id="281" dur="1" fill="hold">
                                          <p:stCondLst>
                                            <p:cond delay="0"/>
                                          </p:stCondLst>
                                        </p:cTn>
                                        <p:tgtEl>
                                          <p:spTgt spid="49"/>
                                        </p:tgtEl>
                                        <p:attrNameLst>
                                          <p:attrName>style.visibility</p:attrName>
                                        </p:attrNameLst>
                                      </p:cBhvr>
                                      <p:to>
                                        <p:strVal val="visible"/>
                                      </p:to>
                                    </p:set>
                                    <p:anim calcmode="lin" valueType="num">
                                      <p:cBhvr>
                                        <p:cTn id="282" dur="1000" fill="hold"/>
                                        <p:tgtEl>
                                          <p:spTgt spid="49"/>
                                        </p:tgtEl>
                                        <p:attrNameLst>
                                          <p:attrName>ppt_w</p:attrName>
                                        </p:attrNameLst>
                                      </p:cBhvr>
                                      <p:tavLst>
                                        <p:tav tm="0">
                                          <p:val>
                                            <p:fltVal val="0"/>
                                          </p:val>
                                        </p:tav>
                                        <p:tav tm="100000">
                                          <p:val>
                                            <p:strVal val="#ppt_w"/>
                                          </p:val>
                                        </p:tav>
                                      </p:tavLst>
                                    </p:anim>
                                    <p:anim calcmode="lin" valueType="num">
                                      <p:cBhvr>
                                        <p:cTn id="283" dur="1000" fill="hold"/>
                                        <p:tgtEl>
                                          <p:spTgt spid="49"/>
                                        </p:tgtEl>
                                        <p:attrNameLst>
                                          <p:attrName>ppt_h</p:attrName>
                                        </p:attrNameLst>
                                      </p:cBhvr>
                                      <p:tavLst>
                                        <p:tav tm="0">
                                          <p:val>
                                            <p:fltVal val="0"/>
                                          </p:val>
                                        </p:tav>
                                        <p:tav tm="100000">
                                          <p:val>
                                            <p:strVal val="#ppt_h"/>
                                          </p:val>
                                        </p:tav>
                                      </p:tavLst>
                                    </p:anim>
                                    <p:anim calcmode="lin" valueType="num">
                                      <p:cBhvr>
                                        <p:cTn id="284" dur="1000" fill="hold"/>
                                        <p:tgtEl>
                                          <p:spTgt spid="49"/>
                                        </p:tgtEl>
                                        <p:attrNameLst>
                                          <p:attrName>style.rotation</p:attrName>
                                        </p:attrNameLst>
                                      </p:cBhvr>
                                      <p:tavLst>
                                        <p:tav tm="0">
                                          <p:val>
                                            <p:fltVal val="90"/>
                                          </p:val>
                                        </p:tav>
                                        <p:tav tm="100000">
                                          <p:val>
                                            <p:fltVal val="0"/>
                                          </p:val>
                                        </p:tav>
                                      </p:tavLst>
                                    </p:anim>
                                    <p:animEffect transition="in" filter="fade">
                                      <p:cBhvr>
                                        <p:cTn id="285" dur="1000"/>
                                        <p:tgtEl>
                                          <p:spTgt spid="49"/>
                                        </p:tgtEl>
                                      </p:cBhvr>
                                    </p:animEffect>
                                  </p:childTnLst>
                                </p:cTn>
                              </p:par>
                              <p:par>
                                <p:cTn id="286" presetID="31" presetClass="entr" presetSubtype="0" fill="hold" grpId="0" nodeType="withEffect">
                                  <p:stCondLst>
                                    <p:cond delay="500"/>
                                  </p:stCondLst>
                                  <p:childTnLst>
                                    <p:set>
                                      <p:cBhvr>
                                        <p:cTn id="287" dur="1" fill="hold">
                                          <p:stCondLst>
                                            <p:cond delay="0"/>
                                          </p:stCondLst>
                                        </p:cTn>
                                        <p:tgtEl>
                                          <p:spTgt spid="50"/>
                                        </p:tgtEl>
                                        <p:attrNameLst>
                                          <p:attrName>style.visibility</p:attrName>
                                        </p:attrNameLst>
                                      </p:cBhvr>
                                      <p:to>
                                        <p:strVal val="visible"/>
                                      </p:to>
                                    </p:set>
                                    <p:anim calcmode="lin" valueType="num">
                                      <p:cBhvr>
                                        <p:cTn id="288" dur="1000" fill="hold"/>
                                        <p:tgtEl>
                                          <p:spTgt spid="50"/>
                                        </p:tgtEl>
                                        <p:attrNameLst>
                                          <p:attrName>ppt_w</p:attrName>
                                        </p:attrNameLst>
                                      </p:cBhvr>
                                      <p:tavLst>
                                        <p:tav tm="0">
                                          <p:val>
                                            <p:fltVal val="0"/>
                                          </p:val>
                                        </p:tav>
                                        <p:tav tm="100000">
                                          <p:val>
                                            <p:strVal val="#ppt_w"/>
                                          </p:val>
                                        </p:tav>
                                      </p:tavLst>
                                    </p:anim>
                                    <p:anim calcmode="lin" valueType="num">
                                      <p:cBhvr>
                                        <p:cTn id="289" dur="1000" fill="hold"/>
                                        <p:tgtEl>
                                          <p:spTgt spid="50"/>
                                        </p:tgtEl>
                                        <p:attrNameLst>
                                          <p:attrName>ppt_h</p:attrName>
                                        </p:attrNameLst>
                                      </p:cBhvr>
                                      <p:tavLst>
                                        <p:tav tm="0">
                                          <p:val>
                                            <p:fltVal val="0"/>
                                          </p:val>
                                        </p:tav>
                                        <p:tav tm="100000">
                                          <p:val>
                                            <p:strVal val="#ppt_h"/>
                                          </p:val>
                                        </p:tav>
                                      </p:tavLst>
                                    </p:anim>
                                    <p:anim calcmode="lin" valueType="num">
                                      <p:cBhvr>
                                        <p:cTn id="290" dur="1000" fill="hold"/>
                                        <p:tgtEl>
                                          <p:spTgt spid="50"/>
                                        </p:tgtEl>
                                        <p:attrNameLst>
                                          <p:attrName>style.rotation</p:attrName>
                                        </p:attrNameLst>
                                      </p:cBhvr>
                                      <p:tavLst>
                                        <p:tav tm="0">
                                          <p:val>
                                            <p:fltVal val="90"/>
                                          </p:val>
                                        </p:tav>
                                        <p:tav tm="100000">
                                          <p:val>
                                            <p:fltVal val="0"/>
                                          </p:val>
                                        </p:tav>
                                      </p:tavLst>
                                    </p:anim>
                                    <p:animEffect transition="in" filter="fade">
                                      <p:cBhvr>
                                        <p:cTn id="291" dur="1000"/>
                                        <p:tgtEl>
                                          <p:spTgt spid="50"/>
                                        </p:tgtEl>
                                      </p:cBhvr>
                                    </p:animEffect>
                                  </p:childTnLst>
                                </p:cTn>
                              </p:par>
                              <p:par>
                                <p:cTn id="292" presetID="31" presetClass="entr" presetSubtype="0" fill="hold" grpId="0" nodeType="withEffect">
                                  <p:stCondLst>
                                    <p:cond delay="500"/>
                                  </p:stCondLst>
                                  <p:childTnLst>
                                    <p:set>
                                      <p:cBhvr>
                                        <p:cTn id="293" dur="1" fill="hold">
                                          <p:stCondLst>
                                            <p:cond delay="0"/>
                                          </p:stCondLst>
                                        </p:cTn>
                                        <p:tgtEl>
                                          <p:spTgt spid="51"/>
                                        </p:tgtEl>
                                        <p:attrNameLst>
                                          <p:attrName>style.visibility</p:attrName>
                                        </p:attrNameLst>
                                      </p:cBhvr>
                                      <p:to>
                                        <p:strVal val="visible"/>
                                      </p:to>
                                    </p:set>
                                    <p:anim calcmode="lin" valueType="num">
                                      <p:cBhvr>
                                        <p:cTn id="294" dur="1000" fill="hold"/>
                                        <p:tgtEl>
                                          <p:spTgt spid="51"/>
                                        </p:tgtEl>
                                        <p:attrNameLst>
                                          <p:attrName>ppt_w</p:attrName>
                                        </p:attrNameLst>
                                      </p:cBhvr>
                                      <p:tavLst>
                                        <p:tav tm="0">
                                          <p:val>
                                            <p:fltVal val="0"/>
                                          </p:val>
                                        </p:tav>
                                        <p:tav tm="100000">
                                          <p:val>
                                            <p:strVal val="#ppt_w"/>
                                          </p:val>
                                        </p:tav>
                                      </p:tavLst>
                                    </p:anim>
                                    <p:anim calcmode="lin" valueType="num">
                                      <p:cBhvr>
                                        <p:cTn id="295" dur="1000" fill="hold"/>
                                        <p:tgtEl>
                                          <p:spTgt spid="51"/>
                                        </p:tgtEl>
                                        <p:attrNameLst>
                                          <p:attrName>ppt_h</p:attrName>
                                        </p:attrNameLst>
                                      </p:cBhvr>
                                      <p:tavLst>
                                        <p:tav tm="0">
                                          <p:val>
                                            <p:fltVal val="0"/>
                                          </p:val>
                                        </p:tav>
                                        <p:tav tm="100000">
                                          <p:val>
                                            <p:strVal val="#ppt_h"/>
                                          </p:val>
                                        </p:tav>
                                      </p:tavLst>
                                    </p:anim>
                                    <p:anim calcmode="lin" valueType="num">
                                      <p:cBhvr>
                                        <p:cTn id="296" dur="1000" fill="hold"/>
                                        <p:tgtEl>
                                          <p:spTgt spid="51"/>
                                        </p:tgtEl>
                                        <p:attrNameLst>
                                          <p:attrName>style.rotation</p:attrName>
                                        </p:attrNameLst>
                                      </p:cBhvr>
                                      <p:tavLst>
                                        <p:tav tm="0">
                                          <p:val>
                                            <p:fltVal val="90"/>
                                          </p:val>
                                        </p:tav>
                                        <p:tav tm="100000">
                                          <p:val>
                                            <p:fltVal val="0"/>
                                          </p:val>
                                        </p:tav>
                                      </p:tavLst>
                                    </p:anim>
                                    <p:animEffect transition="in" filter="fade">
                                      <p:cBhvr>
                                        <p:cTn id="297" dur="1000"/>
                                        <p:tgtEl>
                                          <p:spTgt spid="51"/>
                                        </p:tgtEl>
                                      </p:cBhvr>
                                    </p:animEffect>
                                  </p:childTnLst>
                                </p:cTn>
                              </p:par>
                              <p:par>
                                <p:cTn id="298" presetID="31" presetClass="entr" presetSubtype="0" fill="hold" grpId="0" nodeType="withEffect">
                                  <p:stCondLst>
                                    <p:cond delay="500"/>
                                  </p:stCondLst>
                                  <p:childTnLst>
                                    <p:set>
                                      <p:cBhvr>
                                        <p:cTn id="299" dur="1" fill="hold">
                                          <p:stCondLst>
                                            <p:cond delay="0"/>
                                          </p:stCondLst>
                                        </p:cTn>
                                        <p:tgtEl>
                                          <p:spTgt spid="52"/>
                                        </p:tgtEl>
                                        <p:attrNameLst>
                                          <p:attrName>style.visibility</p:attrName>
                                        </p:attrNameLst>
                                      </p:cBhvr>
                                      <p:to>
                                        <p:strVal val="visible"/>
                                      </p:to>
                                    </p:set>
                                    <p:anim calcmode="lin" valueType="num">
                                      <p:cBhvr>
                                        <p:cTn id="300" dur="1000" fill="hold"/>
                                        <p:tgtEl>
                                          <p:spTgt spid="52"/>
                                        </p:tgtEl>
                                        <p:attrNameLst>
                                          <p:attrName>ppt_w</p:attrName>
                                        </p:attrNameLst>
                                      </p:cBhvr>
                                      <p:tavLst>
                                        <p:tav tm="0">
                                          <p:val>
                                            <p:fltVal val="0"/>
                                          </p:val>
                                        </p:tav>
                                        <p:tav tm="100000">
                                          <p:val>
                                            <p:strVal val="#ppt_w"/>
                                          </p:val>
                                        </p:tav>
                                      </p:tavLst>
                                    </p:anim>
                                    <p:anim calcmode="lin" valueType="num">
                                      <p:cBhvr>
                                        <p:cTn id="301" dur="1000" fill="hold"/>
                                        <p:tgtEl>
                                          <p:spTgt spid="52"/>
                                        </p:tgtEl>
                                        <p:attrNameLst>
                                          <p:attrName>ppt_h</p:attrName>
                                        </p:attrNameLst>
                                      </p:cBhvr>
                                      <p:tavLst>
                                        <p:tav tm="0">
                                          <p:val>
                                            <p:fltVal val="0"/>
                                          </p:val>
                                        </p:tav>
                                        <p:tav tm="100000">
                                          <p:val>
                                            <p:strVal val="#ppt_h"/>
                                          </p:val>
                                        </p:tav>
                                      </p:tavLst>
                                    </p:anim>
                                    <p:anim calcmode="lin" valueType="num">
                                      <p:cBhvr>
                                        <p:cTn id="302" dur="1000" fill="hold"/>
                                        <p:tgtEl>
                                          <p:spTgt spid="52"/>
                                        </p:tgtEl>
                                        <p:attrNameLst>
                                          <p:attrName>style.rotation</p:attrName>
                                        </p:attrNameLst>
                                      </p:cBhvr>
                                      <p:tavLst>
                                        <p:tav tm="0">
                                          <p:val>
                                            <p:fltVal val="90"/>
                                          </p:val>
                                        </p:tav>
                                        <p:tav tm="100000">
                                          <p:val>
                                            <p:fltVal val="0"/>
                                          </p:val>
                                        </p:tav>
                                      </p:tavLst>
                                    </p:anim>
                                    <p:animEffect transition="in" filter="fade">
                                      <p:cBhvr>
                                        <p:cTn id="303" dur="1000"/>
                                        <p:tgtEl>
                                          <p:spTgt spid="52"/>
                                        </p:tgtEl>
                                      </p:cBhvr>
                                    </p:animEffect>
                                  </p:childTnLst>
                                </p:cTn>
                              </p:par>
                              <p:par>
                                <p:cTn id="304" presetID="31" presetClass="entr" presetSubtype="0" fill="hold" grpId="0" nodeType="withEffect">
                                  <p:stCondLst>
                                    <p:cond delay="500"/>
                                  </p:stCondLst>
                                  <p:childTnLst>
                                    <p:set>
                                      <p:cBhvr>
                                        <p:cTn id="305" dur="1" fill="hold">
                                          <p:stCondLst>
                                            <p:cond delay="0"/>
                                          </p:stCondLst>
                                        </p:cTn>
                                        <p:tgtEl>
                                          <p:spTgt spid="53"/>
                                        </p:tgtEl>
                                        <p:attrNameLst>
                                          <p:attrName>style.visibility</p:attrName>
                                        </p:attrNameLst>
                                      </p:cBhvr>
                                      <p:to>
                                        <p:strVal val="visible"/>
                                      </p:to>
                                    </p:set>
                                    <p:anim calcmode="lin" valueType="num">
                                      <p:cBhvr>
                                        <p:cTn id="306" dur="1000" fill="hold"/>
                                        <p:tgtEl>
                                          <p:spTgt spid="53"/>
                                        </p:tgtEl>
                                        <p:attrNameLst>
                                          <p:attrName>ppt_w</p:attrName>
                                        </p:attrNameLst>
                                      </p:cBhvr>
                                      <p:tavLst>
                                        <p:tav tm="0">
                                          <p:val>
                                            <p:fltVal val="0"/>
                                          </p:val>
                                        </p:tav>
                                        <p:tav tm="100000">
                                          <p:val>
                                            <p:strVal val="#ppt_w"/>
                                          </p:val>
                                        </p:tav>
                                      </p:tavLst>
                                    </p:anim>
                                    <p:anim calcmode="lin" valueType="num">
                                      <p:cBhvr>
                                        <p:cTn id="307" dur="1000" fill="hold"/>
                                        <p:tgtEl>
                                          <p:spTgt spid="53"/>
                                        </p:tgtEl>
                                        <p:attrNameLst>
                                          <p:attrName>ppt_h</p:attrName>
                                        </p:attrNameLst>
                                      </p:cBhvr>
                                      <p:tavLst>
                                        <p:tav tm="0">
                                          <p:val>
                                            <p:fltVal val="0"/>
                                          </p:val>
                                        </p:tav>
                                        <p:tav tm="100000">
                                          <p:val>
                                            <p:strVal val="#ppt_h"/>
                                          </p:val>
                                        </p:tav>
                                      </p:tavLst>
                                    </p:anim>
                                    <p:anim calcmode="lin" valueType="num">
                                      <p:cBhvr>
                                        <p:cTn id="308" dur="1000" fill="hold"/>
                                        <p:tgtEl>
                                          <p:spTgt spid="53"/>
                                        </p:tgtEl>
                                        <p:attrNameLst>
                                          <p:attrName>style.rotation</p:attrName>
                                        </p:attrNameLst>
                                      </p:cBhvr>
                                      <p:tavLst>
                                        <p:tav tm="0">
                                          <p:val>
                                            <p:fltVal val="90"/>
                                          </p:val>
                                        </p:tav>
                                        <p:tav tm="100000">
                                          <p:val>
                                            <p:fltVal val="0"/>
                                          </p:val>
                                        </p:tav>
                                      </p:tavLst>
                                    </p:anim>
                                    <p:animEffect transition="in" filter="fade">
                                      <p:cBhvr>
                                        <p:cTn id="309" dur="1000"/>
                                        <p:tgtEl>
                                          <p:spTgt spid="53"/>
                                        </p:tgtEl>
                                      </p:cBhvr>
                                    </p:animEffect>
                                  </p:childTnLst>
                                </p:cTn>
                              </p:par>
                              <p:par>
                                <p:cTn id="310" presetID="31" presetClass="entr" presetSubtype="0" fill="hold" grpId="0" nodeType="withEffect">
                                  <p:stCondLst>
                                    <p:cond delay="500"/>
                                  </p:stCondLst>
                                  <p:childTnLst>
                                    <p:set>
                                      <p:cBhvr>
                                        <p:cTn id="311" dur="1" fill="hold">
                                          <p:stCondLst>
                                            <p:cond delay="0"/>
                                          </p:stCondLst>
                                        </p:cTn>
                                        <p:tgtEl>
                                          <p:spTgt spid="54"/>
                                        </p:tgtEl>
                                        <p:attrNameLst>
                                          <p:attrName>style.visibility</p:attrName>
                                        </p:attrNameLst>
                                      </p:cBhvr>
                                      <p:to>
                                        <p:strVal val="visible"/>
                                      </p:to>
                                    </p:set>
                                    <p:anim calcmode="lin" valueType="num">
                                      <p:cBhvr>
                                        <p:cTn id="312" dur="1000" fill="hold"/>
                                        <p:tgtEl>
                                          <p:spTgt spid="54"/>
                                        </p:tgtEl>
                                        <p:attrNameLst>
                                          <p:attrName>ppt_w</p:attrName>
                                        </p:attrNameLst>
                                      </p:cBhvr>
                                      <p:tavLst>
                                        <p:tav tm="0">
                                          <p:val>
                                            <p:fltVal val="0"/>
                                          </p:val>
                                        </p:tav>
                                        <p:tav tm="100000">
                                          <p:val>
                                            <p:strVal val="#ppt_w"/>
                                          </p:val>
                                        </p:tav>
                                      </p:tavLst>
                                    </p:anim>
                                    <p:anim calcmode="lin" valueType="num">
                                      <p:cBhvr>
                                        <p:cTn id="313" dur="1000" fill="hold"/>
                                        <p:tgtEl>
                                          <p:spTgt spid="54"/>
                                        </p:tgtEl>
                                        <p:attrNameLst>
                                          <p:attrName>ppt_h</p:attrName>
                                        </p:attrNameLst>
                                      </p:cBhvr>
                                      <p:tavLst>
                                        <p:tav tm="0">
                                          <p:val>
                                            <p:fltVal val="0"/>
                                          </p:val>
                                        </p:tav>
                                        <p:tav tm="100000">
                                          <p:val>
                                            <p:strVal val="#ppt_h"/>
                                          </p:val>
                                        </p:tav>
                                      </p:tavLst>
                                    </p:anim>
                                    <p:anim calcmode="lin" valueType="num">
                                      <p:cBhvr>
                                        <p:cTn id="314" dur="1000" fill="hold"/>
                                        <p:tgtEl>
                                          <p:spTgt spid="54"/>
                                        </p:tgtEl>
                                        <p:attrNameLst>
                                          <p:attrName>style.rotation</p:attrName>
                                        </p:attrNameLst>
                                      </p:cBhvr>
                                      <p:tavLst>
                                        <p:tav tm="0">
                                          <p:val>
                                            <p:fltVal val="90"/>
                                          </p:val>
                                        </p:tav>
                                        <p:tav tm="100000">
                                          <p:val>
                                            <p:fltVal val="0"/>
                                          </p:val>
                                        </p:tav>
                                      </p:tavLst>
                                    </p:anim>
                                    <p:animEffect transition="in" filter="fade">
                                      <p:cBhvr>
                                        <p:cTn id="315" dur="1000"/>
                                        <p:tgtEl>
                                          <p:spTgt spid="54"/>
                                        </p:tgtEl>
                                      </p:cBhvr>
                                    </p:animEffect>
                                  </p:childTnLst>
                                </p:cTn>
                              </p:par>
                              <p:par>
                                <p:cTn id="316" presetID="31" presetClass="entr" presetSubtype="0" fill="hold" nodeType="withEffect">
                                  <p:stCondLst>
                                    <p:cond delay="500"/>
                                  </p:stCondLst>
                                  <p:childTnLst>
                                    <p:set>
                                      <p:cBhvr>
                                        <p:cTn id="317" dur="1" fill="hold">
                                          <p:stCondLst>
                                            <p:cond delay="0"/>
                                          </p:stCondLst>
                                        </p:cTn>
                                        <p:tgtEl>
                                          <p:spTgt spid="55"/>
                                        </p:tgtEl>
                                        <p:attrNameLst>
                                          <p:attrName>style.visibility</p:attrName>
                                        </p:attrNameLst>
                                      </p:cBhvr>
                                      <p:to>
                                        <p:strVal val="visible"/>
                                      </p:to>
                                    </p:set>
                                    <p:anim calcmode="lin" valueType="num">
                                      <p:cBhvr>
                                        <p:cTn id="318" dur="1000" fill="hold"/>
                                        <p:tgtEl>
                                          <p:spTgt spid="55"/>
                                        </p:tgtEl>
                                        <p:attrNameLst>
                                          <p:attrName>ppt_w</p:attrName>
                                        </p:attrNameLst>
                                      </p:cBhvr>
                                      <p:tavLst>
                                        <p:tav tm="0">
                                          <p:val>
                                            <p:fltVal val="0"/>
                                          </p:val>
                                        </p:tav>
                                        <p:tav tm="100000">
                                          <p:val>
                                            <p:strVal val="#ppt_w"/>
                                          </p:val>
                                        </p:tav>
                                      </p:tavLst>
                                    </p:anim>
                                    <p:anim calcmode="lin" valueType="num">
                                      <p:cBhvr>
                                        <p:cTn id="319" dur="1000" fill="hold"/>
                                        <p:tgtEl>
                                          <p:spTgt spid="55"/>
                                        </p:tgtEl>
                                        <p:attrNameLst>
                                          <p:attrName>ppt_h</p:attrName>
                                        </p:attrNameLst>
                                      </p:cBhvr>
                                      <p:tavLst>
                                        <p:tav tm="0">
                                          <p:val>
                                            <p:fltVal val="0"/>
                                          </p:val>
                                        </p:tav>
                                        <p:tav tm="100000">
                                          <p:val>
                                            <p:strVal val="#ppt_h"/>
                                          </p:val>
                                        </p:tav>
                                      </p:tavLst>
                                    </p:anim>
                                    <p:anim calcmode="lin" valueType="num">
                                      <p:cBhvr>
                                        <p:cTn id="320" dur="1000" fill="hold"/>
                                        <p:tgtEl>
                                          <p:spTgt spid="55"/>
                                        </p:tgtEl>
                                        <p:attrNameLst>
                                          <p:attrName>style.rotation</p:attrName>
                                        </p:attrNameLst>
                                      </p:cBhvr>
                                      <p:tavLst>
                                        <p:tav tm="0">
                                          <p:val>
                                            <p:fltVal val="90"/>
                                          </p:val>
                                        </p:tav>
                                        <p:tav tm="100000">
                                          <p:val>
                                            <p:fltVal val="0"/>
                                          </p:val>
                                        </p:tav>
                                      </p:tavLst>
                                    </p:anim>
                                    <p:animEffect transition="in" filter="fade">
                                      <p:cBhvr>
                                        <p:cTn id="321" dur="1000"/>
                                        <p:tgtEl>
                                          <p:spTgt spid="55"/>
                                        </p:tgtEl>
                                      </p:cBhvr>
                                    </p:animEffect>
                                  </p:childTnLst>
                                </p:cTn>
                              </p:par>
                              <p:par>
                                <p:cTn id="322" presetID="31" presetClass="entr" presetSubtype="0" fill="hold" nodeType="withEffect">
                                  <p:stCondLst>
                                    <p:cond delay="500"/>
                                  </p:stCondLst>
                                  <p:childTnLst>
                                    <p:set>
                                      <p:cBhvr>
                                        <p:cTn id="323" dur="1" fill="hold">
                                          <p:stCondLst>
                                            <p:cond delay="0"/>
                                          </p:stCondLst>
                                        </p:cTn>
                                        <p:tgtEl>
                                          <p:spTgt spid="61"/>
                                        </p:tgtEl>
                                        <p:attrNameLst>
                                          <p:attrName>style.visibility</p:attrName>
                                        </p:attrNameLst>
                                      </p:cBhvr>
                                      <p:to>
                                        <p:strVal val="visible"/>
                                      </p:to>
                                    </p:set>
                                    <p:anim calcmode="lin" valueType="num">
                                      <p:cBhvr>
                                        <p:cTn id="324" dur="1000" fill="hold"/>
                                        <p:tgtEl>
                                          <p:spTgt spid="61"/>
                                        </p:tgtEl>
                                        <p:attrNameLst>
                                          <p:attrName>ppt_w</p:attrName>
                                        </p:attrNameLst>
                                      </p:cBhvr>
                                      <p:tavLst>
                                        <p:tav tm="0">
                                          <p:val>
                                            <p:fltVal val="0"/>
                                          </p:val>
                                        </p:tav>
                                        <p:tav tm="100000">
                                          <p:val>
                                            <p:strVal val="#ppt_w"/>
                                          </p:val>
                                        </p:tav>
                                      </p:tavLst>
                                    </p:anim>
                                    <p:anim calcmode="lin" valueType="num">
                                      <p:cBhvr>
                                        <p:cTn id="325" dur="1000" fill="hold"/>
                                        <p:tgtEl>
                                          <p:spTgt spid="61"/>
                                        </p:tgtEl>
                                        <p:attrNameLst>
                                          <p:attrName>ppt_h</p:attrName>
                                        </p:attrNameLst>
                                      </p:cBhvr>
                                      <p:tavLst>
                                        <p:tav tm="0">
                                          <p:val>
                                            <p:fltVal val="0"/>
                                          </p:val>
                                        </p:tav>
                                        <p:tav tm="100000">
                                          <p:val>
                                            <p:strVal val="#ppt_h"/>
                                          </p:val>
                                        </p:tav>
                                      </p:tavLst>
                                    </p:anim>
                                    <p:anim calcmode="lin" valueType="num">
                                      <p:cBhvr>
                                        <p:cTn id="326" dur="1000" fill="hold"/>
                                        <p:tgtEl>
                                          <p:spTgt spid="61"/>
                                        </p:tgtEl>
                                        <p:attrNameLst>
                                          <p:attrName>style.rotation</p:attrName>
                                        </p:attrNameLst>
                                      </p:cBhvr>
                                      <p:tavLst>
                                        <p:tav tm="0">
                                          <p:val>
                                            <p:fltVal val="90"/>
                                          </p:val>
                                        </p:tav>
                                        <p:tav tm="100000">
                                          <p:val>
                                            <p:fltVal val="0"/>
                                          </p:val>
                                        </p:tav>
                                      </p:tavLst>
                                    </p:anim>
                                    <p:animEffect transition="in" filter="fade">
                                      <p:cBhvr>
                                        <p:cTn id="327" dur="1000"/>
                                        <p:tgtEl>
                                          <p:spTgt spid="61"/>
                                        </p:tgtEl>
                                      </p:cBhvr>
                                    </p:animEffect>
                                  </p:childTnLst>
                                </p:cTn>
                              </p:par>
                              <p:par>
                                <p:cTn id="328" presetID="31" presetClass="entr" presetSubtype="0" fill="hold" nodeType="withEffect">
                                  <p:stCondLst>
                                    <p:cond delay="500"/>
                                  </p:stCondLst>
                                  <p:childTnLst>
                                    <p:set>
                                      <p:cBhvr>
                                        <p:cTn id="329" dur="1" fill="hold">
                                          <p:stCondLst>
                                            <p:cond delay="0"/>
                                          </p:stCondLst>
                                        </p:cTn>
                                        <p:tgtEl>
                                          <p:spTgt spid="62"/>
                                        </p:tgtEl>
                                        <p:attrNameLst>
                                          <p:attrName>style.visibility</p:attrName>
                                        </p:attrNameLst>
                                      </p:cBhvr>
                                      <p:to>
                                        <p:strVal val="visible"/>
                                      </p:to>
                                    </p:set>
                                    <p:anim calcmode="lin" valueType="num">
                                      <p:cBhvr>
                                        <p:cTn id="330" dur="1000" fill="hold"/>
                                        <p:tgtEl>
                                          <p:spTgt spid="62"/>
                                        </p:tgtEl>
                                        <p:attrNameLst>
                                          <p:attrName>ppt_w</p:attrName>
                                        </p:attrNameLst>
                                      </p:cBhvr>
                                      <p:tavLst>
                                        <p:tav tm="0">
                                          <p:val>
                                            <p:fltVal val="0"/>
                                          </p:val>
                                        </p:tav>
                                        <p:tav tm="100000">
                                          <p:val>
                                            <p:strVal val="#ppt_w"/>
                                          </p:val>
                                        </p:tav>
                                      </p:tavLst>
                                    </p:anim>
                                    <p:anim calcmode="lin" valueType="num">
                                      <p:cBhvr>
                                        <p:cTn id="331" dur="1000" fill="hold"/>
                                        <p:tgtEl>
                                          <p:spTgt spid="62"/>
                                        </p:tgtEl>
                                        <p:attrNameLst>
                                          <p:attrName>ppt_h</p:attrName>
                                        </p:attrNameLst>
                                      </p:cBhvr>
                                      <p:tavLst>
                                        <p:tav tm="0">
                                          <p:val>
                                            <p:fltVal val="0"/>
                                          </p:val>
                                        </p:tav>
                                        <p:tav tm="100000">
                                          <p:val>
                                            <p:strVal val="#ppt_h"/>
                                          </p:val>
                                        </p:tav>
                                      </p:tavLst>
                                    </p:anim>
                                    <p:anim calcmode="lin" valueType="num">
                                      <p:cBhvr>
                                        <p:cTn id="332" dur="1000" fill="hold"/>
                                        <p:tgtEl>
                                          <p:spTgt spid="62"/>
                                        </p:tgtEl>
                                        <p:attrNameLst>
                                          <p:attrName>style.rotation</p:attrName>
                                        </p:attrNameLst>
                                      </p:cBhvr>
                                      <p:tavLst>
                                        <p:tav tm="0">
                                          <p:val>
                                            <p:fltVal val="90"/>
                                          </p:val>
                                        </p:tav>
                                        <p:tav tm="100000">
                                          <p:val>
                                            <p:fltVal val="0"/>
                                          </p:val>
                                        </p:tav>
                                      </p:tavLst>
                                    </p:anim>
                                    <p:animEffect transition="in" filter="fade">
                                      <p:cBhvr>
                                        <p:cTn id="333" dur="1000"/>
                                        <p:tgtEl>
                                          <p:spTgt spid="62"/>
                                        </p:tgtEl>
                                      </p:cBhvr>
                                    </p:animEffect>
                                  </p:childTnLst>
                                </p:cTn>
                              </p:par>
                              <p:par>
                                <p:cTn id="334" presetID="31" presetClass="entr" presetSubtype="0" fill="hold" grpId="0" nodeType="withEffect">
                                  <p:stCondLst>
                                    <p:cond delay="500"/>
                                  </p:stCondLst>
                                  <p:childTnLst>
                                    <p:set>
                                      <p:cBhvr>
                                        <p:cTn id="335" dur="1" fill="hold">
                                          <p:stCondLst>
                                            <p:cond delay="0"/>
                                          </p:stCondLst>
                                        </p:cTn>
                                        <p:tgtEl>
                                          <p:spTgt spid="63"/>
                                        </p:tgtEl>
                                        <p:attrNameLst>
                                          <p:attrName>style.visibility</p:attrName>
                                        </p:attrNameLst>
                                      </p:cBhvr>
                                      <p:to>
                                        <p:strVal val="visible"/>
                                      </p:to>
                                    </p:set>
                                    <p:anim calcmode="lin" valueType="num">
                                      <p:cBhvr>
                                        <p:cTn id="336" dur="1000" fill="hold"/>
                                        <p:tgtEl>
                                          <p:spTgt spid="63"/>
                                        </p:tgtEl>
                                        <p:attrNameLst>
                                          <p:attrName>ppt_w</p:attrName>
                                        </p:attrNameLst>
                                      </p:cBhvr>
                                      <p:tavLst>
                                        <p:tav tm="0">
                                          <p:val>
                                            <p:fltVal val="0"/>
                                          </p:val>
                                        </p:tav>
                                        <p:tav tm="100000">
                                          <p:val>
                                            <p:strVal val="#ppt_w"/>
                                          </p:val>
                                        </p:tav>
                                      </p:tavLst>
                                    </p:anim>
                                    <p:anim calcmode="lin" valueType="num">
                                      <p:cBhvr>
                                        <p:cTn id="337" dur="1000" fill="hold"/>
                                        <p:tgtEl>
                                          <p:spTgt spid="63"/>
                                        </p:tgtEl>
                                        <p:attrNameLst>
                                          <p:attrName>ppt_h</p:attrName>
                                        </p:attrNameLst>
                                      </p:cBhvr>
                                      <p:tavLst>
                                        <p:tav tm="0">
                                          <p:val>
                                            <p:fltVal val="0"/>
                                          </p:val>
                                        </p:tav>
                                        <p:tav tm="100000">
                                          <p:val>
                                            <p:strVal val="#ppt_h"/>
                                          </p:val>
                                        </p:tav>
                                      </p:tavLst>
                                    </p:anim>
                                    <p:anim calcmode="lin" valueType="num">
                                      <p:cBhvr>
                                        <p:cTn id="338" dur="1000" fill="hold"/>
                                        <p:tgtEl>
                                          <p:spTgt spid="63"/>
                                        </p:tgtEl>
                                        <p:attrNameLst>
                                          <p:attrName>style.rotation</p:attrName>
                                        </p:attrNameLst>
                                      </p:cBhvr>
                                      <p:tavLst>
                                        <p:tav tm="0">
                                          <p:val>
                                            <p:fltVal val="90"/>
                                          </p:val>
                                        </p:tav>
                                        <p:tav tm="100000">
                                          <p:val>
                                            <p:fltVal val="0"/>
                                          </p:val>
                                        </p:tav>
                                      </p:tavLst>
                                    </p:anim>
                                    <p:animEffect transition="in" filter="fade">
                                      <p:cBhvr>
                                        <p:cTn id="339" dur="1000"/>
                                        <p:tgtEl>
                                          <p:spTgt spid="63"/>
                                        </p:tgtEl>
                                      </p:cBhvr>
                                    </p:animEffect>
                                  </p:childTnLst>
                                </p:cTn>
                              </p:par>
                              <p:par>
                                <p:cTn id="340" presetID="31" presetClass="entr" presetSubtype="0" fill="hold" grpId="0" nodeType="withEffect">
                                  <p:stCondLst>
                                    <p:cond delay="500"/>
                                  </p:stCondLst>
                                  <p:childTnLst>
                                    <p:set>
                                      <p:cBhvr>
                                        <p:cTn id="341" dur="1" fill="hold">
                                          <p:stCondLst>
                                            <p:cond delay="0"/>
                                          </p:stCondLst>
                                        </p:cTn>
                                        <p:tgtEl>
                                          <p:spTgt spid="64"/>
                                        </p:tgtEl>
                                        <p:attrNameLst>
                                          <p:attrName>style.visibility</p:attrName>
                                        </p:attrNameLst>
                                      </p:cBhvr>
                                      <p:to>
                                        <p:strVal val="visible"/>
                                      </p:to>
                                    </p:set>
                                    <p:anim calcmode="lin" valueType="num">
                                      <p:cBhvr>
                                        <p:cTn id="342" dur="1000" fill="hold"/>
                                        <p:tgtEl>
                                          <p:spTgt spid="64"/>
                                        </p:tgtEl>
                                        <p:attrNameLst>
                                          <p:attrName>ppt_w</p:attrName>
                                        </p:attrNameLst>
                                      </p:cBhvr>
                                      <p:tavLst>
                                        <p:tav tm="0">
                                          <p:val>
                                            <p:fltVal val="0"/>
                                          </p:val>
                                        </p:tav>
                                        <p:tav tm="100000">
                                          <p:val>
                                            <p:strVal val="#ppt_w"/>
                                          </p:val>
                                        </p:tav>
                                      </p:tavLst>
                                    </p:anim>
                                    <p:anim calcmode="lin" valueType="num">
                                      <p:cBhvr>
                                        <p:cTn id="343" dur="1000" fill="hold"/>
                                        <p:tgtEl>
                                          <p:spTgt spid="64"/>
                                        </p:tgtEl>
                                        <p:attrNameLst>
                                          <p:attrName>ppt_h</p:attrName>
                                        </p:attrNameLst>
                                      </p:cBhvr>
                                      <p:tavLst>
                                        <p:tav tm="0">
                                          <p:val>
                                            <p:fltVal val="0"/>
                                          </p:val>
                                        </p:tav>
                                        <p:tav tm="100000">
                                          <p:val>
                                            <p:strVal val="#ppt_h"/>
                                          </p:val>
                                        </p:tav>
                                      </p:tavLst>
                                    </p:anim>
                                    <p:anim calcmode="lin" valueType="num">
                                      <p:cBhvr>
                                        <p:cTn id="344" dur="1000" fill="hold"/>
                                        <p:tgtEl>
                                          <p:spTgt spid="64"/>
                                        </p:tgtEl>
                                        <p:attrNameLst>
                                          <p:attrName>style.rotation</p:attrName>
                                        </p:attrNameLst>
                                      </p:cBhvr>
                                      <p:tavLst>
                                        <p:tav tm="0">
                                          <p:val>
                                            <p:fltVal val="90"/>
                                          </p:val>
                                        </p:tav>
                                        <p:tav tm="100000">
                                          <p:val>
                                            <p:fltVal val="0"/>
                                          </p:val>
                                        </p:tav>
                                      </p:tavLst>
                                    </p:anim>
                                    <p:animEffect transition="in" filter="fade">
                                      <p:cBhvr>
                                        <p:cTn id="345" dur="1000"/>
                                        <p:tgtEl>
                                          <p:spTgt spid="64"/>
                                        </p:tgtEl>
                                      </p:cBhvr>
                                    </p:animEffect>
                                  </p:childTnLst>
                                </p:cTn>
                              </p:par>
                              <p:par>
                                <p:cTn id="346" presetID="31" presetClass="entr" presetSubtype="0" fill="hold" grpId="0" nodeType="withEffect">
                                  <p:stCondLst>
                                    <p:cond delay="500"/>
                                  </p:stCondLst>
                                  <p:childTnLst>
                                    <p:set>
                                      <p:cBhvr>
                                        <p:cTn id="347" dur="1" fill="hold">
                                          <p:stCondLst>
                                            <p:cond delay="0"/>
                                          </p:stCondLst>
                                        </p:cTn>
                                        <p:tgtEl>
                                          <p:spTgt spid="65"/>
                                        </p:tgtEl>
                                        <p:attrNameLst>
                                          <p:attrName>style.visibility</p:attrName>
                                        </p:attrNameLst>
                                      </p:cBhvr>
                                      <p:to>
                                        <p:strVal val="visible"/>
                                      </p:to>
                                    </p:set>
                                    <p:anim calcmode="lin" valueType="num">
                                      <p:cBhvr>
                                        <p:cTn id="348" dur="1000" fill="hold"/>
                                        <p:tgtEl>
                                          <p:spTgt spid="65"/>
                                        </p:tgtEl>
                                        <p:attrNameLst>
                                          <p:attrName>ppt_w</p:attrName>
                                        </p:attrNameLst>
                                      </p:cBhvr>
                                      <p:tavLst>
                                        <p:tav tm="0">
                                          <p:val>
                                            <p:fltVal val="0"/>
                                          </p:val>
                                        </p:tav>
                                        <p:tav tm="100000">
                                          <p:val>
                                            <p:strVal val="#ppt_w"/>
                                          </p:val>
                                        </p:tav>
                                      </p:tavLst>
                                    </p:anim>
                                    <p:anim calcmode="lin" valueType="num">
                                      <p:cBhvr>
                                        <p:cTn id="349" dur="1000" fill="hold"/>
                                        <p:tgtEl>
                                          <p:spTgt spid="65"/>
                                        </p:tgtEl>
                                        <p:attrNameLst>
                                          <p:attrName>ppt_h</p:attrName>
                                        </p:attrNameLst>
                                      </p:cBhvr>
                                      <p:tavLst>
                                        <p:tav tm="0">
                                          <p:val>
                                            <p:fltVal val="0"/>
                                          </p:val>
                                        </p:tav>
                                        <p:tav tm="100000">
                                          <p:val>
                                            <p:strVal val="#ppt_h"/>
                                          </p:val>
                                        </p:tav>
                                      </p:tavLst>
                                    </p:anim>
                                    <p:anim calcmode="lin" valueType="num">
                                      <p:cBhvr>
                                        <p:cTn id="350" dur="1000" fill="hold"/>
                                        <p:tgtEl>
                                          <p:spTgt spid="65"/>
                                        </p:tgtEl>
                                        <p:attrNameLst>
                                          <p:attrName>style.rotation</p:attrName>
                                        </p:attrNameLst>
                                      </p:cBhvr>
                                      <p:tavLst>
                                        <p:tav tm="0">
                                          <p:val>
                                            <p:fltVal val="90"/>
                                          </p:val>
                                        </p:tav>
                                        <p:tav tm="100000">
                                          <p:val>
                                            <p:fltVal val="0"/>
                                          </p:val>
                                        </p:tav>
                                      </p:tavLst>
                                    </p:anim>
                                    <p:animEffect transition="in" filter="fade">
                                      <p:cBhvr>
                                        <p:cTn id="351" dur="1000"/>
                                        <p:tgtEl>
                                          <p:spTgt spid="65"/>
                                        </p:tgtEl>
                                      </p:cBhvr>
                                    </p:animEffect>
                                  </p:childTnLst>
                                </p:cTn>
                              </p:par>
                            </p:childTnLst>
                          </p:cTn>
                        </p:par>
                        <p:par>
                          <p:cTn id="352" fill="hold">
                            <p:stCondLst>
                              <p:cond delay="1500"/>
                            </p:stCondLst>
                            <p:childTnLst>
                              <p:par>
                                <p:cTn id="353" presetID="41" presetClass="entr" presetSubtype="0" fill="hold" grpId="0" nodeType="afterEffect">
                                  <p:stCondLst>
                                    <p:cond delay="0"/>
                                  </p:stCondLst>
                                  <p:iterate type="lt">
                                    <p:tmPct val="3000"/>
                                  </p:iterate>
                                  <p:childTnLst>
                                    <p:set>
                                      <p:cBhvr>
                                        <p:cTn id="354" dur="1" fill="hold">
                                          <p:stCondLst>
                                            <p:cond delay="0"/>
                                          </p:stCondLst>
                                        </p:cTn>
                                        <p:tgtEl>
                                          <p:spTgt spid="66"/>
                                        </p:tgtEl>
                                        <p:attrNameLst>
                                          <p:attrName>style.visibility</p:attrName>
                                        </p:attrNameLst>
                                      </p:cBhvr>
                                      <p:to>
                                        <p:strVal val="visible"/>
                                      </p:to>
                                    </p:set>
                                    <p:anim calcmode="lin" valueType="num">
                                      <p:cBhvr>
                                        <p:cTn id="35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356" dur="500" fill="hold"/>
                                        <p:tgtEl>
                                          <p:spTgt spid="66"/>
                                        </p:tgtEl>
                                        <p:attrNameLst>
                                          <p:attrName>ppt_y</p:attrName>
                                        </p:attrNameLst>
                                      </p:cBhvr>
                                      <p:tavLst>
                                        <p:tav tm="0">
                                          <p:val>
                                            <p:strVal val="#ppt_y"/>
                                          </p:val>
                                        </p:tav>
                                        <p:tav tm="100000">
                                          <p:val>
                                            <p:strVal val="#ppt_y"/>
                                          </p:val>
                                        </p:tav>
                                      </p:tavLst>
                                    </p:anim>
                                    <p:anim calcmode="lin" valueType="num">
                                      <p:cBhvr>
                                        <p:cTn id="35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35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59" dur="500" tmFilter="0,0; .5, 1; 1, 1"/>
                                        <p:tgtEl>
                                          <p:spTgt spid="66"/>
                                        </p:tgtEl>
                                      </p:cBhvr>
                                    </p:animEffect>
                                  </p:childTnLst>
                                </p:cTn>
                              </p:par>
                              <p:par>
                                <p:cTn id="360" presetID="22" presetClass="entr" presetSubtype="2" fill="hold" grpId="0" nodeType="withEffect">
                                  <p:stCondLst>
                                    <p:cond delay="0"/>
                                  </p:stCondLst>
                                  <p:childTnLst>
                                    <p:set>
                                      <p:cBhvr>
                                        <p:cTn id="361" dur="1" fill="hold">
                                          <p:stCondLst>
                                            <p:cond delay="0"/>
                                          </p:stCondLst>
                                        </p:cTn>
                                        <p:tgtEl>
                                          <p:spTgt spid="67"/>
                                        </p:tgtEl>
                                        <p:attrNameLst>
                                          <p:attrName>style.visibility</p:attrName>
                                        </p:attrNameLst>
                                      </p:cBhvr>
                                      <p:to>
                                        <p:strVal val="visible"/>
                                      </p:to>
                                    </p:set>
                                    <p:animEffect transition="in" filter="wipe(right)">
                                      <p:cBhvr>
                                        <p:cTn id="362" dur="500"/>
                                        <p:tgtEl>
                                          <p:spTgt spid="67"/>
                                        </p:tgtEl>
                                      </p:cBhvr>
                                    </p:animEffect>
                                  </p:childTnLst>
                                </p:cTn>
                              </p:par>
                              <p:par>
                                <p:cTn id="363" presetID="22" presetClass="entr" presetSubtype="2" fill="hold" grpId="0" nodeType="withEffect">
                                  <p:stCondLst>
                                    <p:cond delay="0"/>
                                  </p:stCondLst>
                                  <p:childTnLst>
                                    <p:set>
                                      <p:cBhvr>
                                        <p:cTn id="364" dur="1" fill="hold">
                                          <p:stCondLst>
                                            <p:cond delay="0"/>
                                          </p:stCondLst>
                                        </p:cTn>
                                        <p:tgtEl>
                                          <p:spTgt spid="69"/>
                                        </p:tgtEl>
                                        <p:attrNameLst>
                                          <p:attrName>style.visibility</p:attrName>
                                        </p:attrNameLst>
                                      </p:cBhvr>
                                      <p:to>
                                        <p:strVal val="visible"/>
                                      </p:to>
                                    </p:set>
                                    <p:animEffect transition="in" filter="wipe(right)">
                                      <p:cBhvr>
                                        <p:cTn id="365" dur="500"/>
                                        <p:tgtEl>
                                          <p:spTgt spid="69"/>
                                        </p:tgtEl>
                                      </p:cBhvr>
                                    </p:animEffect>
                                  </p:childTnLst>
                                </p:cTn>
                              </p:par>
                              <p:par>
                                <p:cTn id="366" presetID="22" presetClass="entr" presetSubtype="2" fill="hold" grpId="0" nodeType="withEffect">
                                  <p:stCondLst>
                                    <p:cond delay="0"/>
                                  </p:stCondLst>
                                  <p:childTnLst>
                                    <p:set>
                                      <p:cBhvr>
                                        <p:cTn id="367" dur="1" fill="hold">
                                          <p:stCondLst>
                                            <p:cond delay="0"/>
                                          </p:stCondLst>
                                        </p:cTn>
                                        <p:tgtEl>
                                          <p:spTgt spid="72"/>
                                        </p:tgtEl>
                                        <p:attrNameLst>
                                          <p:attrName>style.visibility</p:attrName>
                                        </p:attrNameLst>
                                      </p:cBhvr>
                                      <p:to>
                                        <p:strVal val="visible"/>
                                      </p:to>
                                    </p:set>
                                    <p:animEffect transition="in" filter="wipe(right)">
                                      <p:cBhvr>
                                        <p:cTn id="368" dur="500"/>
                                        <p:tgtEl>
                                          <p:spTgt spid="72"/>
                                        </p:tgtEl>
                                      </p:cBhvr>
                                    </p:animEffect>
                                  </p:childTnLst>
                                </p:cTn>
                              </p:par>
                            </p:childTnLst>
                          </p:cTn>
                        </p:par>
                        <p:par>
                          <p:cTn id="369" fill="hold">
                            <p:stCondLst>
                              <p:cond delay="2690"/>
                            </p:stCondLst>
                            <p:childTnLst>
                              <p:par>
                                <p:cTn id="370" presetID="41" presetClass="entr" presetSubtype="0" fill="hold" grpId="0" nodeType="afterEffect">
                                  <p:stCondLst>
                                    <p:cond delay="0"/>
                                  </p:stCondLst>
                                  <p:iterate type="lt">
                                    <p:tmPct val="3000"/>
                                  </p:iterate>
                                  <p:childTnLst>
                                    <p:set>
                                      <p:cBhvr>
                                        <p:cTn id="371" dur="1" fill="hold">
                                          <p:stCondLst>
                                            <p:cond delay="0"/>
                                          </p:stCondLst>
                                        </p:cTn>
                                        <p:tgtEl>
                                          <p:spTgt spid="70"/>
                                        </p:tgtEl>
                                        <p:attrNameLst>
                                          <p:attrName>style.visibility</p:attrName>
                                        </p:attrNameLst>
                                      </p:cBhvr>
                                      <p:to>
                                        <p:strVal val="visible"/>
                                      </p:to>
                                    </p:set>
                                    <p:anim calcmode="lin" valueType="num">
                                      <p:cBhvr>
                                        <p:cTn id="372"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373" dur="500" fill="hold"/>
                                        <p:tgtEl>
                                          <p:spTgt spid="70"/>
                                        </p:tgtEl>
                                        <p:attrNameLst>
                                          <p:attrName>ppt_y</p:attrName>
                                        </p:attrNameLst>
                                      </p:cBhvr>
                                      <p:tavLst>
                                        <p:tav tm="0">
                                          <p:val>
                                            <p:strVal val="#ppt_y"/>
                                          </p:val>
                                        </p:tav>
                                        <p:tav tm="100000">
                                          <p:val>
                                            <p:strVal val="#ppt_y"/>
                                          </p:val>
                                        </p:tav>
                                      </p:tavLst>
                                    </p:anim>
                                    <p:anim calcmode="lin" valueType="num">
                                      <p:cBhvr>
                                        <p:cTn id="374"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375"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376" dur="500" tmFilter="0,0; .5, 1; 1, 1"/>
                                        <p:tgtEl>
                                          <p:spTgt spid="70"/>
                                        </p:tgtEl>
                                      </p:cBhvr>
                                    </p:animEffect>
                                  </p:childTnLst>
                                </p:cTn>
                              </p:par>
                            </p:childTnLst>
                          </p:cTn>
                        </p:par>
                        <p:par>
                          <p:cTn id="377" fill="hold">
                            <p:stCondLst>
                              <p:cond delay="3625"/>
                            </p:stCondLst>
                            <p:childTnLst>
                              <p:par>
                                <p:cTn id="378" presetID="41" presetClass="entr" presetSubtype="0" fill="hold" grpId="0" nodeType="afterEffect">
                                  <p:stCondLst>
                                    <p:cond delay="0"/>
                                  </p:stCondLst>
                                  <p:iterate type="lt">
                                    <p:tmPct val="3000"/>
                                  </p:iterate>
                                  <p:childTnLst>
                                    <p:set>
                                      <p:cBhvr>
                                        <p:cTn id="379" dur="1" fill="hold">
                                          <p:stCondLst>
                                            <p:cond delay="0"/>
                                          </p:stCondLst>
                                        </p:cTn>
                                        <p:tgtEl>
                                          <p:spTgt spid="73"/>
                                        </p:tgtEl>
                                        <p:attrNameLst>
                                          <p:attrName>style.visibility</p:attrName>
                                        </p:attrNameLst>
                                      </p:cBhvr>
                                      <p:to>
                                        <p:strVal val="visible"/>
                                      </p:to>
                                    </p:set>
                                    <p:anim calcmode="lin" valueType="num">
                                      <p:cBhvr>
                                        <p:cTn id="380"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381" dur="500" fill="hold"/>
                                        <p:tgtEl>
                                          <p:spTgt spid="73"/>
                                        </p:tgtEl>
                                        <p:attrNameLst>
                                          <p:attrName>ppt_y</p:attrName>
                                        </p:attrNameLst>
                                      </p:cBhvr>
                                      <p:tavLst>
                                        <p:tav tm="0">
                                          <p:val>
                                            <p:strVal val="#ppt_y"/>
                                          </p:val>
                                        </p:tav>
                                        <p:tav tm="100000">
                                          <p:val>
                                            <p:strVal val="#ppt_y"/>
                                          </p:val>
                                        </p:tav>
                                      </p:tavLst>
                                    </p:anim>
                                    <p:anim calcmode="lin" valueType="num">
                                      <p:cBhvr>
                                        <p:cTn id="382"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383"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384" dur="500" tmFilter="0,0; .5, 1; 1, 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63" grpId="0" animBg="1"/>
      <p:bldP spid="64" grpId="0" animBg="1"/>
      <p:bldP spid="65" grpId="0" animBg="1"/>
      <p:bldP spid="66" grpId="0" animBg="1"/>
      <p:bldP spid="67" grpId="0" animBg="1"/>
      <p:bldP spid="69" grpId="0" animBg="1"/>
      <p:bldP spid="70" grpId="0"/>
      <p:bldP spid="72" grpId="0" animBg="1"/>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1"/>
          <p:cNvSpPr>
            <a:spLocks/>
          </p:cNvSpPr>
          <p:nvPr/>
        </p:nvSpPr>
        <p:spPr bwMode="auto">
          <a:xfrm rot="19800000">
            <a:off x="12144884" y="2466892"/>
            <a:ext cx="83822" cy="72470"/>
          </a:xfrm>
          <a:custGeom>
            <a:avLst/>
            <a:gdLst>
              <a:gd name="T0" fmla="*/ 41 w 81"/>
              <a:gd name="T1" fmla="*/ 0 h 70"/>
              <a:gd name="T2" fmla="*/ 24 w 81"/>
              <a:gd name="T3" fmla="*/ 4 h 70"/>
              <a:gd name="T4" fmla="*/ 9 w 81"/>
              <a:gd name="T5" fmla="*/ 51 h 70"/>
              <a:gd name="T6" fmla="*/ 41 w 81"/>
              <a:gd name="T7" fmla="*/ 70 h 70"/>
              <a:gd name="T8" fmla="*/ 57 w 81"/>
              <a:gd name="T9" fmla="*/ 66 h 70"/>
              <a:gd name="T10" fmla="*/ 72 w 81"/>
              <a:gd name="T11" fmla="*/ 19 h 70"/>
              <a:gd name="T12" fmla="*/ 41 w 8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81" h="70">
                <a:moveTo>
                  <a:pt x="41" y="0"/>
                </a:moveTo>
                <a:cubicBezTo>
                  <a:pt x="35" y="0"/>
                  <a:pt x="30" y="1"/>
                  <a:pt x="24" y="4"/>
                </a:cubicBezTo>
                <a:cubicBezTo>
                  <a:pt x="7" y="13"/>
                  <a:pt x="0" y="34"/>
                  <a:pt x="9" y="51"/>
                </a:cubicBezTo>
                <a:cubicBezTo>
                  <a:pt x="16" y="64"/>
                  <a:pt x="28" y="70"/>
                  <a:pt x="41" y="70"/>
                </a:cubicBezTo>
                <a:cubicBezTo>
                  <a:pt x="46" y="70"/>
                  <a:pt x="52" y="69"/>
                  <a:pt x="57" y="66"/>
                </a:cubicBezTo>
                <a:cubicBezTo>
                  <a:pt x="75" y="57"/>
                  <a:pt x="81" y="36"/>
                  <a:pt x="72" y="19"/>
                </a:cubicBezTo>
                <a:cubicBezTo>
                  <a:pt x="66" y="6"/>
                  <a:pt x="53" y="0"/>
                  <a:pt x="4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 name="Freeform 196"/>
          <p:cNvSpPr>
            <a:spLocks/>
          </p:cNvSpPr>
          <p:nvPr/>
        </p:nvSpPr>
        <p:spPr bwMode="auto">
          <a:xfrm rot="19800000">
            <a:off x="13255339" y="2407262"/>
            <a:ext cx="115237" cy="100544"/>
          </a:xfrm>
          <a:custGeom>
            <a:avLst/>
            <a:gdLst>
              <a:gd name="T0" fmla="*/ 31 w 63"/>
              <a:gd name="T1" fmla="*/ 0 h 55"/>
              <a:gd name="T2" fmla="*/ 19 w 63"/>
              <a:gd name="T3" fmla="*/ 3 h 55"/>
              <a:gd name="T4" fmla="*/ 7 w 63"/>
              <a:gd name="T5" fmla="*/ 40 h 55"/>
              <a:gd name="T6" fmla="*/ 31 w 63"/>
              <a:gd name="T7" fmla="*/ 55 h 55"/>
              <a:gd name="T8" fmla="*/ 44 w 63"/>
              <a:gd name="T9" fmla="*/ 52 h 55"/>
              <a:gd name="T10" fmla="*/ 56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3" y="1"/>
                  <a:pt x="19" y="3"/>
                </a:cubicBezTo>
                <a:cubicBezTo>
                  <a:pt x="5" y="10"/>
                  <a:pt x="0" y="27"/>
                  <a:pt x="7" y="40"/>
                </a:cubicBezTo>
                <a:cubicBezTo>
                  <a:pt x="12" y="50"/>
                  <a:pt x="21" y="55"/>
                  <a:pt x="31" y="55"/>
                </a:cubicBezTo>
                <a:cubicBezTo>
                  <a:pt x="36" y="55"/>
                  <a:pt x="40" y="54"/>
                  <a:pt x="44" y="52"/>
                </a:cubicBezTo>
                <a:cubicBezTo>
                  <a:pt x="58" y="45"/>
                  <a:pt x="63" y="28"/>
                  <a:pt x="56" y="15"/>
                </a:cubicBezTo>
                <a:cubicBezTo>
                  <a:pt x="51"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202"/>
          <p:cNvSpPr>
            <a:spLocks/>
          </p:cNvSpPr>
          <p:nvPr/>
        </p:nvSpPr>
        <p:spPr bwMode="auto">
          <a:xfrm rot="19800000">
            <a:off x="12233397" y="3024045"/>
            <a:ext cx="71153" cy="62646"/>
          </a:xfrm>
          <a:custGeom>
            <a:avLst/>
            <a:gdLst>
              <a:gd name="T0" fmla="*/ 20 w 39"/>
              <a:gd name="T1" fmla="*/ 0 h 34"/>
              <a:gd name="T2" fmla="*/ 12 w 39"/>
              <a:gd name="T3" fmla="*/ 2 h 34"/>
              <a:gd name="T4" fmla="*/ 5 w 39"/>
              <a:gd name="T5" fmla="*/ 25 h 34"/>
              <a:gd name="T6" fmla="*/ 20 w 39"/>
              <a:gd name="T7" fmla="*/ 34 h 34"/>
              <a:gd name="T8" fmla="*/ 28 w 39"/>
              <a:gd name="T9" fmla="*/ 32 h 34"/>
              <a:gd name="T10" fmla="*/ 35 w 39"/>
              <a:gd name="T11" fmla="*/ 9 h 34"/>
              <a:gd name="T12" fmla="*/ 20 w 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20" y="0"/>
                </a:moveTo>
                <a:cubicBezTo>
                  <a:pt x="17" y="0"/>
                  <a:pt x="14" y="1"/>
                  <a:pt x="12" y="2"/>
                </a:cubicBezTo>
                <a:cubicBezTo>
                  <a:pt x="3" y="6"/>
                  <a:pt x="0" y="17"/>
                  <a:pt x="5" y="25"/>
                </a:cubicBezTo>
                <a:cubicBezTo>
                  <a:pt x="8" y="31"/>
                  <a:pt x="14" y="34"/>
                  <a:pt x="20" y="34"/>
                </a:cubicBezTo>
                <a:cubicBezTo>
                  <a:pt x="22" y="34"/>
                  <a:pt x="25" y="33"/>
                  <a:pt x="28" y="32"/>
                </a:cubicBezTo>
                <a:cubicBezTo>
                  <a:pt x="36" y="28"/>
                  <a:pt x="39" y="17"/>
                  <a:pt x="35" y="9"/>
                </a:cubicBezTo>
                <a:cubicBezTo>
                  <a:pt x="32" y="3"/>
                  <a:pt x="26" y="0"/>
                  <a:pt x="20"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213"/>
          <p:cNvSpPr>
            <a:spLocks/>
          </p:cNvSpPr>
          <p:nvPr/>
        </p:nvSpPr>
        <p:spPr bwMode="auto">
          <a:xfrm rot="19800000">
            <a:off x="11510194" y="1829467"/>
            <a:ext cx="125732" cy="109142"/>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4" y="96"/>
                  <a:pt x="42" y="106"/>
                  <a:pt x="61" y="106"/>
                </a:cubicBezTo>
                <a:cubicBezTo>
                  <a:pt x="69" y="106"/>
                  <a:pt x="78" y="104"/>
                  <a:pt x="86" y="100"/>
                </a:cubicBezTo>
                <a:cubicBezTo>
                  <a:pt x="112" y="86"/>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214"/>
          <p:cNvSpPr>
            <a:spLocks/>
          </p:cNvSpPr>
          <p:nvPr/>
        </p:nvSpPr>
        <p:spPr bwMode="auto">
          <a:xfrm rot="19800000">
            <a:off x="11048119" y="3114373"/>
            <a:ext cx="124858" cy="110452"/>
          </a:xfrm>
          <a:custGeom>
            <a:avLst/>
            <a:gdLst>
              <a:gd name="T0" fmla="*/ 61 w 121"/>
              <a:gd name="T1" fmla="*/ 0 h 107"/>
              <a:gd name="T2" fmla="*/ 36 w 121"/>
              <a:gd name="T3" fmla="*/ 6 h 107"/>
              <a:gd name="T4" fmla="*/ 14 w 121"/>
              <a:gd name="T5" fmla="*/ 78 h 107"/>
              <a:gd name="T6" fmla="*/ 61 w 121"/>
              <a:gd name="T7" fmla="*/ 107 h 107"/>
              <a:gd name="T8" fmla="*/ 85 w 121"/>
              <a:gd name="T9" fmla="*/ 100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6"/>
                </a:cubicBezTo>
                <a:cubicBezTo>
                  <a:pt x="10" y="20"/>
                  <a:pt x="0" y="52"/>
                  <a:pt x="14" y="78"/>
                </a:cubicBezTo>
                <a:cubicBezTo>
                  <a:pt x="23" y="96"/>
                  <a:pt x="42" y="107"/>
                  <a:pt x="61" y="107"/>
                </a:cubicBezTo>
                <a:cubicBezTo>
                  <a:pt x="69" y="107"/>
                  <a:pt x="77" y="105"/>
                  <a:pt x="85" y="100"/>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15"/>
          <p:cNvSpPr>
            <a:spLocks/>
          </p:cNvSpPr>
          <p:nvPr/>
        </p:nvSpPr>
        <p:spPr bwMode="auto">
          <a:xfrm rot="19800000">
            <a:off x="12209629" y="1968191"/>
            <a:ext cx="96918" cy="85566"/>
          </a:xfrm>
          <a:custGeom>
            <a:avLst/>
            <a:gdLst>
              <a:gd name="T0" fmla="*/ 47 w 94"/>
              <a:gd name="T1" fmla="*/ 0 h 83"/>
              <a:gd name="T2" fmla="*/ 28 w 94"/>
              <a:gd name="T3" fmla="*/ 5 h 83"/>
              <a:gd name="T4" fmla="*/ 11 w 94"/>
              <a:gd name="T5" fmla="*/ 61 h 83"/>
              <a:gd name="T6" fmla="*/ 47 w 94"/>
              <a:gd name="T7" fmla="*/ 83 h 83"/>
              <a:gd name="T8" fmla="*/ 66 w 94"/>
              <a:gd name="T9" fmla="*/ 78 h 83"/>
              <a:gd name="T10" fmla="*/ 84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1" y="0"/>
                  <a:pt x="34" y="2"/>
                  <a:pt x="28" y="5"/>
                </a:cubicBezTo>
                <a:cubicBezTo>
                  <a:pt x="8" y="16"/>
                  <a:pt x="0" y="41"/>
                  <a:pt x="11" y="61"/>
                </a:cubicBezTo>
                <a:cubicBezTo>
                  <a:pt x="18" y="75"/>
                  <a:pt x="32" y="83"/>
                  <a:pt x="47" y="83"/>
                </a:cubicBezTo>
                <a:cubicBezTo>
                  <a:pt x="54" y="83"/>
                  <a:pt x="60" y="81"/>
                  <a:pt x="66" y="78"/>
                </a:cubicBezTo>
                <a:cubicBezTo>
                  <a:pt x="87" y="68"/>
                  <a:pt x="94" y="43"/>
                  <a:pt x="84" y="22"/>
                </a:cubicBezTo>
                <a:cubicBezTo>
                  <a:pt x="76" y="8"/>
                  <a:pt x="62" y="0"/>
                  <a:pt x="47"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27"/>
          <p:cNvSpPr>
            <a:spLocks/>
          </p:cNvSpPr>
          <p:nvPr/>
        </p:nvSpPr>
        <p:spPr bwMode="auto">
          <a:xfrm rot="19800000">
            <a:off x="11128768" y="4577490"/>
            <a:ext cx="126168" cy="109578"/>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3" y="96"/>
                  <a:pt x="42" y="106"/>
                  <a:pt x="61" y="106"/>
                </a:cubicBezTo>
                <a:cubicBezTo>
                  <a:pt x="69" y="106"/>
                  <a:pt x="78" y="104"/>
                  <a:pt x="86" y="100"/>
                </a:cubicBezTo>
                <a:cubicBezTo>
                  <a:pt x="112" y="87"/>
                  <a:pt x="122" y="54"/>
                  <a:pt x="108" y="28"/>
                </a:cubicBezTo>
                <a:cubicBezTo>
                  <a:pt x="99" y="10"/>
                  <a:pt x="80" y="0"/>
                  <a:pt x="61"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30"/>
          <p:cNvSpPr>
            <a:spLocks/>
          </p:cNvSpPr>
          <p:nvPr/>
        </p:nvSpPr>
        <p:spPr bwMode="auto">
          <a:xfrm rot="19800000">
            <a:off x="10970124" y="3928092"/>
            <a:ext cx="60682" cy="52825"/>
          </a:xfrm>
          <a:custGeom>
            <a:avLst/>
            <a:gdLst>
              <a:gd name="T0" fmla="*/ 30 w 59"/>
              <a:gd name="T1" fmla="*/ 0 h 51"/>
              <a:gd name="T2" fmla="*/ 18 w 59"/>
              <a:gd name="T3" fmla="*/ 3 h 51"/>
              <a:gd name="T4" fmla="*/ 7 w 59"/>
              <a:gd name="T5" fmla="*/ 38 h 51"/>
              <a:gd name="T6" fmla="*/ 30 w 59"/>
              <a:gd name="T7" fmla="*/ 51 h 51"/>
              <a:gd name="T8" fmla="*/ 42 w 59"/>
              <a:gd name="T9" fmla="*/ 48 h 51"/>
              <a:gd name="T10" fmla="*/ 52 w 59"/>
              <a:gd name="T11" fmla="*/ 14 h 51"/>
              <a:gd name="T12" fmla="*/ 30 w 5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9" h="51">
                <a:moveTo>
                  <a:pt x="30" y="0"/>
                </a:moveTo>
                <a:cubicBezTo>
                  <a:pt x="26" y="0"/>
                  <a:pt x="22" y="1"/>
                  <a:pt x="18" y="3"/>
                </a:cubicBezTo>
                <a:cubicBezTo>
                  <a:pt x="5" y="10"/>
                  <a:pt x="0" y="25"/>
                  <a:pt x="7" y="38"/>
                </a:cubicBezTo>
                <a:cubicBezTo>
                  <a:pt x="12" y="46"/>
                  <a:pt x="20" y="51"/>
                  <a:pt x="30" y="51"/>
                </a:cubicBezTo>
                <a:cubicBezTo>
                  <a:pt x="34" y="51"/>
                  <a:pt x="38" y="50"/>
                  <a:pt x="42" y="48"/>
                </a:cubicBezTo>
                <a:cubicBezTo>
                  <a:pt x="54" y="42"/>
                  <a:pt x="59" y="26"/>
                  <a:pt x="52" y="14"/>
                </a:cubicBezTo>
                <a:cubicBezTo>
                  <a:pt x="48" y="5"/>
                  <a:pt x="39" y="0"/>
                  <a:pt x="3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31"/>
          <p:cNvSpPr>
            <a:spLocks/>
          </p:cNvSpPr>
          <p:nvPr/>
        </p:nvSpPr>
        <p:spPr bwMode="auto">
          <a:xfrm rot="19800000">
            <a:off x="11666905" y="2686826"/>
            <a:ext cx="59810" cy="52825"/>
          </a:xfrm>
          <a:custGeom>
            <a:avLst/>
            <a:gdLst>
              <a:gd name="T0" fmla="*/ 29 w 58"/>
              <a:gd name="T1" fmla="*/ 0 h 51"/>
              <a:gd name="T2" fmla="*/ 17 w 58"/>
              <a:gd name="T3" fmla="*/ 3 h 51"/>
              <a:gd name="T4" fmla="*/ 6 w 58"/>
              <a:gd name="T5" fmla="*/ 37 h 51"/>
              <a:gd name="T6" fmla="*/ 29 w 58"/>
              <a:gd name="T7" fmla="*/ 51 h 51"/>
              <a:gd name="T8" fmla="*/ 41 w 58"/>
              <a:gd name="T9" fmla="*/ 48 h 51"/>
              <a:gd name="T10" fmla="*/ 52 w 58"/>
              <a:gd name="T11" fmla="*/ 13 h 51"/>
              <a:gd name="T12" fmla="*/ 29 w 5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29" y="0"/>
                </a:moveTo>
                <a:cubicBezTo>
                  <a:pt x="25" y="0"/>
                  <a:pt x="21" y="1"/>
                  <a:pt x="17" y="3"/>
                </a:cubicBezTo>
                <a:cubicBezTo>
                  <a:pt x="5" y="9"/>
                  <a:pt x="0" y="25"/>
                  <a:pt x="6" y="37"/>
                </a:cubicBezTo>
                <a:cubicBezTo>
                  <a:pt x="11" y="46"/>
                  <a:pt x="20" y="51"/>
                  <a:pt x="29" y="51"/>
                </a:cubicBezTo>
                <a:cubicBezTo>
                  <a:pt x="33" y="51"/>
                  <a:pt x="37" y="50"/>
                  <a:pt x="41" y="48"/>
                </a:cubicBezTo>
                <a:cubicBezTo>
                  <a:pt x="53" y="41"/>
                  <a:pt x="58" y="26"/>
                  <a:pt x="52" y="13"/>
                </a:cubicBezTo>
                <a:cubicBezTo>
                  <a:pt x="47" y="5"/>
                  <a:pt x="38" y="0"/>
                  <a:pt x="29"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32"/>
          <p:cNvSpPr>
            <a:spLocks/>
          </p:cNvSpPr>
          <p:nvPr/>
        </p:nvSpPr>
        <p:spPr bwMode="auto">
          <a:xfrm rot="19800000">
            <a:off x="11887896" y="5096935"/>
            <a:ext cx="128475" cy="113135"/>
          </a:xfrm>
          <a:custGeom>
            <a:avLst/>
            <a:gdLst>
              <a:gd name="T0" fmla="*/ 43 w 85"/>
              <a:gd name="T1" fmla="*/ 0 h 75"/>
              <a:gd name="T2" fmla="*/ 25 w 85"/>
              <a:gd name="T3" fmla="*/ 5 h 75"/>
              <a:gd name="T4" fmla="*/ 10 w 85"/>
              <a:gd name="T5" fmla="*/ 55 h 75"/>
              <a:gd name="T6" fmla="*/ 43 w 85"/>
              <a:gd name="T7" fmla="*/ 75 h 75"/>
              <a:gd name="T8" fmla="*/ 60 w 85"/>
              <a:gd name="T9" fmla="*/ 71 h 75"/>
              <a:gd name="T10" fmla="*/ 76 w 85"/>
              <a:gd name="T11" fmla="*/ 20 h 75"/>
              <a:gd name="T12" fmla="*/ 43 w 8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5" h="75">
                <a:moveTo>
                  <a:pt x="43" y="0"/>
                </a:moveTo>
                <a:cubicBezTo>
                  <a:pt x="37" y="0"/>
                  <a:pt x="31" y="2"/>
                  <a:pt x="25" y="5"/>
                </a:cubicBezTo>
                <a:cubicBezTo>
                  <a:pt x="7" y="14"/>
                  <a:pt x="0" y="37"/>
                  <a:pt x="10" y="55"/>
                </a:cubicBezTo>
                <a:cubicBezTo>
                  <a:pt x="16" y="68"/>
                  <a:pt x="29" y="75"/>
                  <a:pt x="43" y="75"/>
                </a:cubicBezTo>
                <a:cubicBezTo>
                  <a:pt x="49" y="75"/>
                  <a:pt x="55" y="74"/>
                  <a:pt x="60" y="71"/>
                </a:cubicBezTo>
                <a:cubicBezTo>
                  <a:pt x="78" y="61"/>
                  <a:pt x="85" y="38"/>
                  <a:pt x="76" y="20"/>
                </a:cubicBezTo>
                <a:cubicBezTo>
                  <a:pt x="69" y="7"/>
                  <a:pt x="56" y="0"/>
                  <a:pt x="43"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33"/>
          <p:cNvSpPr>
            <a:spLocks/>
          </p:cNvSpPr>
          <p:nvPr/>
        </p:nvSpPr>
        <p:spPr bwMode="auto">
          <a:xfrm rot="19800000">
            <a:off x="12027619" y="3894277"/>
            <a:ext cx="128475" cy="111857"/>
          </a:xfrm>
          <a:custGeom>
            <a:avLst/>
            <a:gdLst>
              <a:gd name="T0" fmla="*/ 42 w 85"/>
              <a:gd name="T1" fmla="*/ 0 h 74"/>
              <a:gd name="T2" fmla="*/ 25 w 85"/>
              <a:gd name="T3" fmla="*/ 4 h 74"/>
              <a:gd name="T4" fmla="*/ 9 w 85"/>
              <a:gd name="T5" fmla="*/ 54 h 74"/>
              <a:gd name="T6" fmla="*/ 42 w 85"/>
              <a:gd name="T7" fmla="*/ 74 h 74"/>
              <a:gd name="T8" fmla="*/ 60 w 85"/>
              <a:gd name="T9" fmla="*/ 70 h 74"/>
              <a:gd name="T10" fmla="*/ 75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6" y="0"/>
                  <a:pt x="30" y="1"/>
                  <a:pt x="25" y="4"/>
                </a:cubicBezTo>
                <a:cubicBezTo>
                  <a:pt x="7" y="14"/>
                  <a:pt x="0" y="36"/>
                  <a:pt x="9" y="54"/>
                </a:cubicBezTo>
                <a:cubicBezTo>
                  <a:pt x="16" y="67"/>
                  <a:pt x="29" y="74"/>
                  <a:pt x="42" y="74"/>
                </a:cubicBezTo>
                <a:cubicBezTo>
                  <a:pt x="48" y="74"/>
                  <a:pt x="54" y="73"/>
                  <a:pt x="60" y="70"/>
                </a:cubicBezTo>
                <a:cubicBezTo>
                  <a:pt x="78" y="60"/>
                  <a:pt x="85" y="38"/>
                  <a:pt x="75" y="20"/>
                </a:cubicBezTo>
                <a:cubicBezTo>
                  <a:pt x="69" y="7"/>
                  <a:pt x="56" y="0"/>
                  <a:pt x="42"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34"/>
          <p:cNvSpPr>
            <a:spLocks/>
          </p:cNvSpPr>
          <p:nvPr/>
        </p:nvSpPr>
        <p:spPr bwMode="auto">
          <a:xfrm rot="19800000">
            <a:off x="11896483" y="3101515"/>
            <a:ext cx="87750" cy="76400"/>
          </a:xfrm>
          <a:custGeom>
            <a:avLst/>
            <a:gdLst>
              <a:gd name="T0" fmla="*/ 42 w 85"/>
              <a:gd name="T1" fmla="*/ 0 h 74"/>
              <a:gd name="T2" fmla="*/ 25 w 85"/>
              <a:gd name="T3" fmla="*/ 4 h 74"/>
              <a:gd name="T4" fmla="*/ 9 w 85"/>
              <a:gd name="T5" fmla="*/ 54 h 74"/>
              <a:gd name="T6" fmla="*/ 43 w 85"/>
              <a:gd name="T7" fmla="*/ 74 h 74"/>
              <a:gd name="T8" fmla="*/ 60 w 85"/>
              <a:gd name="T9" fmla="*/ 70 h 74"/>
              <a:gd name="T10" fmla="*/ 76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7" y="0"/>
                  <a:pt x="31" y="1"/>
                  <a:pt x="25" y="4"/>
                </a:cubicBezTo>
                <a:cubicBezTo>
                  <a:pt x="7" y="14"/>
                  <a:pt x="0" y="36"/>
                  <a:pt x="9" y="54"/>
                </a:cubicBezTo>
                <a:cubicBezTo>
                  <a:pt x="16" y="67"/>
                  <a:pt x="29" y="74"/>
                  <a:pt x="43" y="74"/>
                </a:cubicBezTo>
                <a:cubicBezTo>
                  <a:pt x="48" y="74"/>
                  <a:pt x="54" y="73"/>
                  <a:pt x="60" y="70"/>
                </a:cubicBezTo>
                <a:cubicBezTo>
                  <a:pt x="78" y="60"/>
                  <a:pt x="85" y="38"/>
                  <a:pt x="76" y="20"/>
                </a:cubicBezTo>
                <a:cubicBezTo>
                  <a:pt x="69" y="7"/>
                  <a:pt x="56" y="0"/>
                  <a:pt x="42"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椭圆 13"/>
          <p:cNvSpPr/>
          <p:nvPr/>
        </p:nvSpPr>
        <p:spPr>
          <a:xfrm>
            <a:off x="11649619" y="4830581"/>
            <a:ext cx="66050" cy="660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cxnSp>
        <p:nvCxnSpPr>
          <p:cNvPr id="15" name="直接连接符 14"/>
          <p:cNvCxnSpPr>
            <a:stCxn id="21" idx="4"/>
            <a:endCxn id="20" idx="5"/>
          </p:cNvCxnSpPr>
          <p:nvPr/>
        </p:nvCxnSpPr>
        <p:spPr>
          <a:xfrm flipV="1">
            <a:off x="12060431" y="5636749"/>
            <a:ext cx="40730" cy="864868"/>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 idx="3"/>
            <a:endCxn id="8" idx="5"/>
          </p:cNvCxnSpPr>
          <p:nvPr/>
        </p:nvCxnSpPr>
        <p:spPr>
          <a:xfrm>
            <a:off x="11014116" y="3977121"/>
            <a:ext cx="206908" cy="608473"/>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 idx="2"/>
            <a:endCxn id="9" idx="0"/>
          </p:cNvCxnSpPr>
          <p:nvPr/>
        </p:nvCxnSpPr>
        <p:spPr>
          <a:xfrm flipH="1">
            <a:off x="10987704" y="3215492"/>
            <a:ext cx="93935" cy="715882"/>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3" idx="1"/>
            <a:endCxn id="6" idx="5"/>
          </p:cNvCxnSpPr>
          <p:nvPr/>
        </p:nvCxnSpPr>
        <p:spPr>
          <a:xfrm flipH="1">
            <a:off x="11140351" y="3119243"/>
            <a:ext cx="767326" cy="3947"/>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9" name="Freeform 198"/>
          <p:cNvSpPr>
            <a:spLocks/>
          </p:cNvSpPr>
          <p:nvPr/>
        </p:nvSpPr>
        <p:spPr bwMode="auto">
          <a:xfrm rot="19800000">
            <a:off x="11735841" y="6996073"/>
            <a:ext cx="115237" cy="100544"/>
          </a:xfrm>
          <a:custGeom>
            <a:avLst/>
            <a:gdLst>
              <a:gd name="T0" fmla="*/ 31 w 63"/>
              <a:gd name="T1" fmla="*/ 0 h 55"/>
              <a:gd name="T2" fmla="*/ 18 w 63"/>
              <a:gd name="T3" fmla="*/ 3 h 55"/>
              <a:gd name="T4" fmla="*/ 7 w 63"/>
              <a:gd name="T5" fmla="*/ 41 h 55"/>
              <a:gd name="T6" fmla="*/ 31 w 63"/>
              <a:gd name="T7" fmla="*/ 55 h 55"/>
              <a:gd name="T8" fmla="*/ 44 w 63"/>
              <a:gd name="T9" fmla="*/ 52 h 55"/>
              <a:gd name="T10" fmla="*/ 55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2" y="1"/>
                  <a:pt x="18" y="3"/>
                </a:cubicBezTo>
                <a:cubicBezTo>
                  <a:pt x="5" y="10"/>
                  <a:pt x="0" y="27"/>
                  <a:pt x="7" y="41"/>
                </a:cubicBezTo>
                <a:cubicBezTo>
                  <a:pt x="12" y="50"/>
                  <a:pt x="21" y="55"/>
                  <a:pt x="31" y="55"/>
                </a:cubicBezTo>
                <a:cubicBezTo>
                  <a:pt x="35" y="55"/>
                  <a:pt x="40" y="54"/>
                  <a:pt x="44" y="52"/>
                </a:cubicBezTo>
                <a:cubicBezTo>
                  <a:pt x="57" y="45"/>
                  <a:pt x="63" y="28"/>
                  <a:pt x="55" y="15"/>
                </a:cubicBezTo>
                <a:cubicBezTo>
                  <a:pt x="51" y="6"/>
                  <a:pt x="41" y="0"/>
                  <a:pt x="31"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9"/>
          <p:cNvSpPr>
            <a:spLocks/>
          </p:cNvSpPr>
          <p:nvPr/>
        </p:nvSpPr>
        <p:spPr bwMode="auto">
          <a:xfrm rot="19800000">
            <a:off x="12018541" y="5629855"/>
            <a:ext cx="113692" cy="100544"/>
          </a:xfrm>
          <a:custGeom>
            <a:avLst/>
            <a:gdLst>
              <a:gd name="T0" fmla="*/ 31 w 62"/>
              <a:gd name="T1" fmla="*/ 0 h 55"/>
              <a:gd name="T2" fmla="*/ 18 w 62"/>
              <a:gd name="T3" fmla="*/ 3 h 55"/>
              <a:gd name="T4" fmla="*/ 7 w 62"/>
              <a:gd name="T5" fmla="*/ 40 h 55"/>
              <a:gd name="T6" fmla="*/ 31 w 62"/>
              <a:gd name="T7" fmla="*/ 55 h 55"/>
              <a:gd name="T8" fmla="*/ 44 w 62"/>
              <a:gd name="T9" fmla="*/ 52 h 55"/>
              <a:gd name="T10" fmla="*/ 55 w 62"/>
              <a:gd name="T11" fmla="*/ 14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7" y="0"/>
                  <a:pt x="22" y="1"/>
                  <a:pt x="18" y="3"/>
                </a:cubicBezTo>
                <a:cubicBezTo>
                  <a:pt x="5" y="10"/>
                  <a:pt x="0" y="27"/>
                  <a:pt x="7" y="40"/>
                </a:cubicBezTo>
                <a:cubicBezTo>
                  <a:pt x="12" y="49"/>
                  <a:pt x="21" y="55"/>
                  <a:pt x="31" y="55"/>
                </a:cubicBezTo>
                <a:cubicBezTo>
                  <a:pt x="35" y="55"/>
                  <a:pt x="40" y="54"/>
                  <a:pt x="44" y="52"/>
                </a:cubicBezTo>
                <a:cubicBezTo>
                  <a:pt x="57" y="45"/>
                  <a:pt x="62" y="28"/>
                  <a:pt x="55" y="14"/>
                </a:cubicBezTo>
                <a:cubicBezTo>
                  <a:pt x="50"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0"/>
          <p:cNvSpPr>
            <a:spLocks/>
          </p:cNvSpPr>
          <p:nvPr/>
        </p:nvSpPr>
        <p:spPr bwMode="auto">
          <a:xfrm rot="19800000">
            <a:off x="11968148" y="6431976"/>
            <a:ext cx="104410" cy="92037"/>
          </a:xfrm>
          <a:custGeom>
            <a:avLst/>
            <a:gdLst>
              <a:gd name="T0" fmla="*/ 29 w 57"/>
              <a:gd name="T1" fmla="*/ 0 h 50"/>
              <a:gd name="T2" fmla="*/ 17 w 57"/>
              <a:gd name="T3" fmla="*/ 3 h 50"/>
              <a:gd name="T4" fmla="*/ 7 w 57"/>
              <a:gd name="T5" fmla="*/ 37 h 50"/>
              <a:gd name="T6" fmla="*/ 29 w 57"/>
              <a:gd name="T7" fmla="*/ 50 h 50"/>
              <a:gd name="T8" fmla="*/ 41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1" y="47"/>
                </a:cubicBezTo>
                <a:cubicBezTo>
                  <a:pt x="53" y="41"/>
                  <a:pt x="57" y="26"/>
                  <a:pt x="51" y="14"/>
                </a:cubicBezTo>
                <a:cubicBezTo>
                  <a:pt x="47" y="5"/>
                  <a:pt x="38" y="0"/>
                  <a:pt x="29"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2"/>
          <p:cNvSpPr>
            <a:spLocks/>
          </p:cNvSpPr>
          <p:nvPr/>
        </p:nvSpPr>
        <p:spPr bwMode="auto">
          <a:xfrm rot="19800000">
            <a:off x="10523911" y="5616578"/>
            <a:ext cx="124858" cy="110452"/>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6"/>
          <p:cNvSpPr>
            <a:spLocks/>
          </p:cNvSpPr>
          <p:nvPr/>
        </p:nvSpPr>
        <p:spPr bwMode="auto">
          <a:xfrm rot="19800000">
            <a:off x="10952762" y="6184982"/>
            <a:ext cx="96918" cy="86005"/>
          </a:xfrm>
          <a:custGeom>
            <a:avLst/>
            <a:gdLst>
              <a:gd name="T0" fmla="*/ 47 w 94"/>
              <a:gd name="T1" fmla="*/ 0 h 83"/>
              <a:gd name="T2" fmla="*/ 28 w 94"/>
              <a:gd name="T3" fmla="*/ 5 h 83"/>
              <a:gd name="T4" fmla="*/ 10 w 94"/>
              <a:gd name="T5" fmla="*/ 61 h 83"/>
              <a:gd name="T6" fmla="*/ 47 w 94"/>
              <a:gd name="T7" fmla="*/ 83 h 83"/>
              <a:gd name="T8" fmla="*/ 66 w 94"/>
              <a:gd name="T9" fmla="*/ 78 h 83"/>
              <a:gd name="T10" fmla="*/ 83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0" y="0"/>
                  <a:pt x="34" y="2"/>
                  <a:pt x="28" y="5"/>
                </a:cubicBezTo>
                <a:cubicBezTo>
                  <a:pt x="7" y="16"/>
                  <a:pt x="0" y="41"/>
                  <a:pt x="10" y="61"/>
                </a:cubicBezTo>
                <a:cubicBezTo>
                  <a:pt x="18" y="75"/>
                  <a:pt x="32" y="83"/>
                  <a:pt x="47" y="83"/>
                </a:cubicBezTo>
                <a:cubicBezTo>
                  <a:pt x="53" y="83"/>
                  <a:pt x="60" y="81"/>
                  <a:pt x="66" y="78"/>
                </a:cubicBezTo>
                <a:cubicBezTo>
                  <a:pt x="86" y="68"/>
                  <a:pt x="94" y="43"/>
                  <a:pt x="83"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1"/>
          <p:cNvSpPr>
            <a:spLocks/>
          </p:cNvSpPr>
          <p:nvPr/>
        </p:nvSpPr>
        <p:spPr bwMode="auto">
          <a:xfrm rot="19800000">
            <a:off x="10346035" y="6790890"/>
            <a:ext cx="172469" cy="150042"/>
          </a:xfrm>
          <a:custGeom>
            <a:avLst/>
            <a:gdLst>
              <a:gd name="T0" fmla="*/ 47 w 94"/>
              <a:gd name="T1" fmla="*/ 0 h 82"/>
              <a:gd name="T2" fmla="*/ 27 w 94"/>
              <a:gd name="T3" fmla="*/ 4 h 82"/>
              <a:gd name="T4" fmla="*/ 10 w 94"/>
              <a:gd name="T5" fmla="*/ 60 h 82"/>
              <a:gd name="T6" fmla="*/ 47 w 94"/>
              <a:gd name="T7" fmla="*/ 82 h 82"/>
              <a:gd name="T8" fmla="*/ 66 w 94"/>
              <a:gd name="T9" fmla="*/ 78 h 82"/>
              <a:gd name="T10" fmla="*/ 83 w 94"/>
              <a:gd name="T11" fmla="*/ 22 h 82"/>
              <a:gd name="T12" fmla="*/ 47 w 9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94" h="82">
                <a:moveTo>
                  <a:pt x="47" y="0"/>
                </a:moveTo>
                <a:cubicBezTo>
                  <a:pt x="40" y="0"/>
                  <a:pt x="34" y="1"/>
                  <a:pt x="27" y="4"/>
                </a:cubicBezTo>
                <a:cubicBezTo>
                  <a:pt x="7" y="15"/>
                  <a:pt x="0" y="40"/>
                  <a:pt x="10" y="60"/>
                </a:cubicBezTo>
                <a:cubicBezTo>
                  <a:pt x="18" y="74"/>
                  <a:pt x="32" y="82"/>
                  <a:pt x="47" y="82"/>
                </a:cubicBezTo>
                <a:cubicBezTo>
                  <a:pt x="53" y="82"/>
                  <a:pt x="60" y="81"/>
                  <a:pt x="66" y="78"/>
                </a:cubicBezTo>
                <a:cubicBezTo>
                  <a:pt x="86" y="67"/>
                  <a:pt x="94" y="42"/>
                  <a:pt x="83"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2"/>
          <p:cNvSpPr>
            <a:spLocks noEditPoints="1"/>
          </p:cNvSpPr>
          <p:nvPr/>
        </p:nvSpPr>
        <p:spPr bwMode="auto">
          <a:xfrm rot="19800000">
            <a:off x="11174811" y="7111343"/>
            <a:ext cx="160869" cy="151587"/>
          </a:xfrm>
          <a:custGeom>
            <a:avLst/>
            <a:gdLst>
              <a:gd name="T0" fmla="*/ 87 w 88"/>
              <a:gd name="T1" fmla="*/ 53 h 83"/>
              <a:gd name="T2" fmla="*/ 76 w 88"/>
              <a:gd name="T3" fmla="*/ 55 h 83"/>
              <a:gd name="T4" fmla="*/ 50 w 88"/>
              <a:gd name="T5" fmla="*/ 83 h 83"/>
              <a:gd name="T6" fmla="*/ 66 w 88"/>
              <a:gd name="T7" fmla="*/ 78 h 83"/>
              <a:gd name="T8" fmla="*/ 87 w 88"/>
              <a:gd name="T9" fmla="*/ 53 h 83"/>
              <a:gd name="T10" fmla="*/ 88 w 88"/>
              <a:gd name="T11" fmla="*/ 46 h 83"/>
              <a:gd name="T12" fmla="*/ 84 w 88"/>
              <a:gd name="T13" fmla="*/ 49 h 83"/>
              <a:gd name="T14" fmla="*/ 88 w 88"/>
              <a:gd name="T15" fmla="*/ 48 h 83"/>
              <a:gd name="T16" fmla="*/ 88 w 88"/>
              <a:gd name="T17" fmla="*/ 46 h 83"/>
              <a:gd name="T18" fmla="*/ 47 w 88"/>
              <a:gd name="T19" fmla="*/ 0 h 83"/>
              <a:gd name="T20" fmla="*/ 28 w 88"/>
              <a:gd name="T21" fmla="*/ 5 h 83"/>
              <a:gd name="T22" fmla="*/ 11 w 88"/>
              <a:gd name="T23" fmla="*/ 61 h 83"/>
              <a:gd name="T24" fmla="*/ 43 w 88"/>
              <a:gd name="T25" fmla="*/ 82 h 83"/>
              <a:gd name="T26" fmla="*/ 73 w 88"/>
              <a:gd name="T27" fmla="*/ 51 h 83"/>
              <a:gd name="T28" fmla="*/ 72 w 88"/>
              <a:gd name="T29" fmla="*/ 50 h 83"/>
              <a:gd name="T30" fmla="*/ 88 w 88"/>
              <a:gd name="T31" fmla="*/ 40 h 83"/>
              <a:gd name="T32" fmla="*/ 84 w 88"/>
              <a:gd name="T33" fmla="*/ 22 h 83"/>
              <a:gd name="T34" fmla="*/ 47 w 88"/>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3">
                <a:moveTo>
                  <a:pt x="87" y="53"/>
                </a:moveTo>
                <a:cubicBezTo>
                  <a:pt x="76" y="55"/>
                  <a:pt x="76" y="55"/>
                  <a:pt x="76" y="55"/>
                </a:cubicBezTo>
                <a:cubicBezTo>
                  <a:pt x="50" y="83"/>
                  <a:pt x="50" y="83"/>
                  <a:pt x="50" y="83"/>
                </a:cubicBezTo>
                <a:cubicBezTo>
                  <a:pt x="55" y="82"/>
                  <a:pt x="61" y="81"/>
                  <a:pt x="66" y="78"/>
                </a:cubicBezTo>
                <a:cubicBezTo>
                  <a:pt x="77" y="73"/>
                  <a:pt x="84" y="63"/>
                  <a:pt x="87" y="53"/>
                </a:cubicBezTo>
                <a:moveTo>
                  <a:pt x="88" y="46"/>
                </a:moveTo>
                <a:cubicBezTo>
                  <a:pt x="84" y="49"/>
                  <a:pt x="84" y="49"/>
                  <a:pt x="84" y="49"/>
                </a:cubicBezTo>
                <a:cubicBezTo>
                  <a:pt x="88" y="48"/>
                  <a:pt x="88" y="48"/>
                  <a:pt x="88" y="48"/>
                </a:cubicBezTo>
                <a:cubicBezTo>
                  <a:pt x="88" y="47"/>
                  <a:pt x="88" y="46"/>
                  <a:pt x="88" y="46"/>
                </a:cubicBezTo>
                <a:moveTo>
                  <a:pt x="47" y="0"/>
                </a:moveTo>
                <a:cubicBezTo>
                  <a:pt x="41" y="0"/>
                  <a:pt x="34" y="1"/>
                  <a:pt x="28" y="5"/>
                </a:cubicBezTo>
                <a:cubicBezTo>
                  <a:pt x="8" y="15"/>
                  <a:pt x="0" y="40"/>
                  <a:pt x="11" y="61"/>
                </a:cubicBezTo>
                <a:cubicBezTo>
                  <a:pt x="17" y="73"/>
                  <a:pt x="30" y="81"/>
                  <a:pt x="43" y="82"/>
                </a:cubicBezTo>
                <a:cubicBezTo>
                  <a:pt x="73" y="51"/>
                  <a:pt x="73" y="51"/>
                  <a:pt x="73" y="51"/>
                </a:cubicBezTo>
                <a:cubicBezTo>
                  <a:pt x="72" y="50"/>
                  <a:pt x="72" y="50"/>
                  <a:pt x="72" y="50"/>
                </a:cubicBezTo>
                <a:cubicBezTo>
                  <a:pt x="88" y="40"/>
                  <a:pt x="88" y="40"/>
                  <a:pt x="88" y="40"/>
                </a:cubicBezTo>
                <a:cubicBezTo>
                  <a:pt x="88" y="34"/>
                  <a:pt x="87" y="28"/>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3"/>
          <p:cNvSpPr>
            <a:spLocks/>
          </p:cNvSpPr>
          <p:nvPr/>
        </p:nvSpPr>
        <p:spPr bwMode="auto">
          <a:xfrm rot="19800000">
            <a:off x="11256850" y="7190983"/>
            <a:ext cx="82755" cy="78887"/>
          </a:xfrm>
          <a:custGeom>
            <a:avLst/>
            <a:gdLst>
              <a:gd name="T0" fmla="*/ 45 w 45"/>
              <a:gd name="T1" fmla="*/ 0 h 43"/>
              <a:gd name="T2" fmla="*/ 29 w 45"/>
              <a:gd name="T3" fmla="*/ 10 h 43"/>
              <a:gd name="T4" fmla="*/ 30 w 45"/>
              <a:gd name="T5" fmla="*/ 11 h 43"/>
              <a:gd name="T6" fmla="*/ 0 w 45"/>
              <a:gd name="T7" fmla="*/ 42 h 43"/>
              <a:gd name="T8" fmla="*/ 4 w 45"/>
              <a:gd name="T9" fmla="*/ 43 h 43"/>
              <a:gd name="T10" fmla="*/ 7 w 45"/>
              <a:gd name="T11" fmla="*/ 43 h 43"/>
              <a:gd name="T12" fmla="*/ 33 w 45"/>
              <a:gd name="T13" fmla="*/ 15 h 43"/>
              <a:gd name="T14" fmla="*/ 44 w 45"/>
              <a:gd name="T15" fmla="*/ 13 h 43"/>
              <a:gd name="T16" fmla="*/ 45 w 45"/>
              <a:gd name="T17" fmla="*/ 8 h 43"/>
              <a:gd name="T18" fmla="*/ 41 w 45"/>
              <a:gd name="T19" fmla="*/ 9 h 43"/>
              <a:gd name="T20" fmla="*/ 45 w 45"/>
              <a:gd name="T21" fmla="*/ 6 h 43"/>
              <a:gd name="T22" fmla="*/ 45 w 4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3">
                <a:moveTo>
                  <a:pt x="45" y="0"/>
                </a:moveTo>
                <a:cubicBezTo>
                  <a:pt x="29" y="10"/>
                  <a:pt x="29" y="10"/>
                  <a:pt x="29" y="10"/>
                </a:cubicBezTo>
                <a:cubicBezTo>
                  <a:pt x="30" y="11"/>
                  <a:pt x="30" y="11"/>
                  <a:pt x="30" y="11"/>
                </a:cubicBezTo>
                <a:cubicBezTo>
                  <a:pt x="0" y="42"/>
                  <a:pt x="0" y="42"/>
                  <a:pt x="0" y="42"/>
                </a:cubicBezTo>
                <a:cubicBezTo>
                  <a:pt x="1" y="43"/>
                  <a:pt x="3" y="43"/>
                  <a:pt x="4" y="43"/>
                </a:cubicBezTo>
                <a:cubicBezTo>
                  <a:pt x="5" y="43"/>
                  <a:pt x="6" y="43"/>
                  <a:pt x="7" y="43"/>
                </a:cubicBezTo>
                <a:cubicBezTo>
                  <a:pt x="33" y="15"/>
                  <a:pt x="33" y="15"/>
                  <a:pt x="33" y="15"/>
                </a:cubicBezTo>
                <a:cubicBezTo>
                  <a:pt x="44" y="13"/>
                  <a:pt x="44" y="13"/>
                  <a:pt x="44" y="13"/>
                </a:cubicBezTo>
                <a:cubicBezTo>
                  <a:pt x="44" y="12"/>
                  <a:pt x="45" y="10"/>
                  <a:pt x="45" y="8"/>
                </a:cubicBezTo>
                <a:cubicBezTo>
                  <a:pt x="41" y="9"/>
                  <a:pt x="41" y="9"/>
                  <a:pt x="41" y="9"/>
                </a:cubicBezTo>
                <a:cubicBezTo>
                  <a:pt x="45" y="6"/>
                  <a:pt x="45" y="6"/>
                  <a:pt x="45" y="6"/>
                </a:cubicBezTo>
                <a:cubicBezTo>
                  <a:pt x="45" y="4"/>
                  <a:pt x="45" y="2"/>
                  <a:pt x="4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6"/>
          <p:cNvSpPr>
            <a:spLocks/>
          </p:cNvSpPr>
          <p:nvPr/>
        </p:nvSpPr>
        <p:spPr bwMode="auto">
          <a:xfrm rot="19800000">
            <a:off x="11348434" y="5356605"/>
            <a:ext cx="108278" cy="95130"/>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cxnSp>
        <p:nvCxnSpPr>
          <p:cNvPr id="28" name="直接连接符 27"/>
          <p:cNvCxnSpPr>
            <a:stCxn id="22" idx="2"/>
            <a:endCxn id="24" idx="0"/>
          </p:cNvCxnSpPr>
          <p:nvPr/>
        </p:nvCxnSpPr>
        <p:spPr>
          <a:xfrm flipH="1">
            <a:off x="10394759" y="5717697"/>
            <a:ext cx="162672" cy="108324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2" idx="4"/>
            <a:endCxn id="27" idx="2"/>
          </p:cNvCxnSpPr>
          <p:nvPr/>
        </p:nvCxnSpPr>
        <p:spPr>
          <a:xfrm flipV="1">
            <a:off x="10633644" y="5443828"/>
            <a:ext cx="744146" cy="257282"/>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1" idx="1"/>
            <a:endCxn id="14" idx="5"/>
          </p:cNvCxnSpPr>
          <p:nvPr/>
        </p:nvCxnSpPr>
        <p:spPr>
          <a:xfrm flipH="1" flipV="1">
            <a:off x="11705996" y="4886958"/>
            <a:ext cx="198718" cy="237312"/>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1" idx="5"/>
            <a:endCxn id="12" idx="3"/>
          </p:cNvCxnSpPr>
          <p:nvPr/>
        </p:nvCxnSpPr>
        <p:spPr>
          <a:xfrm flipV="1">
            <a:off x="11982785" y="3999019"/>
            <a:ext cx="136381" cy="110630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4" idx="0"/>
            <a:endCxn id="12" idx="2"/>
          </p:cNvCxnSpPr>
          <p:nvPr/>
        </p:nvCxnSpPr>
        <p:spPr>
          <a:xfrm flipV="1">
            <a:off x="11682644" y="3997777"/>
            <a:ext cx="378210" cy="83280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3" idx="5"/>
            <a:endCxn id="2" idx="2"/>
          </p:cNvCxnSpPr>
          <p:nvPr/>
        </p:nvCxnSpPr>
        <p:spPr>
          <a:xfrm flipV="1">
            <a:off x="11961533" y="2533771"/>
            <a:ext cx="205315" cy="573452"/>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7" idx="2"/>
          </p:cNvCxnSpPr>
          <p:nvPr/>
        </p:nvCxnSpPr>
        <p:spPr>
          <a:xfrm flipV="1">
            <a:off x="11720491" y="2046943"/>
            <a:ext cx="515503" cy="64515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 idx="4"/>
            <a:endCxn id="12" idx="1"/>
          </p:cNvCxnSpPr>
          <p:nvPr/>
        </p:nvCxnSpPr>
        <p:spPr>
          <a:xfrm>
            <a:off x="11156442" y="3198528"/>
            <a:ext cx="887566" cy="72170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2" idx="4"/>
          </p:cNvCxnSpPr>
          <p:nvPr/>
        </p:nvCxnSpPr>
        <p:spPr>
          <a:xfrm flipV="1">
            <a:off x="12139705" y="3913939"/>
            <a:ext cx="523841" cy="6624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1471350" y="5269524"/>
            <a:ext cx="764644" cy="9498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7" idx="3"/>
            <a:endCxn id="19" idx="5"/>
          </p:cNvCxnSpPr>
          <p:nvPr/>
        </p:nvCxnSpPr>
        <p:spPr>
          <a:xfrm>
            <a:off x="11425560" y="5445821"/>
            <a:ext cx="393701" cy="1559242"/>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8" idx="3"/>
            <a:endCxn id="22" idx="5"/>
          </p:cNvCxnSpPr>
          <p:nvPr/>
        </p:nvCxnSpPr>
        <p:spPr>
          <a:xfrm flipH="1">
            <a:off x="10616143" y="4679728"/>
            <a:ext cx="603104" cy="945667"/>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9" idx="4"/>
            <a:endCxn id="12" idx="2"/>
          </p:cNvCxnSpPr>
          <p:nvPr/>
        </p:nvCxnSpPr>
        <p:spPr>
          <a:xfrm>
            <a:off x="11023251" y="3968260"/>
            <a:ext cx="1037603" cy="29517"/>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8" idx="4"/>
            <a:endCxn id="14" idx="2"/>
          </p:cNvCxnSpPr>
          <p:nvPr/>
        </p:nvCxnSpPr>
        <p:spPr>
          <a:xfrm>
            <a:off x="11238535" y="4661429"/>
            <a:ext cx="411084" cy="202177"/>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13" idx="4"/>
            <a:endCxn id="12" idx="0"/>
          </p:cNvCxnSpPr>
          <p:nvPr/>
        </p:nvCxnSpPr>
        <p:spPr>
          <a:xfrm>
            <a:off x="11973039" y="3160187"/>
            <a:ext cx="90199" cy="74196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0" idx="3"/>
            <a:endCxn id="13" idx="0"/>
          </p:cNvCxnSpPr>
          <p:nvPr/>
        </p:nvCxnSpPr>
        <p:spPr>
          <a:xfrm>
            <a:off x="11710016" y="2736112"/>
            <a:ext cx="210795" cy="370779"/>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4" idx="4"/>
            <a:endCxn id="27" idx="5"/>
          </p:cNvCxnSpPr>
          <p:nvPr/>
        </p:nvCxnSpPr>
        <p:spPr>
          <a:xfrm flipH="1">
            <a:off x="11427356" y="4896631"/>
            <a:ext cx="255288" cy="46788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24" idx="5"/>
          </p:cNvCxnSpPr>
          <p:nvPr/>
        </p:nvCxnSpPr>
        <p:spPr>
          <a:xfrm flipH="1">
            <a:off x="10472089" y="6243411"/>
            <a:ext cx="459142" cy="55936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9" idx="5"/>
            <a:endCxn id="23" idx="4"/>
          </p:cNvCxnSpPr>
          <p:nvPr/>
        </p:nvCxnSpPr>
        <p:spPr>
          <a:xfrm flipH="1" flipV="1">
            <a:off x="11037097" y="6250944"/>
            <a:ext cx="782164" cy="754119"/>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22" idx="3"/>
            <a:endCxn id="23" idx="0"/>
          </p:cNvCxnSpPr>
          <p:nvPr/>
        </p:nvCxnSpPr>
        <p:spPr>
          <a:xfrm>
            <a:off x="10614400" y="5719373"/>
            <a:ext cx="365320" cy="471370"/>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27" idx="4"/>
            <a:endCxn id="20" idx="1"/>
          </p:cNvCxnSpPr>
          <p:nvPr/>
        </p:nvCxnSpPr>
        <p:spPr>
          <a:xfrm>
            <a:off x="11441889" y="5430057"/>
            <a:ext cx="590459" cy="223202"/>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7" idx="2"/>
            <a:endCxn id="23" idx="5"/>
          </p:cNvCxnSpPr>
          <p:nvPr/>
        </p:nvCxnSpPr>
        <p:spPr>
          <a:xfrm flipH="1">
            <a:off x="11023263" y="5443828"/>
            <a:ext cx="354527" cy="748099"/>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smtClean="0">
                <a:solidFill>
                  <a:schemeClr val="tx1"/>
                </a:solidFill>
                <a:latin typeface="+mn-lt"/>
              </a:rPr>
              <a:t>01</a:t>
            </a:r>
            <a:endParaRPr lang="zh-CN" altLang="en-US" sz="6000" dirty="0">
              <a:solidFill>
                <a:schemeClr val="tx1"/>
              </a:solidFill>
              <a:latin typeface="+mn-lt"/>
            </a:endParaRPr>
          </a:p>
        </p:txBody>
      </p:sp>
      <p:cxnSp>
        <p:nvCxnSpPr>
          <p:cNvPr id="51" name="直接连接符 50"/>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0" name="Group 25"/>
          <p:cNvGrpSpPr/>
          <p:nvPr/>
        </p:nvGrpSpPr>
        <p:grpSpPr>
          <a:xfrm>
            <a:off x="2462877" y="2878276"/>
            <a:ext cx="1243012" cy="204788"/>
            <a:chOff x="2724298" y="3185585"/>
            <a:chExt cx="1243012" cy="204788"/>
          </a:xfrm>
        </p:grpSpPr>
        <p:sp>
          <p:nvSpPr>
            <p:cNvPr id="61" name="Line 13"/>
            <p:cNvSpPr>
              <a:spLocks noChangeShapeType="1"/>
            </p:cNvSpPr>
            <p:nvPr/>
          </p:nvSpPr>
          <p:spPr bwMode="auto">
            <a:xfrm>
              <a:off x="2738585" y="3199872"/>
              <a:ext cx="1228725" cy="0"/>
            </a:xfrm>
            <a:prstGeom prst="line">
              <a:avLst/>
            </a:prstGeom>
            <a:noFill/>
            <a:ln w="30163"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5886F"/>
                </a:solidFill>
                <a:effectLst/>
                <a:uLnTx/>
                <a:uFillTx/>
                <a:latin typeface="Open Sans"/>
                <a:ea typeface="+mn-ea"/>
                <a:cs typeface="+mn-cs"/>
              </a:endParaRPr>
            </a:p>
          </p:txBody>
        </p:sp>
        <p:sp>
          <p:nvSpPr>
            <p:cNvPr id="62" name="Line 14"/>
            <p:cNvSpPr>
              <a:spLocks noChangeShapeType="1"/>
            </p:cNvSpPr>
            <p:nvPr/>
          </p:nvSpPr>
          <p:spPr bwMode="auto">
            <a:xfrm>
              <a:off x="2724298" y="3185585"/>
              <a:ext cx="0" cy="204788"/>
            </a:xfrm>
            <a:prstGeom prst="line">
              <a:avLst/>
            </a:prstGeom>
            <a:noFill/>
            <a:ln w="30163"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5886F"/>
                </a:solidFill>
                <a:effectLst/>
                <a:uLnTx/>
                <a:uFillTx/>
                <a:latin typeface="Open Sans"/>
                <a:ea typeface="+mn-ea"/>
                <a:cs typeface="+mn-cs"/>
              </a:endParaRPr>
            </a:p>
          </p:txBody>
        </p:sp>
        <p:sp>
          <p:nvSpPr>
            <p:cNvPr id="63" name="Line 15"/>
            <p:cNvSpPr>
              <a:spLocks noChangeShapeType="1"/>
            </p:cNvSpPr>
            <p:nvPr/>
          </p:nvSpPr>
          <p:spPr bwMode="auto">
            <a:xfrm>
              <a:off x="3953816" y="3185585"/>
              <a:ext cx="0" cy="174625"/>
            </a:xfrm>
            <a:prstGeom prst="line">
              <a:avLst/>
            </a:prstGeom>
            <a:noFill/>
            <a:ln w="30163"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5886F"/>
                </a:solidFill>
                <a:effectLst/>
                <a:uLnTx/>
                <a:uFillTx/>
                <a:latin typeface="Open Sans"/>
                <a:ea typeface="+mn-ea"/>
                <a:cs typeface="+mn-cs"/>
              </a:endParaRPr>
            </a:p>
          </p:txBody>
        </p:sp>
      </p:grpSp>
      <p:sp>
        <p:nvSpPr>
          <p:cNvPr id="72" name="TextBox 37"/>
          <p:cNvSpPr txBox="1"/>
          <p:nvPr/>
        </p:nvSpPr>
        <p:spPr>
          <a:xfrm>
            <a:off x="6218432" y="2124697"/>
            <a:ext cx="3635539" cy="505010"/>
          </a:xfrm>
          <a:prstGeom prst="rect">
            <a:avLst/>
          </a:prstGeom>
          <a:noFill/>
        </p:spPr>
        <p:txBody>
          <a:bodyPr wrap="square" rtlCol="0">
            <a:spAutoFit/>
          </a:bodyPr>
          <a:lstStyle/>
          <a:p>
            <a:pPr lvl="0">
              <a:lnSpc>
                <a:spcPct val="120000"/>
              </a:lnSpc>
              <a:defRPr/>
            </a:pPr>
            <a:r>
              <a:rPr lang="zh-CN" altLang="en-US" sz="2400" dirty="0" smtClean="0"/>
              <a:t>把握学科研究方向</a:t>
            </a:r>
            <a:endParaRPr kumimoji="0" lang="en-US" sz="2400" i="0" u="none" strike="noStrike" kern="1200" cap="none" spc="0" normalizeH="0" baseline="0" noProof="0" dirty="0">
              <a:ln>
                <a:noFill/>
              </a:ln>
              <a:solidFill>
                <a:srgbClr val="95886F"/>
              </a:solidFill>
              <a:effectLst/>
              <a:uLnTx/>
              <a:uFillTx/>
              <a:latin typeface="Open Sans"/>
              <a:ea typeface="+mn-ea"/>
              <a:cs typeface="+mn-cs"/>
            </a:endParaRPr>
          </a:p>
        </p:txBody>
      </p:sp>
      <p:cxnSp>
        <p:nvCxnSpPr>
          <p:cNvPr id="80" name="Straight Connector 45"/>
          <p:cNvCxnSpPr/>
          <p:nvPr/>
        </p:nvCxnSpPr>
        <p:spPr>
          <a:xfrm>
            <a:off x="3821776" y="2313321"/>
            <a:ext cx="1149224"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46"/>
          <p:cNvCxnSpPr/>
          <p:nvPr/>
        </p:nvCxnSpPr>
        <p:spPr>
          <a:xfrm>
            <a:off x="4420971" y="3686286"/>
            <a:ext cx="1149224"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2" name="Straight Connector 47"/>
          <p:cNvCxnSpPr/>
          <p:nvPr/>
        </p:nvCxnSpPr>
        <p:spPr>
          <a:xfrm>
            <a:off x="4971000" y="4965288"/>
            <a:ext cx="1149224"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213430" y="2177144"/>
            <a:ext cx="1917699" cy="523220"/>
          </a:xfrm>
          <a:prstGeom prst="rect">
            <a:avLst/>
          </a:prstGeom>
          <a:noFill/>
        </p:spPr>
        <p:txBody>
          <a:bodyPr wrap="square" rtlCol="0">
            <a:spAutoFit/>
          </a:bodyPr>
          <a:lstStyle/>
          <a:p>
            <a:r>
              <a:rPr lang="zh-CN" altLang="en-US" sz="2800" b="1" dirty="0" smtClean="0"/>
              <a:t>学科服务</a:t>
            </a:r>
            <a:endParaRPr lang="zh-CN" altLang="en-US" sz="2800" b="1" dirty="0"/>
          </a:p>
        </p:txBody>
      </p:sp>
      <p:sp>
        <p:nvSpPr>
          <p:cNvPr id="87" name="TextBox 86"/>
          <p:cNvSpPr txBox="1"/>
          <p:nvPr/>
        </p:nvSpPr>
        <p:spPr>
          <a:xfrm>
            <a:off x="1175657" y="3407230"/>
            <a:ext cx="1828804" cy="523220"/>
          </a:xfrm>
          <a:prstGeom prst="rect">
            <a:avLst/>
          </a:prstGeom>
          <a:noFill/>
        </p:spPr>
        <p:txBody>
          <a:bodyPr wrap="square" rtlCol="0">
            <a:spAutoFit/>
          </a:bodyPr>
          <a:lstStyle/>
          <a:p>
            <a:r>
              <a:rPr lang="zh-CN" altLang="en-US" sz="2800" b="1" dirty="0" smtClean="0"/>
              <a:t>数据分析</a:t>
            </a:r>
            <a:endParaRPr lang="zh-CN" altLang="en-US" sz="2800" b="1" dirty="0"/>
          </a:p>
        </p:txBody>
      </p:sp>
      <p:sp>
        <p:nvSpPr>
          <p:cNvPr id="88" name="TextBox 87"/>
          <p:cNvSpPr txBox="1"/>
          <p:nvPr/>
        </p:nvSpPr>
        <p:spPr>
          <a:xfrm>
            <a:off x="3069775" y="3385457"/>
            <a:ext cx="1698168" cy="523220"/>
          </a:xfrm>
          <a:prstGeom prst="rect">
            <a:avLst/>
          </a:prstGeom>
          <a:noFill/>
        </p:spPr>
        <p:txBody>
          <a:bodyPr wrap="square" rtlCol="0">
            <a:spAutoFit/>
          </a:bodyPr>
          <a:lstStyle/>
          <a:p>
            <a:r>
              <a:rPr lang="zh-CN" altLang="en-US" sz="2800" b="1" dirty="0" smtClean="0"/>
              <a:t>数据挖掘</a:t>
            </a:r>
            <a:endParaRPr lang="zh-CN" altLang="en-US" sz="2800" b="1" dirty="0"/>
          </a:p>
        </p:txBody>
      </p:sp>
      <p:grpSp>
        <p:nvGrpSpPr>
          <p:cNvPr id="89" name="组合 242"/>
          <p:cNvGrpSpPr/>
          <p:nvPr/>
        </p:nvGrpSpPr>
        <p:grpSpPr>
          <a:xfrm>
            <a:off x="5301342" y="1970315"/>
            <a:ext cx="762479" cy="805543"/>
            <a:chOff x="3750714" y="2923481"/>
            <a:chExt cx="854383" cy="855696"/>
          </a:xfrm>
        </p:grpSpPr>
        <p:sp>
          <p:nvSpPr>
            <p:cNvPr id="90" name="MH_Other_4"/>
            <p:cNvSpPr/>
            <p:nvPr>
              <p:custDataLst>
                <p:tags r:id="rId3"/>
              </p:custDataLst>
            </p:nvPr>
          </p:nvSpPr>
          <p:spPr>
            <a:xfrm>
              <a:off x="3750714" y="2923481"/>
              <a:ext cx="854383" cy="8556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1" name="Freeform 359"/>
            <p:cNvSpPr>
              <a:spLocks noEditPoints="1"/>
            </p:cNvSpPr>
            <p:nvPr/>
          </p:nvSpPr>
          <p:spPr bwMode="auto">
            <a:xfrm>
              <a:off x="3975126" y="3144961"/>
              <a:ext cx="386767" cy="395618"/>
            </a:xfrm>
            <a:custGeom>
              <a:avLst/>
              <a:gdLst>
                <a:gd name="T0" fmla="*/ 317 w 370"/>
                <a:gd name="T1" fmla="*/ 63 h 378"/>
                <a:gd name="T2" fmla="*/ 361 w 370"/>
                <a:gd name="T3" fmla="*/ 13 h 378"/>
                <a:gd name="T4" fmla="*/ 346 w 370"/>
                <a:gd name="T5" fmla="*/ 0 h 378"/>
                <a:gd name="T6" fmla="*/ 302 w 370"/>
                <a:gd name="T7" fmla="*/ 49 h 378"/>
                <a:gd name="T8" fmla="*/ 185 w 370"/>
                <a:gd name="T9" fmla="*/ 8 h 378"/>
                <a:gd name="T10" fmla="*/ 0 w 370"/>
                <a:gd name="T11" fmla="*/ 193 h 378"/>
                <a:gd name="T12" fmla="*/ 185 w 370"/>
                <a:gd name="T13" fmla="*/ 378 h 378"/>
                <a:gd name="T14" fmla="*/ 370 w 370"/>
                <a:gd name="T15" fmla="*/ 193 h 378"/>
                <a:gd name="T16" fmla="*/ 317 w 370"/>
                <a:gd name="T17" fmla="*/ 63 h 378"/>
                <a:gd name="T18" fmla="*/ 185 w 370"/>
                <a:gd name="T19" fmla="*/ 332 h 378"/>
                <a:gd name="T20" fmla="*/ 46 w 370"/>
                <a:gd name="T21" fmla="*/ 193 h 378"/>
                <a:gd name="T22" fmla="*/ 185 w 370"/>
                <a:gd name="T23" fmla="*/ 54 h 378"/>
                <a:gd name="T24" fmla="*/ 271 w 370"/>
                <a:gd name="T25" fmla="*/ 84 h 378"/>
                <a:gd name="T26" fmla="*/ 258 w 370"/>
                <a:gd name="T27" fmla="*/ 99 h 378"/>
                <a:gd name="T28" fmla="*/ 185 w 370"/>
                <a:gd name="T29" fmla="*/ 74 h 378"/>
                <a:gd name="T30" fmla="*/ 66 w 370"/>
                <a:gd name="T31" fmla="*/ 193 h 378"/>
                <a:gd name="T32" fmla="*/ 185 w 370"/>
                <a:gd name="T33" fmla="*/ 311 h 378"/>
                <a:gd name="T34" fmla="*/ 304 w 370"/>
                <a:gd name="T35" fmla="*/ 193 h 378"/>
                <a:gd name="T36" fmla="*/ 273 w 370"/>
                <a:gd name="T37" fmla="*/ 113 h 378"/>
                <a:gd name="T38" fmla="*/ 286 w 370"/>
                <a:gd name="T39" fmla="*/ 97 h 378"/>
                <a:gd name="T40" fmla="*/ 324 w 370"/>
                <a:gd name="T41" fmla="*/ 193 h 378"/>
                <a:gd name="T42" fmla="*/ 185 w 370"/>
                <a:gd name="T43" fmla="*/ 332 h 378"/>
                <a:gd name="T44" fmla="*/ 257 w 370"/>
                <a:gd name="T45" fmla="*/ 193 h 378"/>
                <a:gd name="T46" fmla="*/ 185 w 370"/>
                <a:gd name="T47" fmla="*/ 265 h 378"/>
                <a:gd name="T48" fmla="*/ 113 w 370"/>
                <a:gd name="T49" fmla="*/ 193 h 378"/>
                <a:gd name="T50" fmla="*/ 185 w 370"/>
                <a:gd name="T51" fmla="*/ 121 h 378"/>
                <a:gd name="T52" fmla="*/ 217 w 370"/>
                <a:gd name="T53" fmla="*/ 128 h 378"/>
                <a:gd name="T54" fmla="*/ 207 w 370"/>
                <a:gd name="T55" fmla="*/ 148 h 378"/>
                <a:gd name="T56" fmla="*/ 185 w 370"/>
                <a:gd name="T57" fmla="*/ 143 h 378"/>
                <a:gd name="T58" fmla="*/ 135 w 370"/>
                <a:gd name="T59" fmla="*/ 193 h 378"/>
                <a:gd name="T60" fmla="*/ 185 w 370"/>
                <a:gd name="T61" fmla="*/ 243 h 378"/>
                <a:gd name="T62" fmla="*/ 235 w 370"/>
                <a:gd name="T63" fmla="*/ 193 h 378"/>
                <a:gd name="T64" fmla="*/ 229 w 370"/>
                <a:gd name="T65" fmla="*/ 169 h 378"/>
                <a:gd name="T66" fmla="*/ 247 w 370"/>
                <a:gd name="T67" fmla="*/ 157 h 378"/>
                <a:gd name="T68" fmla="*/ 257 w 370"/>
                <a:gd name="T69" fmla="*/ 19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0" h="378">
                  <a:moveTo>
                    <a:pt x="317" y="63"/>
                  </a:moveTo>
                  <a:cubicBezTo>
                    <a:pt x="361" y="13"/>
                    <a:pt x="361" y="13"/>
                    <a:pt x="361" y="13"/>
                  </a:cubicBezTo>
                  <a:cubicBezTo>
                    <a:pt x="346" y="0"/>
                    <a:pt x="346" y="0"/>
                    <a:pt x="346" y="0"/>
                  </a:cubicBezTo>
                  <a:cubicBezTo>
                    <a:pt x="302" y="49"/>
                    <a:pt x="302" y="49"/>
                    <a:pt x="302" y="49"/>
                  </a:cubicBezTo>
                  <a:cubicBezTo>
                    <a:pt x="270" y="23"/>
                    <a:pt x="229" y="8"/>
                    <a:pt x="185" y="8"/>
                  </a:cubicBezTo>
                  <a:cubicBezTo>
                    <a:pt x="83" y="8"/>
                    <a:pt x="0" y="91"/>
                    <a:pt x="0" y="193"/>
                  </a:cubicBezTo>
                  <a:cubicBezTo>
                    <a:pt x="0" y="295"/>
                    <a:pt x="83" y="378"/>
                    <a:pt x="185" y="378"/>
                  </a:cubicBezTo>
                  <a:cubicBezTo>
                    <a:pt x="287" y="378"/>
                    <a:pt x="370" y="295"/>
                    <a:pt x="370" y="193"/>
                  </a:cubicBezTo>
                  <a:cubicBezTo>
                    <a:pt x="370" y="142"/>
                    <a:pt x="350" y="96"/>
                    <a:pt x="317" y="63"/>
                  </a:cubicBezTo>
                  <a:close/>
                  <a:moveTo>
                    <a:pt x="185" y="332"/>
                  </a:moveTo>
                  <a:cubicBezTo>
                    <a:pt x="108" y="332"/>
                    <a:pt x="46" y="269"/>
                    <a:pt x="46" y="193"/>
                  </a:cubicBezTo>
                  <a:cubicBezTo>
                    <a:pt x="46" y="116"/>
                    <a:pt x="108" y="54"/>
                    <a:pt x="185" y="54"/>
                  </a:cubicBezTo>
                  <a:cubicBezTo>
                    <a:pt x="218" y="54"/>
                    <a:pt x="248" y="65"/>
                    <a:pt x="271" y="84"/>
                  </a:cubicBezTo>
                  <a:cubicBezTo>
                    <a:pt x="258" y="99"/>
                    <a:pt x="258" y="99"/>
                    <a:pt x="258" y="99"/>
                  </a:cubicBezTo>
                  <a:cubicBezTo>
                    <a:pt x="238" y="83"/>
                    <a:pt x="212" y="74"/>
                    <a:pt x="185" y="74"/>
                  </a:cubicBezTo>
                  <a:cubicBezTo>
                    <a:pt x="120" y="74"/>
                    <a:pt x="66" y="127"/>
                    <a:pt x="66" y="193"/>
                  </a:cubicBezTo>
                  <a:cubicBezTo>
                    <a:pt x="66" y="258"/>
                    <a:pt x="120" y="311"/>
                    <a:pt x="185" y="311"/>
                  </a:cubicBezTo>
                  <a:cubicBezTo>
                    <a:pt x="251" y="311"/>
                    <a:pt x="304" y="258"/>
                    <a:pt x="304" y="193"/>
                  </a:cubicBezTo>
                  <a:cubicBezTo>
                    <a:pt x="304" y="162"/>
                    <a:pt x="292" y="134"/>
                    <a:pt x="273" y="113"/>
                  </a:cubicBezTo>
                  <a:cubicBezTo>
                    <a:pt x="286" y="97"/>
                    <a:pt x="286" y="97"/>
                    <a:pt x="286" y="97"/>
                  </a:cubicBezTo>
                  <a:cubicBezTo>
                    <a:pt x="310" y="122"/>
                    <a:pt x="324" y="156"/>
                    <a:pt x="324" y="193"/>
                  </a:cubicBezTo>
                  <a:cubicBezTo>
                    <a:pt x="324" y="269"/>
                    <a:pt x="262" y="332"/>
                    <a:pt x="185" y="332"/>
                  </a:cubicBezTo>
                  <a:close/>
                  <a:moveTo>
                    <a:pt x="257" y="193"/>
                  </a:moveTo>
                  <a:cubicBezTo>
                    <a:pt x="257" y="232"/>
                    <a:pt x="225" y="265"/>
                    <a:pt x="185" y="265"/>
                  </a:cubicBezTo>
                  <a:cubicBezTo>
                    <a:pt x="145" y="265"/>
                    <a:pt x="113" y="232"/>
                    <a:pt x="113" y="193"/>
                  </a:cubicBezTo>
                  <a:cubicBezTo>
                    <a:pt x="113" y="153"/>
                    <a:pt x="145" y="121"/>
                    <a:pt x="185" y="121"/>
                  </a:cubicBezTo>
                  <a:cubicBezTo>
                    <a:pt x="197" y="121"/>
                    <a:pt x="207" y="124"/>
                    <a:pt x="217" y="128"/>
                  </a:cubicBezTo>
                  <a:cubicBezTo>
                    <a:pt x="207" y="148"/>
                    <a:pt x="207" y="148"/>
                    <a:pt x="207" y="148"/>
                  </a:cubicBezTo>
                  <a:cubicBezTo>
                    <a:pt x="200" y="145"/>
                    <a:pt x="193" y="143"/>
                    <a:pt x="185" y="143"/>
                  </a:cubicBezTo>
                  <a:cubicBezTo>
                    <a:pt x="158" y="143"/>
                    <a:pt x="135" y="165"/>
                    <a:pt x="135" y="193"/>
                  </a:cubicBezTo>
                  <a:cubicBezTo>
                    <a:pt x="135" y="220"/>
                    <a:pt x="158" y="243"/>
                    <a:pt x="185" y="243"/>
                  </a:cubicBezTo>
                  <a:cubicBezTo>
                    <a:pt x="212" y="243"/>
                    <a:pt x="235" y="220"/>
                    <a:pt x="235" y="193"/>
                  </a:cubicBezTo>
                  <a:cubicBezTo>
                    <a:pt x="235" y="184"/>
                    <a:pt x="233" y="176"/>
                    <a:pt x="229" y="169"/>
                  </a:cubicBezTo>
                  <a:cubicBezTo>
                    <a:pt x="247" y="157"/>
                    <a:pt x="247" y="157"/>
                    <a:pt x="247" y="157"/>
                  </a:cubicBezTo>
                  <a:cubicBezTo>
                    <a:pt x="253" y="167"/>
                    <a:pt x="257" y="180"/>
                    <a:pt x="257" y="193"/>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92" name="组合 222"/>
          <p:cNvGrpSpPr/>
          <p:nvPr/>
        </p:nvGrpSpPr>
        <p:grpSpPr>
          <a:xfrm>
            <a:off x="5921349" y="3268214"/>
            <a:ext cx="784207" cy="803070"/>
            <a:chOff x="7586907" y="2923481"/>
            <a:chExt cx="854383" cy="855696"/>
          </a:xfrm>
        </p:grpSpPr>
        <p:sp>
          <p:nvSpPr>
            <p:cNvPr id="93" name="MH_Other_2"/>
            <p:cNvSpPr/>
            <p:nvPr>
              <p:custDataLst>
                <p:tags r:id="rId2"/>
              </p:custDataLst>
            </p:nvPr>
          </p:nvSpPr>
          <p:spPr>
            <a:xfrm>
              <a:off x="7586907" y="2923481"/>
              <a:ext cx="854383" cy="8556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94" name="组合 224"/>
            <p:cNvGrpSpPr/>
            <p:nvPr/>
          </p:nvGrpSpPr>
          <p:grpSpPr>
            <a:xfrm>
              <a:off x="7807807" y="3173511"/>
              <a:ext cx="412888" cy="373487"/>
              <a:chOff x="8191847" y="1367903"/>
              <a:chExt cx="672954" cy="608761"/>
            </a:xfrm>
          </p:grpSpPr>
          <p:sp>
            <p:nvSpPr>
              <p:cNvPr id="95" name="Freeform 345"/>
              <p:cNvSpPr>
                <a:spLocks/>
              </p:cNvSpPr>
              <p:nvPr/>
            </p:nvSpPr>
            <p:spPr bwMode="auto">
              <a:xfrm>
                <a:off x="8791951" y="1657858"/>
                <a:ext cx="72849" cy="30294"/>
              </a:xfrm>
              <a:custGeom>
                <a:avLst/>
                <a:gdLst>
                  <a:gd name="T0" fmla="*/ 9 w 43"/>
                  <a:gd name="T1" fmla="*/ 18 h 18"/>
                  <a:gd name="T2" fmla="*/ 34 w 43"/>
                  <a:gd name="T3" fmla="*/ 17 h 18"/>
                  <a:gd name="T4" fmla="*/ 42 w 43"/>
                  <a:gd name="T5" fmla="*/ 8 h 18"/>
                  <a:gd name="T6" fmla="*/ 34 w 43"/>
                  <a:gd name="T7" fmla="*/ 0 h 18"/>
                  <a:gd name="T8" fmla="*/ 8 w 43"/>
                  <a:gd name="T9" fmla="*/ 1 h 18"/>
                  <a:gd name="T10" fmla="*/ 0 w 43"/>
                  <a:gd name="T11" fmla="*/ 9 h 18"/>
                  <a:gd name="T12" fmla="*/ 0 w 43"/>
                  <a:gd name="T13" fmla="*/ 9 h 18"/>
                  <a:gd name="T14" fmla="*/ 9 w 43"/>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8">
                    <a:moveTo>
                      <a:pt x="9" y="18"/>
                    </a:moveTo>
                    <a:cubicBezTo>
                      <a:pt x="34" y="17"/>
                      <a:pt x="34" y="17"/>
                      <a:pt x="34" y="17"/>
                    </a:cubicBezTo>
                    <a:cubicBezTo>
                      <a:pt x="39" y="17"/>
                      <a:pt x="43" y="13"/>
                      <a:pt x="42" y="8"/>
                    </a:cubicBezTo>
                    <a:cubicBezTo>
                      <a:pt x="42" y="3"/>
                      <a:pt x="38" y="0"/>
                      <a:pt x="34" y="0"/>
                    </a:cubicBezTo>
                    <a:cubicBezTo>
                      <a:pt x="8" y="1"/>
                      <a:pt x="8" y="1"/>
                      <a:pt x="8" y="1"/>
                    </a:cubicBezTo>
                    <a:cubicBezTo>
                      <a:pt x="3" y="1"/>
                      <a:pt x="0" y="4"/>
                      <a:pt x="0" y="9"/>
                    </a:cubicBezTo>
                    <a:cubicBezTo>
                      <a:pt x="0" y="9"/>
                      <a:pt x="0" y="9"/>
                      <a:pt x="0" y="9"/>
                    </a:cubicBezTo>
                    <a:cubicBezTo>
                      <a:pt x="0" y="14"/>
                      <a:pt x="4" y="18"/>
                      <a:pt x="9" y="18"/>
                    </a:cubicBezTo>
                    <a:close/>
                  </a:path>
                </a:pathLst>
              </a:custGeom>
              <a:gradFill flip="none" rotWithShape="1">
                <a:gsLst>
                  <a:gs pos="13000">
                    <a:srgbClr val="0CA79F"/>
                  </a:gs>
                  <a:gs pos="73000">
                    <a:srgbClr val="846242"/>
                  </a:gs>
                </a:gsLst>
                <a:lin ang="27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6" name="Freeform 346"/>
              <p:cNvSpPr>
                <a:spLocks/>
              </p:cNvSpPr>
              <p:nvPr/>
            </p:nvSpPr>
            <p:spPr bwMode="auto">
              <a:xfrm>
                <a:off x="8793394" y="1458063"/>
                <a:ext cx="71407" cy="49769"/>
              </a:xfrm>
              <a:custGeom>
                <a:avLst/>
                <a:gdLst>
                  <a:gd name="T0" fmla="*/ 11 w 42"/>
                  <a:gd name="T1" fmla="*/ 27 h 29"/>
                  <a:gd name="T2" fmla="*/ 35 w 42"/>
                  <a:gd name="T3" fmla="*/ 18 h 29"/>
                  <a:gd name="T4" fmla="*/ 40 w 42"/>
                  <a:gd name="T5" fmla="*/ 7 h 29"/>
                  <a:gd name="T6" fmla="*/ 29 w 42"/>
                  <a:gd name="T7" fmla="*/ 2 h 29"/>
                  <a:gd name="T8" fmla="*/ 5 w 42"/>
                  <a:gd name="T9" fmla="*/ 12 h 29"/>
                  <a:gd name="T10" fmla="*/ 0 w 42"/>
                  <a:gd name="T11" fmla="*/ 19 h 29"/>
                  <a:gd name="T12" fmla="*/ 0 w 42"/>
                  <a:gd name="T13" fmla="*/ 23 h 29"/>
                  <a:gd name="T14" fmla="*/ 11 w 42"/>
                  <a:gd name="T15" fmla="*/ 2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9">
                    <a:moveTo>
                      <a:pt x="11" y="27"/>
                    </a:moveTo>
                    <a:cubicBezTo>
                      <a:pt x="35" y="18"/>
                      <a:pt x="35" y="18"/>
                      <a:pt x="35" y="18"/>
                    </a:cubicBezTo>
                    <a:cubicBezTo>
                      <a:pt x="39" y="16"/>
                      <a:pt x="42" y="11"/>
                      <a:pt x="40" y="7"/>
                    </a:cubicBezTo>
                    <a:cubicBezTo>
                      <a:pt x="38" y="2"/>
                      <a:pt x="33" y="0"/>
                      <a:pt x="29" y="2"/>
                    </a:cubicBezTo>
                    <a:cubicBezTo>
                      <a:pt x="5" y="12"/>
                      <a:pt x="5" y="12"/>
                      <a:pt x="5" y="12"/>
                    </a:cubicBezTo>
                    <a:cubicBezTo>
                      <a:pt x="2" y="13"/>
                      <a:pt x="0" y="16"/>
                      <a:pt x="0" y="19"/>
                    </a:cubicBezTo>
                    <a:cubicBezTo>
                      <a:pt x="0" y="21"/>
                      <a:pt x="0" y="22"/>
                      <a:pt x="0" y="23"/>
                    </a:cubicBezTo>
                    <a:cubicBezTo>
                      <a:pt x="2" y="27"/>
                      <a:pt x="7" y="29"/>
                      <a:pt x="11" y="27"/>
                    </a:cubicBezTo>
                    <a:close/>
                  </a:path>
                </a:pathLst>
              </a:custGeom>
              <a:gradFill flip="none" rotWithShape="1">
                <a:gsLst>
                  <a:gs pos="13000">
                    <a:srgbClr val="0CA79F"/>
                  </a:gs>
                  <a:gs pos="73000">
                    <a:srgbClr val="846242"/>
                  </a:gs>
                </a:gsLst>
                <a:lin ang="27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7" name="Freeform 347"/>
              <p:cNvSpPr>
                <a:spLocks/>
              </p:cNvSpPr>
              <p:nvPr/>
            </p:nvSpPr>
            <p:spPr bwMode="auto">
              <a:xfrm>
                <a:off x="8793394" y="1821588"/>
                <a:ext cx="71407" cy="49047"/>
              </a:xfrm>
              <a:custGeom>
                <a:avLst/>
                <a:gdLst>
                  <a:gd name="T0" fmla="*/ 35 w 42"/>
                  <a:gd name="T1" fmla="*/ 11 h 29"/>
                  <a:gd name="T2" fmla="*/ 11 w 42"/>
                  <a:gd name="T3" fmla="*/ 2 h 29"/>
                  <a:gd name="T4" fmla="*/ 0 w 42"/>
                  <a:gd name="T5" fmla="*/ 6 h 29"/>
                  <a:gd name="T6" fmla="*/ 0 w 42"/>
                  <a:gd name="T7" fmla="*/ 10 h 29"/>
                  <a:gd name="T8" fmla="*/ 5 w 42"/>
                  <a:gd name="T9" fmla="*/ 17 h 29"/>
                  <a:gd name="T10" fmla="*/ 29 w 42"/>
                  <a:gd name="T11" fmla="*/ 27 h 29"/>
                  <a:gd name="T12" fmla="*/ 40 w 42"/>
                  <a:gd name="T13" fmla="*/ 22 h 29"/>
                  <a:gd name="T14" fmla="*/ 35 w 42"/>
                  <a:gd name="T15" fmla="*/ 1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9">
                    <a:moveTo>
                      <a:pt x="35" y="11"/>
                    </a:moveTo>
                    <a:cubicBezTo>
                      <a:pt x="11" y="2"/>
                      <a:pt x="11" y="2"/>
                      <a:pt x="11" y="2"/>
                    </a:cubicBezTo>
                    <a:cubicBezTo>
                      <a:pt x="7" y="0"/>
                      <a:pt x="2" y="2"/>
                      <a:pt x="0" y="6"/>
                    </a:cubicBezTo>
                    <a:cubicBezTo>
                      <a:pt x="0" y="7"/>
                      <a:pt x="0" y="8"/>
                      <a:pt x="0" y="10"/>
                    </a:cubicBezTo>
                    <a:cubicBezTo>
                      <a:pt x="0" y="13"/>
                      <a:pt x="2" y="16"/>
                      <a:pt x="5" y="17"/>
                    </a:cubicBezTo>
                    <a:cubicBezTo>
                      <a:pt x="29" y="27"/>
                      <a:pt x="29" y="27"/>
                      <a:pt x="29" y="27"/>
                    </a:cubicBezTo>
                    <a:cubicBezTo>
                      <a:pt x="33" y="29"/>
                      <a:pt x="38" y="27"/>
                      <a:pt x="40" y="22"/>
                    </a:cubicBezTo>
                    <a:cubicBezTo>
                      <a:pt x="42" y="18"/>
                      <a:pt x="39" y="13"/>
                      <a:pt x="35" y="11"/>
                    </a:cubicBezTo>
                    <a:close/>
                  </a:path>
                </a:pathLst>
              </a:custGeom>
              <a:gradFill flip="none" rotWithShape="1">
                <a:gsLst>
                  <a:gs pos="13000">
                    <a:srgbClr val="0CA79F"/>
                  </a:gs>
                  <a:gs pos="73000">
                    <a:srgbClr val="846242"/>
                  </a:gs>
                </a:gsLst>
                <a:lin ang="27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8" name="Freeform 348"/>
              <p:cNvSpPr>
                <a:spLocks/>
              </p:cNvSpPr>
              <p:nvPr/>
            </p:nvSpPr>
            <p:spPr bwMode="auto">
              <a:xfrm>
                <a:off x="8668612" y="1367903"/>
                <a:ext cx="69964" cy="608760"/>
              </a:xfrm>
              <a:custGeom>
                <a:avLst/>
                <a:gdLst>
                  <a:gd name="T0" fmla="*/ 20 w 41"/>
                  <a:gd name="T1" fmla="*/ 0 h 357"/>
                  <a:gd name="T2" fmla="*/ 0 w 41"/>
                  <a:gd name="T3" fmla="*/ 23 h 357"/>
                  <a:gd name="T4" fmla="*/ 0 w 41"/>
                  <a:gd name="T5" fmla="*/ 335 h 357"/>
                  <a:gd name="T6" fmla="*/ 6 w 41"/>
                  <a:gd name="T7" fmla="*/ 351 h 357"/>
                  <a:gd name="T8" fmla="*/ 20 w 41"/>
                  <a:gd name="T9" fmla="*/ 357 h 357"/>
                  <a:gd name="T10" fmla="*/ 41 w 41"/>
                  <a:gd name="T11" fmla="*/ 335 h 357"/>
                  <a:gd name="T12" fmla="*/ 41 w 41"/>
                  <a:gd name="T13" fmla="*/ 23 h 357"/>
                  <a:gd name="T14" fmla="*/ 35 w 41"/>
                  <a:gd name="T15" fmla="*/ 7 h 357"/>
                  <a:gd name="T16" fmla="*/ 20 w 41"/>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7">
                    <a:moveTo>
                      <a:pt x="20" y="0"/>
                    </a:moveTo>
                    <a:cubicBezTo>
                      <a:pt x="9" y="0"/>
                      <a:pt x="0" y="10"/>
                      <a:pt x="0" y="23"/>
                    </a:cubicBezTo>
                    <a:cubicBezTo>
                      <a:pt x="0" y="335"/>
                      <a:pt x="0" y="335"/>
                      <a:pt x="0" y="335"/>
                    </a:cubicBezTo>
                    <a:cubicBezTo>
                      <a:pt x="0" y="341"/>
                      <a:pt x="2" y="347"/>
                      <a:pt x="6" y="351"/>
                    </a:cubicBezTo>
                    <a:cubicBezTo>
                      <a:pt x="10" y="355"/>
                      <a:pt x="15" y="357"/>
                      <a:pt x="20" y="357"/>
                    </a:cubicBezTo>
                    <a:cubicBezTo>
                      <a:pt x="31" y="357"/>
                      <a:pt x="41" y="347"/>
                      <a:pt x="41" y="335"/>
                    </a:cubicBezTo>
                    <a:cubicBezTo>
                      <a:pt x="41" y="23"/>
                      <a:pt x="41" y="23"/>
                      <a:pt x="41" y="23"/>
                    </a:cubicBezTo>
                    <a:cubicBezTo>
                      <a:pt x="41" y="16"/>
                      <a:pt x="38" y="11"/>
                      <a:pt x="35" y="7"/>
                    </a:cubicBezTo>
                    <a:cubicBezTo>
                      <a:pt x="31" y="3"/>
                      <a:pt x="26" y="0"/>
                      <a:pt x="20" y="0"/>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9" name="Freeform 349"/>
              <p:cNvSpPr>
                <a:spLocks/>
              </p:cNvSpPr>
              <p:nvPr/>
            </p:nvSpPr>
            <p:spPr bwMode="auto">
              <a:xfrm>
                <a:off x="8355577" y="1396755"/>
                <a:ext cx="280578" cy="547451"/>
              </a:xfrm>
              <a:custGeom>
                <a:avLst/>
                <a:gdLst>
                  <a:gd name="T0" fmla="*/ 0 w 165"/>
                  <a:gd name="T1" fmla="*/ 224 h 321"/>
                  <a:gd name="T2" fmla="*/ 165 w 165"/>
                  <a:gd name="T3" fmla="*/ 321 h 321"/>
                  <a:gd name="T4" fmla="*/ 165 w 165"/>
                  <a:gd name="T5" fmla="*/ 43 h 321"/>
                  <a:gd name="T6" fmla="*/ 165 w 165"/>
                  <a:gd name="T7" fmla="*/ 0 h 321"/>
                  <a:gd name="T8" fmla="*/ 0 w 165"/>
                  <a:gd name="T9" fmla="*/ 57 h 321"/>
                  <a:gd name="T10" fmla="*/ 0 w 165"/>
                  <a:gd name="T11" fmla="*/ 224 h 321"/>
                </a:gdLst>
                <a:ahLst/>
                <a:cxnLst>
                  <a:cxn ang="0">
                    <a:pos x="T0" y="T1"/>
                  </a:cxn>
                  <a:cxn ang="0">
                    <a:pos x="T2" y="T3"/>
                  </a:cxn>
                  <a:cxn ang="0">
                    <a:pos x="T4" y="T5"/>
                  </a:cxn>
                  <a:cxn ang="0">
                    <a:pos x="T6" y="T7"/>
                  </a:cxn>
                  <a:cxn ang="0">
                    <a:pos x="T8" y="T9"/>
                  </a:cxn>
                  <a:cxn ang="0">
                    <a:pos x="T10" y="T11"/>
                  </a:cxn>
                </a:cxnLst>
                <a:rect l="0" t="0" r="r" b="b"/>
                <a:pathLst>
                  <a:path w="165" h="321">
                    <a:moveTo>
                      <a:pt x="0" y="224"/>
                    </a:moveTo>
                    <a:cubicBezTo>
                      <a:pt x="69" y="239"/>
                      <a:pt x="165" y="321"/>
                      <a:pt x="165" y="321"/>
                    </a:cubicBezTo>
                    <a:cubicBezTo>
                      <a:pt x="165" y="43"/>
                      <a:pt x="165" y="43"/>
                      <a:pt x="165" y="43"/>
                    </a:cubicBezTo>
                    <a:cubicBezTo>
                      <a:pt x="165" y="0"/>
                      <a:pt x="165" y="0"/>
                      <a:pt x="165" y="0"/>
                    </a:cubicBezTo>
                    <a:cubicBezTo>
                      <a:pt x="124" y="41"/>
                      <a:pt x="0" y="57"/>
                      <a:pt x="0" y="57"/>
                    </a:cubicBezTo>
                    <a:lnTo>
                      <a:pt x="0" y="224"/>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00" name="Freeform 350"/>
              <p:cNvSpPr>
                <a:spLocks/>
              </p:cNvSpPr>
              <p:nvPr/>
            </p:nvSpPr>
            <p:spPr bwMode="auto">
              <a:xfrm>
                <a:off x="8244500" y="1802835"/>
                <a:ext cx="155075" cy="173829"/>
              </a:xfrm>
              <a:custGeom>
                <a:avLst/>
                <a:gdLst>
                  <a:gd name="T0" fmla="*/ 45 w 91"/>
                  <a:gd name="T1" fmla="*/ 0 h 102"/>
                  <a:gd name="T2" fmla="*/ 0 w 91"/>
                  <a:gd name="T3" fmla="*/ 0 h 102"/>
                  <a:gd name="T4" fmla="*/ 45 w 91"/>
                  <a:gd name="T5" fmla="*/ 57 h 102"/>
                  <a:gd name="T6" fmla="*/ 45 w 91"/>
                  <a:gd name="T7" fmla="*/ 77 h 102"/>
                  <a:gd name="T8" fmla="*/ 65 w 91"/>
                  <a:gd name="T9" fmla="*/ 102 h 102"/>
                  <a:gd name="T10" fmla="*/ 88 w 91"/>
                  <a:gd name="T11" fmla="*/ 102 h 102"/>
                  <a:gd name="T12" fmla="*/ 88 w 91"/>
                  <a:gd name="T13" fmla="*/ 51 h 102"/>
                  <a:gd name="T14" fmla="*/ 45 w 9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02">
                    <a:moveTo>
                      <a:pt x="45" y="0"/>
                    </a:moveTo>
                    <a:cubicBezTo>
                      <a:pt x="0" y="0"/>
                      <a:pt x="0" y="0"/>
                      <a:pt x="0" y="0"/>
                    </a:cubicBezTo>
                    <a:cubicBezTo>
                      <a:pt x="0" y="0"/>
                      <a:pt x="45" y="37"/>
                      <a:pt x="45" y="57"/>
                    </a:cubicBezTo>
                    <a:cubicBezTo>
                      <a:pt x="45" y="77"/>
                      <a:pt x="45" y="77"/>
                      <a:pt x="45" y="77"/>
                    </a:cubicBezTo>
                    <a:cubicBezTo>
                      <a:pt x="45" y="77"/>
                      <a:pt x="42" y="102"/>
                      <a:pt x="65" y="102"/>
                    </a:cubicBezTo>
                    <a:cubicBezTo>
                      <a:pt x="88" y="102"/>
                      <a:pt x="88" y="102"/>
                      <a:pt x="88" y="102"/>
                    </a:cubicBezTo>
                    <a:cubicBezTo>
                      <a:pt x="88" y="51"/>
                      <a:pt x="88" y="51"/>
                      <a:pt x="88" y="51"/>
                    </a:cubicBezTo>
                    <a:cubicBezTo>
                      <a:pt x="88" y="51"/>
                      <a:pt x="91" y="0"/>
                      <a:pt x="45" y="0"/>
                    </a:cubicBezTo>
                    <a:close/>
                  </a:path>
                </a:pathLst>
              </a:custGeom>
              <a:gradFill flip="none" rotWithShape="1">
                <a:gsLst>
                  <a:gs pos="13000">
                    <a:srgbClr val="0CA79F"/>
                  </a:gs>
                  <a:gs pos="73000">
                    <a:srgbClr val="846242"/>
                  </a:gs>
                </a:gsLst>
                <a:lin ang="27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01" name="Freeform 351"/>
              <p:cNvSpPr>
                <a:spLocks/>
              </p:cNvSpPr>
              <p:nvPr/>
            </p:nvSpPr>
            <p:spPr bwMode="auto">
              <a:xfrm>
                <a:off x="8191847" y="1494127"/>
                <a:ext cx="129109" cy="279856"/>
              </a:xfrm>
              <a:custGeom>
                <a:avLst/>
                <a:gdLst>
                  <a:gd name="T0" fmla="*/ 76 w 76"/>
                  <a:gd name="T1" fmla="*/ 164 h 164"/>
                  <a:gd name="T2" fmla="*/ 76 w 76"/>
                  <a:gd name="T3" fmla="*/ 0 h 164"/>
                  <a:gd name="T4" fmla="*/ 42 w 76"/>
                  <a:gd name="T5" fmla="*/ 0 h 164"/>
                  <a:gd name="T6" fmla="*/ 0 w 76"/>
                  <a:gd name="T7" fmla="*/ 31 h 164"/>
                  <a:gd name="T8" fmla="*/ 0 w 76"/>
                  <a:gd name="T9" fmla="*/ 122 h 164"/>
                  <a:gd name="T10" fmla="*/ 31 w 76"/>
                  <a:gd name="T11" fmla="*/ 164 h 164"/>
                  <a:gd name="T12" fmla="*/ 76 w 76"/>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76" h="164">
                    <a:moveTo>
                      <a:pt x="76" y="164"/>
                    </a:moveTo>
                    <a:cubicBezTo>
                      <a:pt x="76" y="0"/>
                      <a:pt x="76" y="0"/>
                      <a:pt x="76" y="0"/>
                    </a:cubicBezTo>
                    <a:cubicBezTo>
                      <a:pt x="68" y="0"/>
                      <a:pt x="57" y="0"/>
                      <a:pt x="42" y="0"/>
                    </a:cubicBezTo>
                    <a:cubicBezTo>
                      <a:pt x="0" y="0"/>
                      <a:pt x="0" y="30"/>
                      <a:pt x="0" y="31"/>
                    </a:cubicBezTo>
                    <a:cubicBezTo>
                      <a:pt x="0" y="31"/>
                      <a:pt x="0" y="82"/>
                      <a:pt x="0" y="122"/>
                    </a:cubicBezTo>
                    <a:cubicBezTo>
                      <a:pt x="0" y="162"/>
                      <a:pt x="31" y="164"/>
                      <a:pt x="31" y="164"/>
                    </a:cubicBezTo>
                    <a:cubicBezTo>
                      <a:pt x="36" y="164"/>
                      <a:pt x="49" y="164"/>
                      <a:pt x="76" y="164"/>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grpSp>
        <p:nvGrpSpPr>
          <p:cNvPr id="102" name="组合 216"/>
          <p:cNvGrpSpPr/>
          <p:nvPr/>
        </p:nvGrpSpPr>
        <p:grpSpPr>
          <a:xfrm>
            <a:off x="6498307" y="4626429"/>
            <a:ext cx="718893" cy="805565"/>
            <a:chOff x="7586907" y="4457696"/>
            <a:chExt cx="854383" cy="855696"/>
          </a:xfrm>
        </p:grpSpPr>
        <p:sp>
          <p:nvSpPr>
            <p:cNvPr id="103" name="MH_Other_3"/>
            <p:cNvSpPr/>
            <p:nvPr>
              <p:custDataLst>
                <p:tags r:id="rId1"/>
              </p:custDataLst>
            </p:nvPr>
          </p:nvSpPr>
          <p:spPr>
            <a:xfrm>
              <a:off x="7586907" y="4457696"/>
              <a:ext cx="854383" cy="855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104" name="组合 218"/>
            <p:cNvGrpSpPr/>
            <p:nvPr/>
          </p:nvGrpSpPr>
          <p:grpSpPr>
            <a:xfrm>
              <a:off x="7776080" y="4707418"/>
              <a:ext cx="435887" cy="365083"/>
              <a:chOff x="9211014" y="1362855"/>
              <a:chExt cx="710460" cy="595055"/>
            </a:xfrm>
          </p:grpSpPr>
          <p:sp>
            <p:nvSpPr>
              <p:cNvPr id="105" name="Freeform 227"/>
              <p:cNvSpPr>
                <a:spLocks noEditPoints="1"/>
              </p:cNvSpPr>
              <p:nvPr/>
            </p:nvSpPr>
            <p:spPr bwMode="auto">
              <a:xfrm>
                <a:off x="9211014" y="1362855"/>
                <a:ext cx="710460" cy="530141"/>
              </a:xfrm>
              <a:custGeom>
                <a:avLst/>
                <a:gdLst>
                  <a:gd name="T0" fmla="*/ 384 w 417"/>
                  <a:gd name="T1" fmla="*/ 0 h 311"/>
                  <a:gd name="T2" fmla="*/ 32 w 417"/>
                  <a:gd name="T3" fmla="*/ 0 h 311"/>
                  <a:gd name="T4" fmla="*/ 0 w 417"/>
                  <a:gd name="T5" fmla="*/ 33 h 311"/>
                  <a:gd name="T6" fmla="*/ 0 w 417"/>
                  <a:gd name="T7" fmla="*/ 278 h 311"/>
                  <a:gd name="T8" fmla="*/ 32 w 417"/>
                  <a:gd name="T9" fmla="*/ 311 h 311"/>
                  <a:gd name="T10" fmla="*/ 384 w 417"/>
                  <a:gd name="T11" fmla="*/ 311 h 311"/>
                  <a:gd name="T12" fmla="*/ 417 w 417"/>
                  <a:gd name="T13" fmla="*/ 278 h 311"/>
                  <a:gd name="T14" fmla="*/ 417 w 417"/>
                  <a:gd name="T15" fmla="*/ 33 h 311"/>
                  <a:gd name="T16" fmla="*/ 384 w 417"/>
                  <a:gd name="T17" fmla="*/ 0 h 311"/>
                  <a:gd name="T18" fmla="*/ 378 w 417"/>
                  <a:gd name="T19" fmla="*/ 251 h 311"/>
                  <a:gd name="T20" fmla="*/ 351 w 417"/>
                  <a:gd name="T21" fmla="*/ 277 h 311"/>
                  <a:gd name="T22" fmla="*/ 62 w 417"/>
                  <a:gd name="T23" fmla="*/ 277 h 311"/>
                  <a:gd name="T24" fmla="*/ 35 w 417"/>
                  <a:gd name="T25" fmla="*/ 251 h 311"/>
                  <a:gd name="T26" fmla="*/ 35 w 417"/>
                  <a:gd name="T27" fmla="*/ 60 h 311"/>
                  <a:gd name="T28" fmla="*/ 62 w 417"/>
                  <a:gd name="T29" fmla="*/ 35 h 311"/>
                  <a:gd name="T30" fmla="*/ 351 w 417"/>
                  <a:gd name="T31" fmla="*/ 35 h 311"/>
                  <a:gd name="T32" fmla="*/ 378 w 417"/>
                  <a:gd name="T33" fmla="*/ 60 h 311"/>
                  <a:gd name="T34" fmla="*/ 378 w 417"/>
                  <a:gd name="T35" fmla="*/ 25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7" h="311">
                    <a:moveTo>
                      <a:pt x="384" y="0"/>
                    </a:moveTo>
                    <a:cubicBezTo>
                      <a:pt x="32" y="0"/>
                      <a:pt x="32" y="0"/>
                      <a:pt x="32" y="0"/>
                    </a:cubicBezTo>
                    <a:cubicBezTo>
                      <a:pt x="14" y="0"/>
                      <a:pt x="0" y="15"/>
                      <a:pt x="0" y="33"/>
                    </a:cubicBezTo>
                    <a:cubicBezTo>
                      <a:pt x="0" y="278"/>
                      <a:pt x="0" y="278"/>
                      <a:pt x="0" y="278"/>
                    </a:cubicBezTo>
                    <a:cubicBezTo>
                      <a:pt x="0" y="296"/>
                      <a:pt x="14" y="311"/>
                      <a:pt x="32" y="311"/>
                    </a:cubicBezTo>
                    <a:cubicBezTo>
                      <a:pt x="384" y="311"/>
                      <a:pt x="384" y="311"/>
                      <a:pt x="384" y="311"/>
                    </a:cubicBezTo>
                    <a:cubicBezTo>
                      <a:pt x="402" y="311"/>
                      <a:pt x="417" y="296"/>
                      <a:pt x="417" y="278"/>
                    </a:cubicBezTo>
                    <a:cubicBezTo>
                      <a:pt x="417" y="33"/>
                      <a:pt x="417" y="33"/>
                      <a:pt x="417" y="33"/>
                    </a:cubicBezTo>
                    <a:cubicBezTo>
                      <a:pt x="417" y="15"/>
                      <a:pt x="402" y="0"/>
                      <a:pt x="384" y="0"/>
                    </a:cubicBezTo>
                    <a:close/>
                    <a:moveTo>
                      <a:pt x="378" y="251"/>
                    </a:moveTo>
                    <a:cubicBezTo>
                      <a:pt x="378" y="265"/>
                      <a:pt x="366" y="277"/>
                      <a:pt x="351" y="277"/>
                    </a:cubicBezTo>
                    <a:cubicBezTo>
                      <a:pt x="62" y="277"/>
                      <a:pt x="62" y="277"/>
                      <a:pt x="62" y="277"/>
                    </a:cubicBezTo>
                    <a:cubicBezTo>
                      <a:pt x="47" y="277"/>
                      <a:pt x="35" y="265"/>
                      <a:pt x="35" y="251"/>
                    </a:cubicBezTo>
                    <a:cubicBezTo>
                      <a:pt x="35" y="60"/>
                      <a:pt x="35" y="60"/>
                      <a:pt x="35" y="60"/>
                    </a:cubicBezTo>
                    <a:cubicBezTo>
                      <a:pt x="35" y="46"/>
                      <a:pt x="47" y="35"/>
                      <a:pt x="62" y="35"/>
                    </a:cubicBezTo>
                    <a:cubicBezTo>
                      <a:pt x="351" y="35"/>
                      <a:pt x="351" y="35"/>
                      <a:pt x="351" y="35"/>
                    </a:cubicBezTo>
                    <a:cubicBezTo>
                      <a:pt x="366" y="35"/>
                      <a:pt x="378" y="46"/>
                      <a:pt x="378" y="60"/>
                    </a:cubicBezTo>
                    <a:lnTo>
                      <a:pt x="378" y="251"/>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06" name="Freeform 228"/>
              <p:cNvSpPr>
                <a:spLocks/>
              </p:cNvSpPr>
              <p:nvPr/>
            </p:nvSpPr>
            <p:spPr bwMode="auto">
              <a:xfrm>
                <a:off x="9340844" y="1528027"/>
                <a:ext cx="468111" cy="168779"/>
              </a:xfrm>
              <a:custGeom>
                <a:avLst/>
                <a:gdLst>
                  <a:gd name="T0" fmla="*/ 231 w 649"/>
                  <a:gd name="T1" fmla="*/ 83 h 234"/>
                  <a:gd name="T2" fmla="*/ 0 w 649"/>
                  <a:gd name="T3" fmla="*/ 234 h 234"/>
                  <a:gd name="T4" fmla="*/ 92 w 649"/>
                  <a:gd name="T5" fmla="*/ 234 h 234"/>
                  <a:gd name="T6" fmla="*/ 231 w 649"/>
                  <a:gd name="T7" fmla="*/ 142 h 234"/>
                  <a:gd name="T8" fmla="*/ 361 w 649"/>
                  <a:gd name="T9" fmla="*/ 220 h 234"/>
                  <a:gd name="T10" fmla="*/ 649 w 649"/>
                  <a:gd name="T11" fmla="*/ 57 h 234"/>
                  <a:gd name="T12" fmla="*/ 649 w 649"/>
                  <a:gd name="T13" fmla="*/ 0 h 234"/>
                  <a:gd name="T14" fmla="*/ 361 w 649"/>
                  <a:gd name="T15" fmla="*/ 159 h 234"/>
                  <a:gd name="T16" fmla="*/ 231 w 649"/>
                  <a:gd name="T17" fmla="*/ 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234">
                    <a:moveTo>
                      <a:pt x="231" y="83"/>
                    </a:moveTo>
                    <a:lnTo>
                      <a:pt x="0" y="234"/>
                    </a:lnTo>
                    <a:lnTo>
                      <a:pt x="92" y="234"/>
                    </a:lnTo>
                    <a:lnTo>
                      <a:pt x="231" y="142"/>
                    </a:lnTo>
                    <a:lnTo>
                      <a:pt x="361" y="220"/>
                    </a:lnTo>
                    <a:lnTo>
                      <a:pt x="649" y="57"/>
                    </a:lnTo>
                    <a:lnTo>
                      <a:pt x="649" y="0"/>
                    </a:lnTo>
                    <a:lnTo>
                      <a:pt x="361" y="159"/>
                    </a:lnTo>
                    <a:lnTo>
                      <a:pt x="231" y="83"/>
                    </a:lnTo>
                    <a:close/>
                  </a:path>
                </a:pathLst>
              </a:custGeom>
              <a:gradFill flip="none" rotWithShape="1">
                <a:gsLst>
                  <a:gs pos="13000">
                    <a:srgbClr val="0CA79F"/>
                  </a:gs>
                  <a:gs pos="73000">
                    <a:srgbClr val="846242"/>
                  </a:gs>
                </a:gsLst>
                <a:lin ang="27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07" name="Freeform 229"/>
              <p:cNvSpPr>
                <a:spLocks/>
              </p:cNvSpPr>
              <p:nvPr/>
            </p:nvSpPr>
            <p:spPr bwMode="auto">
              <a:xfrm>
                <a:off x="9393498" y="1911748"/>
                <a:ext cx="332510" cy="46162"/>
              </a:xfrm>
              <a:custGeom>
                <a:avLst/>
                <a:gdLst>
                  <a:gd name="T0" fmla="*/ 181 w 195"/>
                  <a:gd name="T1" fmla="*/ 0 h 27"/>
                  <a:gd name="T2" fmla="*/ 14 w 195"/>
                  <a:gd name="T3" fmla="*/ 0 h 27"/>
                  <a:gd name="T4" fmla="*/ 4 w 195"/>
                  <a:gd name="T5" fmla="*/ 4 h 27"/>
                  <a:gd name="T6" fmla="*/ 0 w 195"/>
                  <a:gd name="T7" fmla="*/ 14 h 27"/>
                  <a:gd name="T8" fmla="*/ 14 w 195"/>
                  <a:gd name="T9" fmla="*/ 27 h 27"/>
                  <a:gd name="T10" fmla="*/ 181 w 195"/>
                  <a:gd name="T11" fmla="*/ 27 h 27"/>
                  <a:gd name="T12" fmla="*/ 195 w 195"/>
                  <a:gd name="T13" fmla="*/ 14 h 27"/>
                  <a:gd name="T14" fmla="*/ 181 w 195"/>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7">
                    <a:moveTo>
                      <a:pt x="181" y="0"/>
                    </a:moveTo>
                    <a:cubicBezTo>
                      <a:pt x="14" y="0"/>
                      <a:pt x="14" y="0"/>
                      <a:pt x="14" y="0"/>
                    </a:cubicBezTo>
                    <a:cubicBezTo>
                      <a:pt x="10" y="0"/>
                      <a:pt x="6" y="2"/>
                      <a:pt x="4" y="4"/>
                    </a:cubicBezTo>
                    <a:cubicBezTo>
                      <a:pt x="1" y="7"/>
                      <a:pt x="0" y="10"/>
                      <a:pt x="0" y="14"/>
                    </a:cubicBezTo>
                    <a:cubicBezTo>
                      <a:pt x="0" y="21"/>
                      <a:pt x="6" y="27"/>
                      <a:pt x="14" y="27"/>
                    </a:cubicBezTo>
                    <a:cubicBezTo>
                      <a:pt x="181" y="27"/>
                      <a:pt x="181" y="27"/>
                      <a:pt x="181" y="27"/>
                    </a:cubicBezTo>
                    <a:cubicBezTo>
                      <a:pt x="189" y="27"/>
                      <a:pt x="195" y="21"/>
                      <a:pt x="195" y="14"/>
                    </a:cubicBezTo>
                    <a:cubicBezTo>
                      <a:pt x="195" y="6"/>
                      <a:pt x="189" y="0"/>
                      <a:pt x="181" y="0"/>
                    </a:cubicBezTo>
                    <a:close/>
                  </a:path>
                </a:pathLst>
              </a:custGeom>
              <a:gradFill flip="none" rotWithShape="1">
                <a:gsLst>
                  <a:gs pos="13000">
                    <a:srgbClr val="0CA79F"/>
                  </a:gs>
                  <a:gs pos="73000">
                    <a:srgbClr val="846242"/>
                  </a:gs>
                </a:gsLst>
                <a:lin ang="27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sp>
        <p:nvSpPr>
          <p:cNvPr id="108" name="TextBox 37"/>
          <p:cNvSpPr txBox="1"/>
          <p:nvPr/>
        </p:nvSpPr>
        <p:spPr>
          <a:xfrm>
            <a:off x="6882461" y="3648697"/>
            <a:ext cx="3635539" cy="505010"/>
          </a:xfrm>
          <a:prstGeom prst="rect">
            <a:avLst/>
          </a:prstGeom>
          <a:noFill/>
        </p:spPr>
        <p:txBody>
          <a:bodyPr wrap="square" rtlCol="0">
            <a:spAutoFit/>
          </a:bodyPr>
          <a:lstStyle/>
          <a:p>
            <a:pPr lvl="0">
              <a:lnSpc>
                <a:spcPct val="120000"/>
              </a:lnSpc>
              <a:defRPr/>
            </a:pPr>
            <a:r>
              <a:rPr lang="zh-CN" altLang="en-US" sz="2400" dirty="0" smtClean="0"/>
              <a:t>追踪研究前沿态势</a:t>
            </a:r>
            <a:endParaRPr kumimoji="0" lang="en-US" sz="2400" i="0" u="none" strike="noStrike" kern="1200" cap="none" spc="0" normalizeH="0" baseline="0" noProof="0" dirty="0">
              <a:ln>
                <a:noFill/>
              </a:ln>
              <a:solidFill>
                <a:srgbClr val="95886F"/>
              </a:solidFill>
              <a:effectLst/>
              <a:uLnTx/>
              <a:uFillTx/>
              <a:latin typeface="Open Sans"/>
              <a:ea typeface="+mn-ea"/>
              <a:cs typeface="+mn-cs"/>
            </a:endParaRPr>
          </a:p>
        </p:txBody>
      </p:sp>
      <p:sp>
        <p:nvSpPr>
          <p:cNvPr id="110" name="TextBox 37"/>
          <p:cNvSpPr txBox="1"/>
          <p:nvPr/>
        </p:nvSpPr>
        <p:spPr>
          <a:xfrm>
            <a:off x="7372318" y="5096497"/>
            <a:ext cx="3635539" cy="505010"/>
          </a:xfrm>
          <a:prstGeom prst="rect">
            <a:avLst/>
          </a:prstGeom>
          <a:noFill/>
        </p:spPr>
        <p:txBody>
          <a:bodyPr wrap="square" rtlCol="0">
            <a:spAutoFit/>
          </a:bodyPr>
          <a:lstStyle/>
          <a:p>
            <a:pPr lvl="0">
              <a:lnSpc>
                <a:spcPct val="120000"/>
              </a:lnSpc>
              <a:defRPr/>
            </a:pPr>
            <a:r>
              <a:rPr lang="zh-CN" altLang="en-US" sz="2400" dirty="0" smtClean="0"/>
              <a:t>整合专题式知识精品</a:t>
            </a:r>
            <a:endParaRPr kumimoji="0" lang="en-US" sz="2400" i="0" u="none" strike="noStrike" kern="1200" cap="none" spc="0" normalizeH="0" baseline="0" noProof="0" dirty="0">
              <a:ln>
                <a:noFill/>
              </a:ln>
              <a:solidFill>
                <a:srgbClr val="95886F"/>
              </a:solidFill>
              <a:effectLst/>
              <a:uLnTx/>
              <a:uFillTx/>
              <a:latin typeface="Open Sans"/>
              <a:ea typeface="+mn-ea"/>
              <a:cs typeface="+mn-cs"/>
            </a:endParaRPr>
          </a:p>
        </p:txBody>
      </p:sp>
      <p:sp>
        <p:nvSpPr>
          <p:cNvPr id="84" name="TextBox 83"/>
          <p:cNvSpPr txBox="1"/>
          <p:nvPr/>
        </p:nvSpPr>
        <p:spPr>
          <a:xfrm>
            <a:off x="11506200" y="6254820"/>
            <a:ext cx="533400"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P7</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274105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fltVal val="0"/>
                                          </p:val>
                                        </p:tav>
                                        <p:tav tm="100000">
                                          <p:val>
                                            <p:strVal val="#ppt_w"/>
                                          </p:val>
                                        </p:tav>
                                      </p:tavLst>
                                    </p:anim>
                                    <p:anim calcmode="lin" valueType="num">
                                      <p:cBhvr>
                                        <p:cTn id="8" dur="1000" fill="hold"/>
                                        <p:tgtEl>
                                          <p:spTgt spid="51"/>
                                        </p:tgtEl>
                                        <p:attrNameLst>
                                          <p:attrName>ppt_h</p:attrName>
                                        </p:attrNameLst>
                                      </p:cBhvr>
                                      <p:tavLst>
                                        <p:tav tm="0">
                                          <p:val>
                                            <p:fltVal val="0"/>
                                          </p:val>
                                        </p:tav>
                                        <p:tav tm="100000">
                                          <p:val>
                                            <p:strVal val="#ppt_h"/>
                                          </p:val>
                                        </p:tav>
                                      </p:tavLst>
                                    </p:anim>
                                    <p:anim calcmode="lin" valueType="num">
                                      <p:cBhvr>
                                        <p:cTn id="9" dur="1000" fill="hold"/>
                                        <p:tgtEl>
                                          <p:spTgt spid="51"/>
                                        </p:tgtEl>
                                        <p:attrNameLst>
                                          <p:attrName>style.rotation</p:attrName>
                                        </p:attrNameLst>
                                      </p:cBhvr>
                                      <p:tavLst>
                                        <p:tav tm="0">
                                          <p:val>
                                            <p:fltVal val="90"/>
                                          </p:val>
                                        </p:tav>
                                        <p:tav tm="100000">
                                          <p:val>
                                            <p:fltVal val="0"/>
                                          </p:val>
                                        </p:tav>
                                      </p:tavLst>
                                    </p:anim>
                                    <p:animEffect transition="in" filter="fade">
                                      <p:cBhvr>
                                        <p:cTn id="10" dur="1000"/>
                                        <p:tgtEl>
                                          <p:spTgt spid="51"/>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50"/>
                                        </p:tgtEl>
                                        <p:attrNameLst>
                                          <p:attrName>ppt_x</p:attrName>
                                          <p:attrName>ppt_y</p:attrName>
                                        </p:attrNameLst>
                                      </p:cBhvr>
                                      <p:rCtr x="1680" y="2199"/>
                                    </p:animMotion>
                                  </p:childTnLst>
                                </p:cTn>
                              </p:par>
                              <p:par>
                                <p:cTn id="16" presetID="31" presetClass="entr" presetSubtype="0" fill="hold" nodeType="withEffect">
                                  <p:stCondLst>
                                    <p:cond delay="5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1000" fill="hold"/>
                                        <p:tgtEl>
                                          <p:spTgt spid="46"/>
                                        </p:tgtEl>
                                        <p:attrNameLst>
                                          <p:attrName>ppt_w</p:attrName>
                                        </p:attrNameLst>
                                      </p:cBhvr>
                                      <p:tavLst>
                                        <p:tav tm="0">
                                          <p:val>
                                            <p:fltVal val="0"/>
                                          </p:val>
                                        </p:tav>
                                        <p:tav tm="100000">
                                          <p:val>
                                            <p:strVal val="#ppt_w"/>
                                          </p:val>
                                        </p:tav>
                                      </p:tavLst>
                                    </p:anim>
                                    <p:anim calcmode="lin" valueType="num">
                                      <p:cBhvr>
                                        <p:cTn id="19" dur="1000" fill="hold"/>
                                        <p:tgtEl>
                                          <p:spTgt spid="46"/>
                                        </p:tgtEl>
                                        <p:attrNameLst>
                                          <p:attrName>ppt_h</p:attrName>
                                        </p:attrNameLst>
                                      </p:cBhvr>
                                      <p:tavLst>
                                        <p:tav tm="0">
                                          <p:val>
                                            <p:fltVal val="0"/>
                                          </p:val>
                                        </p:tav>
                                        <p:tav tm="100000">
                                          <p:val>
                                            <p:strVal val="#ppt_h"/>
                                          </p:val>
                                        </p:tav>
                                      </p:tavLst>
                                    </p:anim>
                                    <p:anim calcmode="lin" valueType="num">
                                      <p:cBhvr>
                                        <p:cTn id="20" dur="1000" fill="hold"/>
                                        <p:tgtEl>
                                          <p:spTgt spid="46"/>
                                        </p:tgtEl>
                                        <p:attrNameLst>
                                          <p:attrName>style.rotation</p:attrName>
                                        </p:attrNameLst>
                                      </p:cBhvr>
                                      <p:tavLst>
                                        <p:tav tm="0">
                                          <p:val>
                                            <p:fltVal val="90"/>
                                          </p:val>
                                        </p:tav>
                                        <p:tav tm="100000">
                                          <p:val>
                                            <p:fltVal val="0"/>
                                          </p:val>
                                        </p:tav>
                                      </p:tavLst>
                                    </p:anim>
                                    <p:animEffect transition="in" filter="fade">
                                      <p:cBhvr>
                                        <p:cTn id="21" dur="1000"/>
                                        <p:tgtEl>
                                          <p:spTgt spid="46"/>
                                        </p:tgtEl>
                                      </p:cBhvr>
                                    </p:animEffect>
                                  </p:childTnLst>
                                </p:cTn>
                              </p:par>
                              <p:par>
                                <p:cTn id="22" presetID="31" presetClass="entr" presetSubtype="0" fill="hold" nodeType="withEffect">
                                  <p:stCondLst>
                                    <p:cond delay="50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fltVal val="0"/>
                                          </p:val>
                                        </p:tav>
                                        <p:tav tm="100000">
                                          <p:val>
                                            <p:strVal val="#ppt_w"/>
                                          </p:val>
                                        </p:tav>
                                      </p:tavLst>
                                    </p:anim>
                                    <p:anim calcmode="lin" valueType="num">
                                      <p:cBhvr>
                                        <p:cTn id="25" dur="1000" fill="hold"/>
                                        <p:tgtEl>
                                          <p:spTgt spid="38"/>
                                        </p:tgtEl>
                                        <p:attrNameLst>
                                          <p:attrName>ppt_h</p:attrName>
                                        </p:attrNameLst>
                                      </p:cBhvr>
                                      <p:tavLst>
                                        <p:tav tm="0">
                                          <p:val>
                                            <p:fltVal val="0"/>
                                          </p:val>
                                        </p:tav>
                                        <p:tav tm="100000">
                                          <p:val>
                                            <p:strVal val="#ppt_h"/>
                                          </p:val>
                                        </p:tav>
                                      </p:tavLst>
                                    </p:anim>
                                    <p:anim calcmode="lin" valueType="num">
                                      <p:cBhvr>
                                        <p:cTn id="26" dur="1000" fill="hold"/>
                                        <p:tgtEl>
                                          <p:spTgt spid="38"/>
                                        </p:tgtEl>
                                        <p:attrNameLst>
                                          <p:attrName>style.rotation</p:attrName>
                                        </p:attrNameLst>
                                      </p:cBhvr>
                                      <p:tavLst>
                                        <p:tav tm="0">
                                          <p:val>
                                            <p:fltVal val="90"/>
                                          </p:val>
                                        </p:tav>
                                        <p:tav tm="100000">
                                          <p:val>
                                            <p:fltVal val="0"/>
                                          </p:val>
                                        </p:tav>
                                      </p:tavLst>
                                    </p:anim>
                                    <p:animEffect transition="in" filter="fade">
                                      <p:cBhvr>
                                        <p:cTn id="27" dur="1000"/>
                                        <p:tgtEl>
                                          <p:spTgt spid="38"/>
                                        </p:tgtEl>
                                      </p:cBhvr>
                                    </p:animEffect>
                                  </p:childTnLst>
                                </p:cTn>
                              </p:par>
                              <p:par>
                                <p:cTn id="28" presetID="31" presetClass="entr" presetSubtype="0" fill="hold" nodeType="withEffect">
                                  <p:stCondLst>
                                    <p:cond delay="5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1000" fill="hold"/>
                                        <p:tgtEl>
                                          <p:spTgt spid="47"/>
                                        </p:tgtEl>
                                        <p:attrNameLst>
                                          <p:attrName>ppt_w</p:attrName>
                                        </p:attrNameLst>
                                      </p:cBhvr>
                                      <p:tavLst>
                                        <p:tav tm="0">
                                          <p:val>
                                            <p:fltVal val="0"/>
                                          </p:val>
                                        </p:tav>
                                        <p:tav tm="100000">
                                          <p:val>
                                            <p:strVal val="#ppt_w"/>
                                          </p:val>
                                        </p:tav>
                                      </p:tavLst>
                                    </p:anim>
                                    <p:anim calcmode="lin" valueType="num">
                                      <p:cBhvr>
                                        <p:cTn id="31" dur="1000" fill="hold"/>
                                        <p:tgtEl>
                                          <p:spTgt spid="47"/>
                                        </p:tgtEl>
                                        <p:attrNameLst>
                                          <p:attrName>ppt_h</p:attrName>
                                        </p:attrNameLst>
                                      </p:cBhvr>
                                      <p:tavLst>
                                        <p:tav tm="0">
                                          <p:val>
                                            <p:fltVal val="0"/>
                                          </p:val>
                                        </p:tav>
                                        <p:tav tm="100000">
                                          <p:val>
                                            <p:strVal val="#ppt_h"/>
                                          </p:val>
                                        </p:tav>
                                      </p:tavLst>
                                    </p:anim>
                                    <p:anim calcmode="lin" valueType="num">
                                      <p:cBhvr>
                                        <p:cTn id="32" dur="1000" fill="hold"/>
                                        <p:tgtEl>
                                          <p:spTgt spid="47"/>
                                        </p:tgtEl>
                                        <p:attrNameLst>
                                          <p:attrName>style.rotation</p:attrName>
                                        </p:attrNameLst>
                                      </p:cBhvr>
                                      <p:tavLst>
                                        <p:tav tm="0">
                                          <p:val>
                                            <p:fltVal val="90"/>
                                          </p:val>
                                        </p:tav>
                                        <p:tav tm="100000">
                                          <p:val>
                                            <p:fltVal val="0"/>
                                          </p:val>
                                        </p:tav>
                                      </p:tavLst>
                                    </p:anim>
                                    <p:animEffect transition="in" filter="fade">
                                      <p:cBhvr>
                                        <p:cTn id="33" dur="1000"/>
                                        <p:tgtEl>
                                          <p:spTgt spid="47"/>
                                        </p:tgtEl>
                                      </p:cBhvr>
                                    </p:animEffect>
                                  </p:childTnLst>
                                </p:cTn>
                              </p:par>
                              <p:par>
                                <p:cTn id="34" presetID="31" presetClass="entr" presetSubtype="0" fill="hold" nodeType="withEffect">
                                  <p:stCondLst>
                                    <p:cond delay="500"/>
                                  </p:stCondLst>
                                  <p:childTnLst>
                                    <p:set>
                                      <p:cBhvr>
                                        <p:cTn id="35" dur="1" fill="hold">
                                          <p:stCondLst>
                                            <p:cond delay="0"/>
                                          </p:stCondLst>
                                        </p:cTn>
                                        <p:tgtEl>
                                          <p:spTgt spid="49"/>
                                        </p:tgtEl>
                                        <p:attrNameLst>
                                          <p:attrName>style.visibility</p:attrName>
                                        </p:attrNameLst>
                                      </p:cBhvr>
                                      <p:to>
                                        <p:strVal val="visible"/>
                                      </p:to>
                                    </p:set>
                                    <p:anim calcmode="lin" valueType="num">
                                      <p:cBhvr>
                                        <p:cTn id="36" dur="1000" fill="hold"/>
                                        <p:tgtEl>
                                          <p:spTgt spid="49"/>
                                        </p:tgtEl>
                                        <p:attrNameLst>
                                          <p:attrName>ppt_w</p:attrName>
                                        </p:attrNameLst>
                                      </p:cBhvr>
                                      <p:tavLst>
                                        <p:tav tm="0">
                                          <p:val>
                                            <p:fltVal val="0"/>
                                          </p:val>
                                        </p:tav>
                                        <p:tav tm="100000">
                                          <p:val>
                                            <p:strVal val="#ppt_w"/>
                                          </p:val>
                                        </p:tav>
                                      </p:tavLst>
                                    </p:anim>
                                    <p:anim calcmode="lin" valueType="num">
                                      <p:cBhvr>
                                        <p:cTn id="37" dur="1000" fill="hold"/>
                                        <p:tgtEl>
                                          <p:spTgt spid="49"/>
                                        </p:tgtEl>
                                        <p:attrNameLst>
                                          <p:attrName>ppt_h</p:attrName>
                                        </p:attrNameLst>
                                      </p:cBhvr>
                                      <p:tavLst>
                                        <p:tav tm="0">
                                          <p:val>
                                            <p:fltVal val="0"/>
                                          </p:val>
                                        </p:tav>
                                        <p:tav tm="100000">
                                          <p:val>
                                            <p:strVal val="#ppt_h"/>
                                          </p:val>
                                        </p:tav>
                                      </p:tavLst>
                                    </p:anim>
                                    <p:anim calcmode="lin" valueType="num">
                                      <p:cBhvr>
                                        <p:cTn id="38" dur="1000" fill="hold"/>
                                        <p:tgtEl>
                                          <p:spTgt spid="49"/>
                                        </p:tgtEl>
                                        <p:attrNameLst>
                                          <p:attrName>style.rotation</p:attrName>
                                        </p:attrNameLst>
                                      </p:cBhvr>
                                      <p:tavLst>
                                        <p:tav tm="0">
                                          <p:val>
                                            <p:fltVal val="90"/>
                                          </p:val>
                                        </p:tav>
                                        <p:tav tm="100000">
                                          <p:val>
                                            <p:fltVal val="0"/>
                                          </p:val>
                                        </p:tav>
                                      </p:tavLst>
                                    </p:anim>
                                    <p:animEffect transition="in" filter="fade">
                                      <p:cBhvr>
                                        <p:cTn id="39" dur="1000"/>
                                        <p:tgtEl>
                                          <p:spTgt spid="49"/>
                                        </p:tgtEl>
                                      </p:cBhvr>
                                    </p:animEffect>
                                  </p:childTnLst>
                                </p:cTn>
                              </p:par>
                              <p:par>
                                <p:cTn id="40" presetID="31" presetClass="entr" presetSubtype="0" fill="hold" nodeType="withEffect">
                                  <p:stCondLst>
                                    <p:cond delay="5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ppt_w</p:attrName>
                                        </p:attrNameLst>
                                      </p:cBhvr>
                                      <p:tavLst>
                                        <p:tav tm="0">
                                          <p:val>
                                            <p:fltVal val="0"/>
                                          </p:val>
                                        </p:tav>
                                        <p:tav tm="100000">
                                          <p:val>
                                            <p:strVal val="#ppt_w"/>
                                          </p:val>
                                        </p:tav>
                                      </p:tavLst>
                                    </p:anim>
                                    <p:anim calcmode="lin" valueType="num">
                                      <p:cBhvr>
                                        <p:cTn id="43" dur="1000" fill="hold"/>
                                        <p:tgtEl>
                                          <p:spTgt spid="29"/>
                                        </p:tgtEl>
                                        <p:attrNameLst>
                                          <p:attrName>ppt_h</p:attrName>
                                        </p:attrNameLst>
                                      </p:cBhvr>
                                      <p:tavLst>
                                        <p:tav tm="0">
                                          <p:val>
                                            <p:fltVal val="0"/>
                                          </p:val>
                                        </p:tav>
                                        <p:tav tm="100000">
                                          <p:val>
                                            <p:strVal val="#ppt_h"/>
                                          </p:val>
                                        </p:tav>
                                      </p:tavLst>
                                    </p:anim>
                                    <p:anim calcmode="lin" valueType="num">
                                      <p:cBhvr>
                                        <p:cTn id="44" dur="1000" fill="hold"/>
                                        <p:tgtEl>
                                          <p:spTgt spid="29"/>
                                        </p:tgtEl>
                                        <p:attrNameLst>
                                          <p:attrName>style.rotation</p:attrName>
                                        </p:attrNameLst>
                                      </p:cBhvr>
                                      <p:tavLst>
                                        <p:tav tm="0">
                                          <p:val>
                                            <p:fltVal val="90"/>
                                          </p:val>
                                        </p:tav>
                                        <p:tav tm="100000">
                                          <p:val>
                                            <p:fltVal val="0"/>
                                          </p:val>
                                        </p:tav>
                                      </p:tavLst>
                                    </p:anim>
                                    <p:animEffect transition="in" filter="fade">
                                      <p:cBhvr>
                                        <p:cTn id="45" dur="1000"/>
                                        <p:tgtEl>
                                          <p:spTgt spid="29"/>
                                        </p:tgtEl>
                                      </p:cBhvr>
                                    </p:animEffect>
                                  </p:childTnLst>
                                </p:cTn>
                              </p:par>
                              <p:par>
                                <p:cTn id="46" presetID="31" presetClass="entr" presetSubtype="0" fill="hold" nodeType="withEffect">
                                  <p:stCondLst>
                                    <p:cond delay="50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style.rotation</p:attrName>
                                        </p:attrNameLst>
                                      </p:cBhvr>
                                      <p:tavLst>
                                        <p:tav tm="0">
                                          <p:val>
                                            <p:fltVal val="90"/>
                                          </p:val>
                                        </p:tav>
                                        <p:tav tm="100000">
                                          <p:val>
                                            <p:fltVal val="0"/>
                                          </p:val>
                                        </p:tav>
                                      </p:tavLst>
                                    </p:anim>
                                    <p:animEffect transition="in" filter="fade">
                                      <p:cBhvr>
                                        <p:cTn id="51" dur="1000"/>
                                        <p:tgtEl>
                                          <p:spTgt spid="30"/>
                                        </p:tgtEl>
                                      </p:cBhvr>
                                    </p:animEffect>
                                  </p:childTnLst>
                                </p:cTn>
                              </p:par>
                              <p:par>
                                <p:cTn id="52" presetID="31" presetClass="entr" presetSubtype="0" fill="hold" nodeType="withEffect">
                                  <p:stCondLst>
                                    <p:cond delay="500"/>
                                  </p:stCondLst>
                                  <p:childTnLst>
                                    <p:set>
                                      <p:cBhvr>
                                        <p:cTn id="53" dur="1" fill="hold">
                                          <p:stCondLst>
                                            <p:cond delay="0"/>
                                          </p:stCondLst>
                                        </p:cTn>
                                        <p:tgtEl>
                                          <p:spTgt spid="45"/>
                                        </p:tgtEl>
                                        <p:attrNameLst>
                                          <p:attrName>style.visibility</p:attrName>
                                        </p:attrNameLst>
                                      </p:cBhvr>
                                      <p:to>
                                        <p:strVal val="visible"/>
                                      </p:to>
                                    </p:set>
                                    <p:anim calcmode="lin" valueType="num">
                                      <p:cBhvr>
                                        <p:cTn id="54" dur="1000" fill="hold"/>
                                        <p:tgtEl>
                                          <p:spTgt spid="45"/>
                                        </p:tgtEl>
                                        <p:attrNameLst>
                                          <p:attrName>ppt_w</p:attrName>
                                        </p:attrNameLst>
                                      </p:cBhvr>
                                      <p:tavLst>
                                        <p:tav tm="0">
                                          <p:val>
                                            <p:fltVal val="0"/>
                                          </p:val>
                                        </p:tav>
                                        <p:tav tm="100000">
                                          <p:val>
                                            <p:strVal val="#ppt_w"/>
                                          </p:val>
                                        </p:tav>
                                      </p:tavLst>
                                    </p:anim>
                                    <p:anim calcmode="lin" valueType="num">
                                      <p:cBhvr>
                                        <p:cTn id="55" dur="1000" fill="hold"/>
                                        <p:tgtEl>
                                          <p:spTgt spid="45"/>
                                        </p:tgtEl>
                                        <p:attrNameLst>
                                          <p:attrName>ppt_h</p:attrName>
                                        </p:attrNameLst>
                                      </p:cBhvr>
                                      <p:tavLst>
                                        <p:tav tm="0">
                                          <p:val>
                                            <p:fltVal val="0"/>
                                          </p:val>
                                        </p:tav>
                                        <p:tav tm="100000">
                                          <p:val>
                                            <p:strVal val="#ppt_h"/>
                                          </p:val>
                                        </p:tav>
                                      </p:tavLst>
                                    </p:anim>
                                    <p:anim calcmode="lin" valueType="num">
                                      <p:cBhvr>
                                        <p:cTn id="56" dur="1000" fill="hold"/>
                                        <p:tgtEl>
                                          <p:spTgt spid="45"/>
                                        </p:tgtEl>
                                        <p:attrNameLst>
                                          <p:attrName>style.rotation</p:attrName>
                                        </p:attrNameLst>
                                      </p:cBhvr>
                                      <p:tavLst>
                                        <p:tav tm="0">
                                          <p:val>
                                            <p:fltVal val="90"/>
                                          </p:val>
                                        </p:tav>
                                        <p:tav tm="100000">
                                          <p:val>
                                            <p:fltVal val="0"/>
                                          </p:val>
                                        </p:tav>
                                      </p:tavLst>
                                    </p:anim>
                                    <p:animEffect transition="in" filter="fade">
                                      <p:cBhvr>
                                        <p:cTn id="57" dur="1000"/>
                                        <p:tgtEl>
                                          <p:spTgt spid="45"/>
                                        </p:tgtEl>
                                      </p:cBhvr>
                                    </p:animEffect>
                                  </p:childTnLst>
                                </p:cTn>
                              </p:par>
                              <p:par>
                                <p:cTn id="58" presetID="31" presetClass="entr" presetSubtype="0" fill="hold" nodeType="withEffect">
                                  <p:stCondLst>
                                    <p:cond delay="500"/>
                                  </p:stCondLst>
                                  <p:childTnLst>
                                    <p:set>
                                      <p:cBhvr>
                                        <p:cTn id="59" dur="1" fill="hold">
                                          <p:stCondLst>
                                            <p:cond delay="0"/>
                                          </p:stCondLst>
                                        </p:cTn>
                                        <p:tgtEl>
                                          <p:spTgt spid="28"/>
                                        </p:tgtEl>
                                        <p:attrNameLst>
                                          <p:attrName>style.visibility</p:attrName>
                                        </p:attrNameLst>
                                      </p:cBhvr>
                                      <p:to>
                                        <p:strVal val="visible"/>
                                      </p:to>
                                    </p:set>
                                    <p:anim calcmode="lin" valueType="num">
                                      <p:cBhvr>
                                        <p:cTn id="60" dur="1000" fill="hold"/>
                                        <p:tgtEl>
                                          <p:spTgt spid="28"/>
                                        </p:tgtEl>
                                        <p:attrNameLst>
                                          <p:attrName>ppt_w</p:attrName>
                                        </p:attrNameLst>
                                      </p:cBhvr>
                                      <p:tavLst>
                                        <p:tav tm="0">
                                          <p:val>
                                            <p:fltVal val="0"/>
                                          </p:val>
                                        </p:tav>
                                        <p:tav tm="100000">
                                          <p:val>
                                            <p:strVal val="#ppt_w"/>
                                          </p:val>
                                        </p:tav>
                                      </p:tavLst>
                                    </p:anim>
                                    <p:anim calcmode="lin" valueType="num">
                                      <p:cBhvr>
                                        <p:cTn id="61" dur="1000" fill="hold"/>
                                        <p:tgtEl>
                                          <p:spTgt spid="28"/>
                                        </p:tgtEl>
                                        <p:attrNameLst>
                                          <p:attrName>ppt_h</p:attrName>
                                        </p:attrNameLst>
                                      </p:cBhvr>
                                      <p:tavLst>
                                        <p:tav tm="0">
                                          <p:val>
                                            <p:fltVal val="0"/>
                                          </p:val>
                                        </p:tav>
                                        <p:tav tm="100000">
                                          <p:val>
                                            <p:strVal val="#ppt_h"/>
                                          </p:val>
                                        </p:tav>
                                      </p:tavLst>
                                    </p:anim>
                                    <p:anim calcmode="lin" valueType="num">
                                      <p:cBhvr>
                                        <p:cTn id="62" dur="1000" fill="hold"/>
                                        <p:tgtEl>
                                          <p:spTgt spid="28"/>
                                        </p:tgtEl>
                                        <p:attrNameLst>
                                          <p:attrName>style.rotation</p:attrName>
                                        </p:attrNameLst>
                                      </p:cBhvr>
                                      <p:tavLst>
                                        <p:tav tm="0">
                                          <p:val>
                                            <p:fltVal val="90"/>
                                          </p:val>
                                        </p:tav>
                                        <p:tav tm="100000">
                                          <p:val>
                                            <p:fltVal val="0"/>
                                          </p:val>
                                        </p:tav>
                                      </p:tavLst>
                                    </p:anim>
                                    <p:animEffect transition="in" filter="fade">
                                      <p:cBhvr>
                                        <p:cTn id="63" dur="1000"/>
                                        <p:tgtEl>
                                          <p:spTgt spid="28"/>
                                        </p:tgtEl>
                                      </p:cBhvr>
                                    </p:animEffect>
                                  </p:childTnLst>
                                </p:cTn>
                              </p:par>
                              <p:par>
                                <p:cTn id="64" presetID="31" presetClass="entr" presetSubtype="0" fill="hold" nodeType="withEffect">
                                  <p:stCondLst>
                                    <p:cond delay="5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 calcmode="lin" valueType="num">
                                      <p:cBhvr>
                                        <p:cTn id="68" dur="1000" fill="hold"/>
                                        <p:tgtEl>
                                          <p:spTgt spid="39"/>
                                        </p:tgtEl>
                                        <p:attrNameLst>
                                          <p:attrName>style.rotation</p:attrName>
                                        </p:attrNameLst>
                                      </p:cBhvr>
                                      <p:tavLst>
                                        <p:tav tm="0">
                                          <p:val>
                                            <p:fltVal val="90"/>
                                          </p:val>
                                        </p:tav>
                                        <p:tav tm="100000">
                                          <p:val>
                                            <p:fltVal val="0"/>
                                          </p:val>
                                        </p:tav>
                                      </p:tavLst>
                                    </p:anim>
                                    <p:animEffect transition="in" filter="fade">
                                      <p:cBhvr>
                                        <p:cTn id="69" dur="1000"/>
                                        <p:tgtEl>
                                          <p:spTgt spid="39"/>
                                        </p:tgtEl>
                                      </p:cBhvr>
                                    </p:animEffect>
                                  </p:childTnLst>
                                </p:cTn>
                              </p:par>
                              <p:par>
                                <p:cTn id="70" presetID="31" presetClass="entr" presetSubtype="0" fill="hold" nodeType="withEffect">
                                  <p:stCondLst>
                                    <p:cond delay="50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500"/>
                                  </p:stCondLst>
                                  <p:childTnLst>
                                    <p:set>
                                      <p:cBhvr>
                                        <p:cTn id="77" dur="1" fill="hold">
                                          <p:stCondLst>
                                            <p:cond delay="0"/>
                                          </p:stCondLst>
                                        </p:cTn>
                                        <p:tgtEl>
                                          <p:spTgt spid="17"/>
                                        </p:tgtEl>
                                        <p:attrNameLst>
                                          <p:attrName>style.visibility</p:attrName>
                                        </p:attrNameLst>
                                      </p:cBhvr>
                                      <p:to>
                                        <p:strVal val="visible"/>
                                      </p:to>
                                    </p:set>
                                    <p:anim calcmode="lin" valueType="num">
                                      <p:cBhvr>
                                        <p:cTn id="78" dur="1000" fill="hold"/>
                                        <p:tgtEl>
                                          <p:spTgt spid="17"/>
                                        </p:tgtEl>
                                        <p:attrNameLst>
                                          <p:attrName>ppt_w</p:attrName>
                                        </p:attrNameLst>
                                      </p:cBhvr>
                                      <p:tavLst>
                                        <p:tav tm="0">
                                          <p:val>
                                            <p:fltVal val="0"/>
                                          </p:val>
                                        </p:tav>
                                        <p:tav tm="100000">
                                          <p:val>
                                            <p:strVal val="#ppt_w"/>
                                          </p:val>
                                        </p:tav>
                                      </p:tavLst>
                                    </p:anim>
                                    <p:anim calcmode="lin" valueType="num">
                                      <p:cBhvr>
                                        <p:cTn id="79" dur="1000" fill="hold"/>
                                        <p:tgtEl>
                                          <p:spTgt spid="17"/>
                                        </p:tgtEl>
                                        <p:attrNameLst>
                                          <p:attrName>ppt_h</p:attrName>
                                        </p:attrNameLst>
                                      </p:cBhvr>
                                      <p:tavLst>
                                        <p:tav tm="0">
                                          <p:val>
                                            <p:fltVal val="0"/>
                                          </p:val>
                                        </p:tav>
                                        <p:tav tm="100000">
                                          <p:val>
                                            <p:strVal val="#ppt_h"/>
                                          </p:val>
                                        </p:tav>
                                      </p:tavLst>
                                    </p:anim>
                                    <p:anim calcmode="lin" valueType="num">
                                      <p:cBhvr>
                                        <p:cTn id="80" dur="1000" fill="hold"/>
                                        <p:tgtEl>
                                          <p:spTgt spid="17"/>
                                        </p:tgtEl>
                                        <p:attrNameLst>
                                          <p:attrName>style.rotation</p:attrName>
                                        </p:attrNameLst>
                                      </p:cBhvr>
                                      <p:tavLst>
                                        <p:tav tm="0">
                                          <p:val>
                                            <p:fltVal val="90"/>
                                          </p:val>
                                        </p:tav>
                                        <p:tav tm="100000">
                                          <p:val>
                                            <p:fltVal val="0"/>
                                          </p:val>
                                        </p:tav>
                                      </p:tavLst>
                                    </p:anim>
                                    <p:animEffect transition="in" filter="fade">
                                      <p:cBhvr>
                                        <p:cTn id="81" dur="1000"/>
                                        <p:tgtEl>
                                          <p:spTgt spid="17"/>
                                        </p:tgtEl>
                                      </p:cBhvr>
                                    </p:animEffect>
                                  </p:childTnLst>
                                </p:cTn>
                              </p:par>
                              <p:par>
                                <p:cTn id="82" presetID="31" presetClass="entr" presetSubtype="0" fill="hold" nodeType="withEffect">
                                  <p:stCondLst>
                                    <p:cond delay="500"/>
                                  </p:stCondLst>
                                  <p:childTnLst>
                                    <p:set>
                                      <p:cBhvr>
                                        <p:cTn id="83" dur="1" fill="hold">
                                          <p:stCondLst>
                                            <p:cond delay="0"/>
                                          </p:stCondLst>
                                        </p:cTn>
                                        <p:tgtEl>
                                          <p:spTgt spid="40"/>
                                        </p:tgtEl>
                                        <p:attrNameLst>
                                          <p:attrName>style.visibility</p:attrName>
                                        </p:attrNameLst>
                                      </p:cBhvr>
                                      <p:to>
                                        <p:strVal val="visible"/>
                                      </p:to>
                                    </p:set>
                                    <p:anim calcmode="lin" valueType="num">
                                      <p:cBhvr>
                                        <p:cTn id="84" dur="1000" fill="hold"/>
                                        <p:tgtEl>
                                          <p:spTgt spid="40"/>
                                        </p:tgtEl>
                                        <p:attrNameLst>
                                          <p:attrName>ppt_w</p:attrName>
                                        </p:attrNameLst>
                                      </p:cBhvr>
                                      <p:tavLst>
                                        <p:tav tm="0">
                                          <p:val>
                                            <p:fltVal val="0"/>
                                          </p:val>
                                        </p:tav>
                                        <p:tav tm="100000">
                                          <p:val>
                                            <p:strVal val="#ppt_w"/>
                                          </p:val>
                                        </p:tav>
                                      </p:tavLst>
                                    </p:anim>
                                    <p:anim calcmode="lin" valueType="num">
                                      <p:cBhvr>
                                        <p:cTn id="85" dur="1000" fill="hold"/>
                                        <p:tgtEl>
                                          <p:spTgt spid="40"/>
                                        </p:tgtEl>
                                        <p:attrNameLst>
                                          <p:attrName>ppt_h</p:attrName>
                                        </p:attrNameLst>
                                      </p:cBhvr>
                                      <p:tavLst>
                                        <p:tav tm="0">
                                          <p:val>
                                            <p:fltVal val="0"/>
                                          </p:val>
                                        </p:tav>
                                        <p:tav tm="100000">
                                          <p:val>
                                            <p:strVal val="#ppt_h"/>
                                          </p:val>
                                        </p:tav>
                                      </p:tavLst>
                                    </p:anim>
                                    <p:anim calcmode="lin" valueType="num">
                                      <p:cBhvr>
                                        <p:cTn id="86" dur="1000" fill="hold"/>
                                        <p:tgtEl>
                                          <p:spTgt spid="40"/>
                                        </p:tgtEl>
                                        <p:attrNameLst>
                                          <p:attrName>style.rotation</p:attrName>
                                        </p:attrNameLst>
                                      </p:cBhvr>
                                      <p:tavLst>
                                        <p:tav tm="0">
                                          <p:val>
                                            <p:fltVal val="90"/>
                                          </p:val>
                                        </p:tav>
                                        <p:tav tm="100000">
                                          <p:val>
                                            <p:fltVal val="0"/>
                                          </p:val>
                                        </p:tav>
                                      </p:tavLst>
                                    </p:anim>
                                    <p:animEffect transition="in" filter="fade">
                                      <p:cBhvr>
                                        <p:cTn id="87" dur="1000"/>
                                        <p:tgtEl>
                                          <p:spTgt spid="40"/>
                                        </p:tgtEl>
                                      </p:cBhvr>
                                    </p:animEffect>
                                  </p:childTnLst>
                                </p:cTn>
                              </p:par>
                              <p:par>
                                <p:cTn id="88" presetID="31" presetClass="entr" presetSubtype="0" fill="hold" nodeType="withEffect">
                                  <p:stCondLst>
                                    <p:cond delay="50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 calcmode="lin" valueType="num">
                                      <p:cBhvr>
                                        <p:cTn id="92" dur="1000" fill="hold"/>
                                        <p:tgtEl>
                                          <p:spTgt spid="35"/>
                                        </p:tgtEl>
                                        <p:attrNameLst>
                                          <p:attrName>style.rotation</p:attrName>
                                        </p:attrNameLst>
                                      </p:cBhvr>
                                      <p:tavLst>
                                        <p:tav tm="0">
                                          <p:val>
                                            <p:fltVal val="90"/>
                                          </p:val>
                                        </p:tav>
                                        <p:tav tm="100000">
                                          <p:val>
                                            <p:fltVal val="0"/>
                                          </p:val>
                                        </p:tav>
                                      </p:tavLst>
                                    </p:anim>
                                    <p:animEffect transition="in" filter="fade">
                                      <p:cBhvr>
                                        <p:cTn id="93" dur="1000"/>
                                        <p:tgtEl>
                                          <p:spTgt spid="35"/>
                                        </p:tgtEl>
                                      </p:cBhvr>
                                    </p:animEffect>
                                  </p:childTnLst>
                                </p:cTn>
                              </p:par>
                              <p:par>
                                <p:cTn id="94" presetID="31" presetClass="entr" presetSubtype="0" fill="hold" nodeType="withEffect">
                                  <p:stCondLst>
                                    <p:cond delay="50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ppt_w</p:attrName>
                                        </p:attrNameLst>
                                      </p:cBhvr>
                                      <p:tavLst>
                                        <p:tav tm="0">
                                          <p:val>
                                            <p:fltVal val="0"/>
                                          </p:val>
                                        </p:tav>
                                        <p:tav tm="100000">
                                          <p:val>
                                            <p:strVal val="#ppt_w"/>
                                          </p:val>
                                        </p:tav>
                                      </p:tavLst>
                                    </p:anim>
                                    <p:anim calcmode="lin" valueType="num">
                                      <p:cBhvr>
                                        <p:cTn id="97" dur="1000" fill="hold"/>
                                        <p:tgtEl>
                                          <p:spTgt spid="18"/>
                                        </p:tgtEl>
                                        <p:attrNameLst>
                                          <p:attrName>ppt_h</p:attrName>
                                        </p:attrNameLst>
                                      </p:cBhvr>
                                      <p:tavLst>
                                        <p:tav tm="0">
                                          <p:val>
                                            <p:fltVal val="0"/>
                                          </p:val>
                                        </p:tav>
                                        <p:tav tm="100000">
                                          <p:val>
                                            <p:strVal val="#ppt_h"/>
                                          </p:val>
                                        </p:tav>
                                      </p:tavLst>
                                    </p:anim>
                                    <p:anim calcmode="lin" valueType="num">
                                      <p:cBhvr>
                                        <p:cTn id="98" dur="1000" fill="hold"/>
                                        <p:tgtEl>
                                          <p:spTgt spid="18"/>
                                        </p:tgtEl>
                                        <p:attrNameLst>
                                          <p:attrName>style.rotation</p:attrName>
                                        </p:attrNameLst>
                                      </p:cBhvr>
                                      <p:tavLst>
                                        <p:tav tm="0">
                                          <p:val>
                                            <p:fltVal val="90"/>
                                          </p:val>
                                        </p:tav>
                                        <p:tav tm="100000">
                                          <p:val>
                                            <p:fltVal val="0"/>
                                          </p:val>
                                        </p:tav>
                                      </p:tavLst>
                                    </p:anim>
                                    <p:animEffect transition="in" filter="fade">
                                      <p:cBhvr>
                                        <p:cTn id="99" dur="1000"/>
                                        <p:tgtEl>
                                          <p:spTgt spid="18"/>
                                        </p:tgtEl>
                                      </p:cBhvr>
                                    </p:animEffect>
                                  </p:childTnLst>
                                </p:cTn>
                              </p:par>
                              <p:par>
                                <p:cTn id="100" presetID="31" presetClass="entr" presetSubtype="0" fill="hold" nodeType="withEffect">
                                  <p:stCondLst>
                                    <p:cond delay="50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1000" fill="hold"/>
                                        <p:tgtEl>
                                          <p:spTgt spid="43"/>
                                        </p:tgtEl>
                                        <p:attrNameLst>
                                          <p:attrName>ppt_w</p:attrName>
                                        </p:attrNameLst>
                                      </p:cBhvr>
                                      <p:tavLst>
                                        <p:tav tm="0">
                                          <p:val>
                                            <p:fltVal val="0"/>
                                          </p:val>
                                        </p:tav>
                                        <p:tav tm="100000">
                                          <p:val>
                                            <p:strVal val="#ppt_w"/>
                                          </p:val>
                                        </p:tav>
                                      </p:tavLst>
                                    </p:anim>
                                    <p:anim calcmode="lin" valueType="num">
                                      <p:cBhvr>
                                        <p:cTn id="103" dur="1000" fill="hold"/>
                                        <p:tgtEl>
                                          <p:spTgt spid="43"/>
                                        </p:tgtEl>
                                        <p:attrNameLst>
                                          <p:attrName>ppt_h</p:attrName>
                                        </p:attrNameLst>
                                      </p:cBhvr>
                                      <p:tavLst>
                                        <p:tav tm="0">
                                          <p:val>
                                            <p:fltVal val="0"/>
                                          </p:val>
                                        </p:tav>
                                        <p:tav tm="100000">
                                          <p:val>
                                            <p:strVal val="#ppt_h"/>
                                          </p:val>
                                        </p:tav>
                                      </p:tavLst>
                                    </p:anim>
                                    <p:anim calcmode="lin" valueType="num">
                                      <p:cBhvr>
                                        <p:cTn id="104" dur="1000" fill="hold"/>
                                        <p:tgtEl>
                                          <p:spTgt spid="43"/>
                                        </p:tgtEl>
                                        <p:attrNameLst>
                                          <p:attrName>style.rotation</p:attrName>
                                        </p:attrNameLst>
                                      </p:cBhvr>
                                      <p:tavLst>
                                        <p:tav tm="0">
                                          <p:val>
                                            <p:fltVal val="90"/>
                                          </p:val>
                                        </p:tav>
                                        <p:tav tm="100000">
                                          <p:val>
                                            <p:fltVal val="0"/>
                                          </p:val>
                                        </p:tav>
                                      </p:tavLst>
                                    </p:anim>
                                    <p:animEffect transition="in" filter="fade">
                                      <p:cBhvr>
                                        <p:cTn id="105" dur="1000"/>
                                        <p:tgtEl>
                                          <p:spTgt spid="43"/>
                                        </p:tgtEl>
                                      </p:cBhvr>
                                    </p:animEffect>
                                  </p:childTnLst>
                                </p:cTn>
                              </p:par>
                              <p:par>
                                <p:cTn id="106" presetID="31" presetClass="entr" presetSubtype="0" fill="hold" nodeType="withEffect">
                                  <p:stCondLst>
                                    <p:cond delay="50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fltVal val="0"/>
                                          </p:val>
                                        </p:tav>
                                        <p:tav tm="100000">
                                          <p:val>
                                            <p:strVal val="#ppt_w"/>
                                          </p:val>
                                        </p:tav>
                                      </p:tavLst>
                                    </p:anim>
                                    <p:anim calcmode="lin" valueType="num">
                                      <p:cBhvr>
                                        <p:cTn id="109" dur="1000" fill="hold"/>
                                        <p:tgtEl>
                                          <p:spTgt spid="34"/>
                                        </p:tgtEl>
                                        <p:attrNameLst>
                                          <p:attrName>ppt_h</p:attrName>
                                        </p:attrNameLst>
                                      </p:cBhvr>
                                      <p:tavLst>
                                        <p:tav tm="0">
                                          <p:val>
                                            <p:fltVal val="0"/>
                                          </p:val>
                                        </p:tav>
                                        <p:tav tm="100000">
                                          <p:val>
                                            <p:strVal val="#ppt_h"/>
                                          </p:val>
                                        </p:tav>
                                      </p:tavLst>
                                    </p:anim>
                                    <p:anim calcmode="lin" valueType="num">
                                      <p:cBhvr>
                                        <p:cTn id="110" dur="1000" fill="hold"/>
                                        <p:tgtEl>
                                          <p:spTgt spid="34"/>
                                        </p:tgtEl>
                                        <p:attrNameLst>
                                          <p:attrName>style.rotation</p:attrName>
                                        </p:attrNameLst>
                                      </p:cBhvr>
                                      <p:tavLst>
                                        <p:tav tm="0">
                                          <p:val>
                                            <p:fltVal val="90"/>
                                          </p:val>
                                        </p:tav>
                                        <p:tav tm="100000">
                                          <p:val>
                                            <p:fltVal val="0"/>
                                          </p:val>
                                        </p:tav>
                                      </p:tavLst>
                                    </p:anim>
                                    <p:animEffect transition="in" filter="fade">
                                      <p:cBhvr>
                                        <p:cTn id="111" dur="1000"/>
                                        <p:tgtEl>
                                          <p:spTgt spid="34"/>
                                        </p:tgtEl>
                                      </p:cBhvr>
                                    </p:animEffect>
                                  </p:childTnLst>
                                </p:cTn>
                              </p:par>
                              <p:par>
                                <p:cTn id="112" presetID="31" presetClass="entr" presetSubtype="0" fill="hold" nodeType="withEffect">
                                  <p:stCondLst>
                                    <p:cond delay="5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1000" fill="hold"/>
                                        <p:tgtEl>
                                          <p:spTgt spid="33"/>
                                        </p:tgtEl>
                                        <p:attrNameLst>
                                          <p:attrName>ppt_w</p:attrName>
                                        </p:attrNameLst>
                                      </p:cBhvr>
                                      <p:tavLst>
                                        <p:tav tm="0">
                                          <p:val>
                                            <p:fltVal val="0"/>
                                          </p:val>
                                        </p:tav>
                                        <p:tav tm="100000">
                                          <p:val>
                                            <p:strVal val="#ppt_w"/>
                                          </p:val>
                                        </p:tav>
                                      </p:tavLst>
                                    </p:anim>
                                    <p:anim calcmode="lin" valueType="num">
                                      <p:cBhvr>
                                        <p:cTn id="115" dur="1000" fill="hold"/>
                                        <p:tgtEl>
                                          <p:spTgt spid="33"/>
                                        </p:tgtEl>
                                        <p:attrNameLst>
                                          <p:attrName>ppt_h</p:attrName>
                                        </p:attrNameLst>
                                      </p:cBhvr>
                                      <p:tavLst>
                                        <p:tav tm="0">
                                          <p:val>
                                            <p:fltVal val="0"/>
                                          </p:val>
                                        </p:tav>
                                        <p:tav tm="100000">
                                          <p:val>
                                            <p:strVal val="#ppt_h"/>
                                          </p:val>
                                        </p:tav>
                                      </p:tavLst>
                                    </p:anim>
                                    <p:anim calcmode="lin" valueType="num">
                                      <p:cBhvr>
                                        <p:cTn id="116" dur="1000" fill="hold"/>
                                        <p:tgtEl>
                                          <p:spTgt spid="33"/>
                                        </p:tgtEl>
                                        <p:attrNameLst>
                                          <p:attrName>style.rotation</p:attrName>
                                        </p:attrNameLst>
                                      </p:cBhvr>
                                      <p:tavLst>
                                        <p:tav tm="0">
                                          <p:val>
                                            <p:fltVal val="90"/>
                                          </p:val>
                                        </p:tav>
                                        <p:tav tm="100000">
                                          <p:val>
                                            <p:fltVal val="0"/>
                                          </p:val>
                                        </p:tav>
                                      </p:tavLst>
                                    </p:anim>
                                    <p:animEffect transition="in" filter="fade">
                                      <p:cBhvr>
                                        <p:cTn id="117" dur="1000"/>
                                        <p:tgtEl>
                                          <p:spTgt spid="33"/>
                                        </p:tgtEl>
                                      </p:cBhvr>
                                    </p:animEffect>
                                  </p:childTnLst>
                                </p:cTn>
                              </p:par>
                              <p:par>
                                <p:cTn id="118" presetID="31" presetClass="entr" presetSubtype="0" fill="hold" nodeType="withEffect">
                                  <p:stCondLst>
                                    <p:cond delay="50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1000" fill="hold"/>
                                        <p:tgtEl>
                                          <p:spTgt spid="42"/>
                                        </p:tgtEl>
                                        <p:attrNameLst>
                                          <p:attrName>ppt_w</p:attrName>
                                        </p:attrNameLst>
                                      </p:cBhvr>
                                      <p:tavLst>
                                        <p:tav tm="0">
                                          <p:val>
                                            <p:fltVal val="0"/>
                                          </p:val>
                                        </p:tav>
                                        <p:tav tm="100000">
                                          <p:val>
                                            <p:strVal val="#ppt_w"/>
                                          </p:val>
                                        </p:tav>
                                      </p:tavLst>
                                    </p:anim>
                                    <p:anim calcmode="lin" valueType="num">
                                      <p:cBhvr>
                                        <p:cTn id="121" dur="1000" fill="hold"/>
                                        <p:tgtEl>
                                          <p:spTgt spid="42"/>
                                        </p:tgtEl>
                                        <p:attrNameLst>
                                          <p:attrName>ppt_h</p:attrName>
                                        </p:attrNameLst>
                                      </p:cBhvr>
                                      <p:tavLst>
                                        <p:tav tm="0">
                                          <p:val>
                                            <p:fltVal val="0"/>
                                          </p:val>
                                        </p:tav>
                                        <p:tav tm="100000">
                                          <p:val>
                                            <p:strVal val="#ppt_h"/>
                                          </p:val>
                                        </p:tav>
                                      </p:tavLst>
                                    </p:anim>
                                    <p:anim calcmode="lin" valueType="num">
                                      <p:cBhvr>
                                        <p:cTn id="122" dur="1000" fill="hold"/>
                                        <p:tgtEl>
                                          <p:spTgt spid="42"/>
                                        </p:tgtEl>
                                        <p:attrNameLst>
                                          <p:attrName>style.rotation</p:attrName>
                                        </p:attrNameLst>
                                      </p:cBhvr>
                                      <p:tavLst>
                                        <p:tav tm="0">
                                          <p:val>
                                            <p:fltVal val="90"/>
                                          </p:val>
                                        </p:tav>
                                        <p:tav tm="100000">
                                          <p:val>
                                            <p:fltVal val="0"/>
                                          </p:val>
                                        </p:tav>
                                      </p:tavLst>
                                    </p:anim>
                                    <p:animEffect transition="in" filter="fade">
                                      <p:cBhvr>
                                        <p:cTn id="123" dur="1000"/>
                                        <p:tgtEl>
                                          <p:spTgt spid="42"/>
                                        </p:tgtEl>
                                      </p:cBhvr>
                                    </p:animEffect>
                                  </p:childTnLst>
                                </p:cTn>
                              </p:par>
                              <p:par>
                                <p:cTn id="124" presetID="31" presetClass="entr" presetSubtype="0" fill="hold" nodeType="withEffect">
                                  <p:stCondLst>
                                    <p:cond delay="500"/>
                                  </p:stCondLst>
                                  <p:childTnLst>
                                    <p:set>
                                      <p:cBhvr>
                                        <p:cTn id="125" dur="1" fill="hold">
                                          <p:stCondLst>
                                            <p:cond delay="0"/>
                                          </p:stCondLst>
                                        </p:cTn>
                                        <p:tgtEl>
                                          <p:spTgt spid="36"/>
                                        </p:tgtEl>
                                        <p:attrNameLst>
                                          <p:attrName>style.visibility</p:attrName>
                                        </p:attrNameLst>
                                      </p:cBhvr>
                                      <p:to>
                                        <p:strVal val="visible"/>
                                      </p:to>
                                    </p:set>
                                    <p:anim calcmode="lin" valueType="num">
                                      <p:cBhvr>
                                        <p:cTn id="126" dur="1000" fill="hold"/>
                                        <p:tgtEl>
                                          <p:spTgt spid="36"/>
                                        </p:tgtEl>
                                        <p:attrNameLst>
                                          <p:attrName>ppt_w</p:attrName>
                                        </p:attrNameLst>
                                      </p:cBhvr>
                                      <p:tavLst>
                                        <p:tav tm="0">
                                          <p:val>
                                            <p:fltVal val="0"/>
                                          </p:val>
                                        </p:tav>
                                        <p:tav tm="100000">
                                          <p:val>
                                            <p:strVal val="#ppt_w"/>
                                          </p:val>
                                        </p:tav>
                                      </p:tavLst>
                                    </p:anim>
                                    <p:anim calcmode="lin" valueType="num">
                                      <p:cBhvr>
                                        <p:cTn id="127" dur="1000" fill="hold"/>
                                        <p:tgtEl>
                                          <p:spTgt spid="36"/>
                                        </p:tgtEl>
                                        <p:attrNameLst>
                                          <p:attrName>ppt_h</p:attrName>
                                        </p:attrNameLst>
                                      </p:cBhvr>
                                      <p:tavLst>
                                        <p:tav tm="0">
                                          <p:val>
                                            <p:fltVal val="0"/>
                                          </p:val>
                                        </p:tav>
                                        <p:tav tm="100000">
                                          <p:val>
                                            <p:strVal val="#ppt_h"/>
                                          </p:val>
                                        </p:tav>
                                      </p:tavLst>
                                    </p:anim>
                                    <p:anim calcmode="lin" valueType="num">
                                      <p:cBhvr>
                                        <p:cTn id="128" dur="1000" fill="hold"/>
                                        <p:tgtEl>
                                          <p:spTgt spid="36"/>
                                        </p:tgtEl>
                                        <p:attrNameLst>
                                          <p:attrName>style.rotation</p:attrName>
                                        </p:attrNameLst>
                                      </p:cBhvr>
                                      <p:tavLst>
                                        <p:tav tm="0">
                                          <p:val>
                                            <p:fltVal val="90"/>
                                          </p:val>
                                        </p:tav>
                                        <p:tav tm="100000">
                                          <p:val>
                                            <p:fltVal val="0"/>
                                          </p:val>
                                        </p:tav>
                                      </p:tavLst>
                                    </p:anim>
                                    <p:animEffect transition="in" filter="fade">
                                      <p:cBhvr>
                                        <p:cTn id="129" dur="1000"/>
                                        <p:tgtEl>
                                          <p:spTgt spid="36"/>
                                        </p:tgtEl>
                                      </p:cBhvr>
                                    </p:animEffect>
                                  </p:childTnLst>
                                </p:cTn>
                              </p:par>
                              <p:par>
                                <p:cTn id="130" presetID="31" presetClass="entr" presetSubtype="0" fill="hold" nodeType="withEffect">
                                  <p:stCondLst>
                                    <p:cond delay="50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1000" fill="hold"/>
                                        <p:tgtEl>
                                          <p:spTgt spid="31"/>
                                        </p:tgtEl>
                                        <p:attrNameLst>
                                          <p:attrName>ppt_w</p:attrName>
                                        </p:attrNameLst>
                                      </p:cBhvr>
                                      <p:tavLst>
                                        <p:tav tm="0">
                                          <p:val>
                                            <p:fltVal val="0"/>
                                          </p:val>
                                        </p:tav>
                                        <p:tav tm="100000">
                                          <p:val>
                                            <p:strVal val="#ppt_w"/>
                                          </p:val>
                                        </p:tav>
                                      </p:tavLst>
                                    </p:anim>
                                    <p:anim calcmode="lin" valueType="num">
                                      <p:cBhvr>
                                        <p:cTn id="133" dur="1000" fill="hold"/>
                                        <p:tgtEl>
                                          <p:spTgt spid="31"/>
                                        </p:tgtEl>
                                        <p:attrNameLst>
                                          <p:attrName>ppt_h</p:attrName>
                                        </p:attrNameLst>
                                      </p:cBhvr>
                                      <p:tavLst>
                                        <p:tav tm="0">
                                          <p:val>
                                            <p:fltVal val="0"/>
                                          </p:val>
                                        </p:tav>
                                        <p:tav tm="100000">
                                          <p:val>
                                            <p:strVal val="#ppt_h"/>
                                          </p:val>
                                        </p:tav>
                                      </p:tavLst>
                                    </p:anim>
                                    <p:anim calcmode="lin" valueType="num">
                                      <p:cBhvr>
                                        <p:cTn id="134" dur="1000" fill="hold"/>
                                        <p:tgtEl>
                                          <p:spTgt spid="31"/>
                                        </p:tgtEl>
                                        <p:attrNameLst>
                                          <p:attrName>style.rotation</p:attrName>
                                        </p:attrNameLst>
                                      </p:cBhvr>
                                      <p:tavLst>
                                        <p:tav tm="0">
                                          <p:val>
                                            <p:fltVal val="90"/>
                                          </p:val>
                                        </p:tav>
                                        <p:tav tm="100000">
                                          <p:val>
                                            <p:fltVal val="0"/>
                                          </p:val>
                                        </p:tav>
                                      </p:tavLst>
                                    </p:anim>
                                    <p:animEffect transition="in" filter="fade">
                                      <p:cBhvr>
                                        <p:cTn id="135" dur="1000"/>
                                        <p:tgtEl>
                                          <p:spTgt spid="31"/>
                                        </p:tgtEl>
                                      </p:cBhvr>
                                    </p:animEffect>
                                  </p:childTnLst>
                                </p:cTn>
                              </p:par>
                              <p:par>
                                <p:cTn id="136" presetID="31" presetClass="entr" presetSubtype="0" fill="hold" nodeType="withEffect">
                                  <p:stCondLst>
                                    <p:cond delay="500"/>
                                  </p:stCondLst>
                                  <p:childTnLst>
                                    <p:set>
                                      <p:cBhvr>
                                        <p:cTn id="137" dur="1" fill="hold">
                                          <p:stCondLst>
                                            <p:cond delay="0"/>
                                          </p:stCondLst>
                                        </p:cTn>
                                        <p:tgtEl>
                                          <p:spTgt spid="15"/>
                                        </p:tgtEl>
                                        <p:attrNameLst>
                                          <p:attrName>style.visibility</p:attrName>
                                        </p:attrNameLst>
                                      </p:cBhvr>
                                      <p:to>
                                        <p:strVal val="visible"/>
                                      </p:to>
                                    </p:set>
                                    <p:anim calcmode="lin" valueType="num">
                                      <p:cBhvr>
                                        <p:cTn id="138" dur="1000" fill="hold"/>
                                        <p:tgtEl>
                                          <p:spTgt spid="15"/>
                                        </p:tgtEl>
                                        <p:attrNameLst>
                                          <p:attrName>ppt_w</p:attrName>
                                        </p:attrNameLst>
                                      </p:cBhvr>
                                      <p:tavLst>
                                        <p:tav tm="0">
                                          <p:val>
                                            <p:fltVal val="0"/>
                                          </p:val>
                                        </p:tav>
                                        <p:tav tm="100000">
                                          <p:val>
                                            <p:strVal val="#ppt_w"/>
                                          </p:val>
                                        </p:tav>
                                      </p:tavLst>
                                    </p:anim>
                                    <p:anim calcmode="lin" valueType="num">
                                      <p:cBhvr>
                                        <p:cTn id="139" dur="1000" fill="hold"/>
                                        <p:tgtEl>
                                          <p:spTgt spid="15"/>
                                        </p:tgtEl>
                                        <p:attrNameLst>
                                          <p:attrName>ppt_h</p:attrName>
                                        </p:attrNameLst>
                                      </p:cBhvr>
                                      <p:tavLst>
                                        <p:tav tm="0">
                                          <p:val>
                                            <p:fltVal val="0"/>
                                          </p:val>
                                        </p:tav>
                                        <p:tav tm="100000">
                                          <p:val>
                                            <p:strVal val="#ppt_h"/>
                                          </p:val>
                                        </p:tav>
                                      </p:tavLst>
                                    </p:anim>
                                    <p:anim calcmode="lin" valueType="num">
                                      <p:cBhvr>
                                        <p:cTn id="140" dur="1000" fill="hold"/>
                                        <p:tgtEl>
                                          <p:spTgt spid="15"/>
                                        </p:tgtEl>
                                        <p:attrNameLst>
                                          <p:attrName>style.rotation</p:attrName>
                                        </p:attrNameLst>
                                      </p:cBhvr>
                                      <p:tavLst>
                                        <p:tav tm="0">
                                          <p:val>
                                            <p:fltVal val="90"/>
                                          </p:val>
                                        </p:tav>
                                        <p:tav tm="100000">
                                          <p:val>
                                            <p:fltVal val="0"/>
                                          </p:val>
                                        </p:tav>
                                      </p:tavLst>
                                    </p:anim>
                                    <p:animEffect transition="in" filter="fade">
                                      <p:cBhvr>
                                        <p:cTn id="141" dur="1000"/>
                                        <p:tgtEl>
                                          <p:spTgt spid="15"/>
                                        </p:tgtEl>
                                      </p:cBhvr>
                                    </p:animEffect>
                                  </p:childTnLst>
                                </p:cTn>
                              </p:par>
                              <p:par>
                                <p:cTn id="142" presetID="31" presetClass="entr" presetSubtype="0" fill="hold" nodeType="withEffect">
                                  <p:stCondLst>
                                    <p:cond delay="500"/>
                                  </p:stCondLst>
                                  <p:childTnLst>
                                    <p:set>
                                      <p:cBhvr>
                                        <p:cTn id="143" dur="1" fill="hold">
                                          <p:stCondLst>
                                            <p:cond delay="0"/>
                                          </p:stCondLst>
                                        </p:cTn>
                                        <p:tgtEl>
                                          <p:spTgt spid="48"/>
                                        </p:tgtEl>
                                        <p:attrNameLst>
                                          <p:attrName>style.visibility</p:attrName>
                                        </p:attrNameLst>
                                      </p:cBhvr>
                                      <p:to>
                                        <p:strVal val="visible"/>
                                      </p:to>
                                    </p:set>
                                    <p:anim calcmode="lin" valueType="num">
                                      <p:cBhvr>
                                        <p:cTn id="144" dur="1000" fill="hold"/>
                                        <p:tgtEl>
                                          <p:spTgt spid="48"/>
                                        </p:tgtEl>
                                        <p:attrNameLst>
                                          <p:attrName>ppt_w</p:attrName>
                                        </p:attrNameLst>
                                      </p:cBhvr>
                                      <p:tavLst>
                                        <p:tav tm="0">
                                          <p:val>
                                            <p:fltVal val="0"/>
                                          </p:val>
                                        </p:tav>
                                        <p:tav tm="100000">
                                          <p:val>
                                            <p:strVal val="#ppt_w"/>
                                          </p:val>
                                        </p:tav>
                                      </p:tavLst>
                                    </p:anim>
                                    <p:anim calcmode="lin" valueType="num">
                                      <p:cBhvr>
                                        <p:cTn id="145" dur="1000" fill="hold"/>
                                        <p:tgtEl>
                                          <p:spTgt spid="48"/>
                                        </p:tgtEl>
                                        <p:attrNameLst>
                                          <p:attrName>ppt_h</p:attrName>
                                        </p:attrNameLst>
                                      </p:cBhvr>
                                      <p:tavLst>
                                        <p:tav tm="0">
                                          <p:val>
                                            <p:fltVal val="0"/>
                                          </p:val>
                                        </p:tav>
                                        <p:tav tm="100000">
                                          <p:val>
                                            <p:strVal val="#ppt_h"/>
                                          </p:val>
                                        </p:tav>
                                      </p:tavLst>
                                    </p:anim>
                                    <p:anim calcmode="lin" valueType="num">
                                      <p:cBhvr>
                                        <p:cTn id="146" dur="1000" fill="hold"/>
                                        <p:tgtEl>
                                          <p:spTgt spid="48"/>
                                        </p:tgtEl>
                                        <p:attrNameLst>
                                          <p:attrName>style.rotation</p:attrName>
                                        </p:attrNameLst>
                                      </p:cBhvr>
                                      <p:tavLst>
                                        <p:tav tm="0">
                                          <p:val>
                                            <p:fltVal val="90"/>
                                          </p:val>
                                        </p:tav>
                                        <p:tav tm="100000">
                                          <p:val>
                                            <p:fltVal val="0"/>
                                          </p:val>
                                        </p:tav>
                                      </p:tavLst>
                                    </p:anim>
                                    <p:animEffect transition="in" filter="fade">
                                      <p:cBhvr>
                                        <p:cTn id="147" dur="1000"/>
                                        <p:tgtEl>
                                          <p:spTgt spid="48"/>
                                        </p:tgtEl>
                                      </p:cBhvr>
                                    </p:animEffect>
                                  </p:childTnLst>
                                </p:cTn>
                              </p:par>
                              <p:par>
                                <p:cTn id="148" presetID="31" presetClass="entr" presetSubtype="0" fill="hold" nodeType="withEffect">
                                  <p:stCondLst>
                                    <p:cond delay="50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1000" fill="hold"/>
                                        <p:tgtEl>
                                          <p:spTgt spid="37"/>
                                        </p:tgtEl>
                                        <p:attrNameLst>
                                          <p:attrName>ppt_w</p:attrName>
                                        </p:attrNameLst>
                                      </p:cBhvr>
                                      <p:tavLst>
                                        <p:tav tm="0">
                                          <p:val>
                                            <p:fltVal val="0"/>
                                          </p:val>
                                        </p:tav>
                                        <p:tav tm="100000">
                                          <p:val>
                                            <p:strVal val="#ppt_w"/>
                                          </p:val>
                                        </p:tav>
                                      </p:tavLst>
                                    </p:anim>
                                    <p:anim calcmode="lin" valueType="num">
                                      <p:cBhvr>
                                        <p:cTn id="151" dur="1000" fill="hold"/>
                                        <p:tgtEl>
                                          <p:spTgt spid="37"/>
                                        </p:tgtEl>
                                        <p:attrNameLst>
                                          <p:attrName>ppt_h</p:attrName>
                                        </p:attrNameLst>
                                      </p:cBhvr>
                                      <p:tavLst>
                                        <p:tav tm="0">
                                          <p:val>
                                            <p:fltVal val="0"/>
                                          </p:val>
                                        </p:tav>
                                        <p:tav tm="100000">
                                          <p:val>
                                            <p:strVal val="#ppt_h"/>
                                          </p:val>
                                        </p:tav>
                                      </p:tavLst>
                                    </p:anim>
                                    <p:anim calcmode="lin" valueType="num">
                                      <p:cBhvr>
                                        <p:cTn id="152" dur="1000" fill="hold"/>
                                        <p:tgtEl>
                                          <p:spTgt spid="37"/>
                                        </p:tgtEl>
                                        <p:attrNameLst>
                                          <p:attrName>style.rotation</p:attrName>
                                        </p:attrNameLst>
                                      </p:cBhvr>
                                      <p:tavLst>
                                        <p:tav tm="0">
                                          <p:val>
                                            <p:fltVal val="90"/>
                                          </p:val>
                                        </p:tav>
                                        <p:tav tm="100000">
                                          <p:val>
                                            <p:fltVal val="0"/>
                                          </p:val>
                                        </p:tav>
                                      </p:tavLst>
                                    </p:anim>
                                    <p:animEffect transition="in" filter="fade">
                                      <p:cBhvr>
                                        <p:cTn id="153" dur="1000"/>
                                        <p:tgtEl>
                                          <p:spTgt spid="37"/>
                                        </p:tgtEl>
                                      </p:cBhvr>
                                    </p:animEffect>
                                  </p:childTnLst>
                                </p:cTn>
                              </p:par>
                              <p:par>
                                <p:cTn id="154" presetID="31" presetClass="entr" presetSubtype="0" fill="hold" nodeType="withEffect">
                                  <p:stCondLst>
                                    <p:cond delay="500"/>
                                  </p:stCondLst>
                                  <p:childTnLst>
                                    <p:set>
                                      <p:cBhvr>
                                        <p:cTn id="155" dur="1" fill="hold">
                                          <p:stCondLst>
                                            <p:cond delay="0"/>
                                          </p:stCondLst>
                                        </p:cTn>
                                        <p:tgtEl>
                                          <p:spTgt spid="44"/>
                                        </p:tgtEl>
                                        <p:attrNameLst>
                                          <p:attrName>style.visibility</p:attrName>
                                        </p:attrNameLst>
                                      </p:cBhvr>
                                      <p:to>
                                        <p:strVal val="visible"/>
                                      </p:to>
                                    </p:set>
                                    <p:anim calcmode="lin" valueType="num">
                                      <p:cBhvr>
                                        <p:cTn id="156" dur="1000" fill="hold"/>
                                        <p:tgtEl>
                                          <p:spTgt spid="44"/>
                                        </p:tgtEl>
                                        <p:attrNameLst>
                                          <p:attrName>ppt_w</p:attrName>
                                        </p:attrNameLst>
                                      </p:cBhvr>
                                      <p:tavLst>
                                        <p:tav tm="0">
                                          <p:val>
                                            <p:fltVal val="0"/>
                                          </p:val>
                                        </p:tav>
                                        <p:tav tm="100000">
                                          <p:val>
                                            <p:strVal val="#ppt_w"/>
                                          </p:val>
                                        </p:tav>
                                      </p:tavLst>
                                    </p:anim>
                                    <p:anim calcmode="lin" valueType="num">
                                      <p:cBhvr>
                                        <p:cTn id="157" dur="1000" fill="hold"/>
                                        <p:tgtEl>
                                          <p:spTgt spid="44"/>
                                        </p:tgtEl>
                                        <p:attrNameLst>
                                          <p:attrName>ppt_h</p:attrName>
                                        </p:attrNameLst>
                                      </p:cBhvr>
                                      <p:tavLst>
                                        <p:tav tm="0">
                                          <p:val>
                                            <p:fltVal val="0"/>
                                          </p:val>
                                        </p:tav>
                                        <p:tav tm="100000">
                                          <p:val>
                                            <p:strVal val="#ppt_h"/>
                                          </p:val>
                                        </p:tav>
                                      </p:tavLst>
                                    </p:anim>
                                    <p:anim calcmode="lin" valueType="num">
                                      <p:cBhvr>
                                        <p:cTn id="158" dur="1000" fill="hold"/>
                                        <p:tgtEl>
                                          <p:spTgt spid="44"/>
                                        </p:tgtEl>
                                        <p:attrNameLst>
                                          <p:attrName>style.rotation</p:attrName>
                                        </p:attrNameLst>
                                      </p:cBhvr>
                                      <p:tavLst>
                                        <p:tav tm="0">
                                          <p:val>
                                            <p:fltVal val="90"/>
                                          </p:val>
                                        </p:tav>
                                        <p:tav tm="100000">
                                          <p:val>
                                            <p:fltVal val="0"/>
                                          </p:val>
                                        </p:tav>
                                      </p:tavLst>
                                    </p:anim>
                                    <p:animEffect transition="in" filter="fade">
                                      <p:cBhvr>
                                        <p:cTn id="159" dur="1000"/>
                                        <p:tgtEl>
                                          <p:spTgt spid="44"/>
                                        </p:tgtEl>
                                      </p:cBhvr>
                                    </p:animEffect>
                                  </p:childTnLst>
                                </p:cTn>
                              </p:par>
                              <p:par>
                                <p:cTn id="160" presetID="31" presetClass="entr" presetSubtype="0" fill="hold" nodeType="withEffect">
                                  <p:stCondLst>
                                    <p:cond delay="500"/>
                                  </p:stCondLst>
                                  <p:childTnLst>
                                    <p:set>
                                      <p:cBhvr>
                                        <p:cTn id="161" dur="1" fill="hold">
                                          <p:stCondLst>
                                            <p:cond delay="0"/>
                                          </p:stCondLst>
                                        </p:cTn>
                                        <p:tgtEl>
                                          <p:spTgt spid="41"/>
                                        </p:tgtEl>
                                        <p:attrNameLst>
                                          <p:attrName>style.visibility</p:attrName>
                                        </p:attrNameLst>
                                      </p:cBhvr>
                                      <p:to>
                                        <p:strVal val="visible"/>
                                      </p:to>
                                    </p:set>
                                    <p:anim calcmode="lin" valueType="num">
                                      <p:cBhvr>
                                        <p:cTn id="162" dur="1000" fill="hold"/>
                                        <p:tgtEl>
                                          <p:spTgt spid="41"/>
                                        </p:tgtEl>
                                        <p:attrNameLst>
                                          <p:attrName>ppt_w</p:attrName>
                                        </p:attrNameLst>
                                      </p:cBhvr>
                                      <p:tavLst>
                                        <p:tav tm="0">
                                          <p:val>
                                            <p:fltVal val="0"/>
                                          </p:val>
                                        </p:tav>
                                        <p:tav tm="100000">
                                          <p:val>
                                            <p:strVal val="#ppt_w"/>
                                          </p:val>
                                        </p:tav>
                                      </p:tavLst>
                                    </p:anim>
                                    <p:anim calcmode="lin" valueType="num">
                                      <p:cBhvr>
                                        <p:cTn id="163" dur="1000" fill="hold"/>
                                        <p:tgtEl>
                                          <p:spTgt spid="41"/>
                                        </p:tgtEl>
                                        <p:attrNameLst>
                                          <p:attrName>ppt_h</p:attrName>
                                        </p:attrNameLst>
                                      </p:cBhvr>
                                      <p:tavLst>
                                        <p:tav tm="0">
                                          <p:val>
                                            <p:fltVal val="0"/>
                                          </p:val>
                                        </p:tav>
                                        <p:tav tm="100000">
                                          <p:val>
                                            <p:strVal val="#ppt_h"/>
                                          </p:val>
                                        </p:tav>
                                      </p:tavLst>
                                    </p:anim>
                                    <p:anim calcmode="lin" valueType="num">
                                      <p:cBhvr>
                                        <p:cTn id="164" dur="1000" fill="hold"/>
                                        <p:tgtEl>
                                          <p:spTgt spid="41"/>
                                        </p:tgtEl>
                                        <p:attrNameLst>
                                          <p:attrName>style.rotation</p:attrName>
                                        </p:attrNameLst>
                                      </p:cBhvr>
                                      <p:tavLst>
                                        <p:tav tm="0">
                                          <p:val>
                                            <p:fltVal val="90"/>
                                          </p:val>
                                        </p:tav>
                                        <p:tav tm="100000">
                                          <p:val>
                                            <p:fltVal val="0"/>
                                          </p:val>
                                        </p:tav>
                                      </p:tavLst>
                                    </p:anim>
                                    <p:animEffect transition="in" filter="fade">
                                      <p:cBhvr>
                                        <p:cTn id="165" dur="1000"/>
                                        <p:tgtEl>
                                          <p:spTgt spid="41"/>
                                        </p:tgtEl>
                                      </p:cBhvr>
                                    </p:animEffect>
                                  </p:childTnLst>
                                </p:cTn>
                              </p:par>
                              <p:par>
                                <p:cTn id="166" presetID="31" presetClass="entr" presetSubtype="0" fill="hold" nodeType="withEffect">
                                  <p:stCondLst>
                                    <p:cond delay="50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par>
                                <p:cTn id="172" presetID="53" presetClass="entr" presetSubtype="16" fill="hold" grpId="0" nodeType="withEffect">
                                  <p:stCondLst>
                                    <p:cond delay="1250"/>
                                  </p:stCondLst>
                                  <p:childTnLst>
                                    <p:set>
                                      <p:cBhvr>
                                        <p:cTn id="173" dur="1" fill="hold">
                                          <p:stCondLst>
                                            <p:cond delay="0"/>
                                          </p:stCondLst>
                                        </p:cTn>
                                        <p:tgtEl>
                                          <p:spTgt spid="5"/>
                                        </p:tgtEl>
                                        <p:attrNameLst>
                                          <p:attrName>style.visibility</p:attrName>
                                        </p:attrNameLst>
                                      </p:cBhvr>
                                      <p:to>
                                        <p:strVal val="visible"/>
                                      </p:to>
                                    </p:set>
                                    <p:anim calcmode="lin" valueType="num">
                                      <p:cBhvr>
                                        <p:cTn id="174" dur="500" fill="hold"/>
                                        <p:tgtEl>
                                          <p:spTgt spid="5"/>
                                        </p:tgtEl>
                                        <p:attrNameLst>
                                          <p:attrName>ppt_w</p:attrName>
                                        </p:attrNameLst>
                                      </p:cBhvr>
                                      <p:tavLst>
                                        <p:tav tm="0">
                                          <p:val>
                                            <p:fltVal val="0"/>
                                          </p:val>
                                        </p:tav>
                                        <p:tav tm="100000">
                                          <p:val>
                                            <p:strVal val="#ppt_w"/>
                                          </p:val>
                                        </p:tav>
                                      </p:tavLst>
                                    </p:anim>
                                    <p:anim calcmode="lin" valueType="num">
                                      <p:cBhvr>
                                        <p:cTn id="175" dur="500" fill="hold"/>
                                        <p:tgtEl>
                                          <p:spTgt spid="5"/>
                                        </p:tgtEl>
                                        <p:attrNameLst>
                                          <p:attrName>ppt_h</p:attrName>
                                        </p:attrNameLst>
                                      </p:cBhvr>
                                      <p:tavLst>
                                        <p:tav tm="0">
                                          <p:val>
                                            <p:fltVal val="0"/>
                                          </p:val>
                                        </p:tav>
                                        <p:tav tm="100000">
                                          <p:val>
                                            <p:strVal val="#ppt_h"/>
                                          </p:val>
                                        </p:tav>
                                      </p:tavLst>
                                    </p:anim>
                                    <p:animEffect transition="in" filter="fade">
                                      <p:cBhvr>
                                        <p:cTn id="176" dur="500"/>
                                        <p:tgtEl>
                                          <p:spTgt spid="5"/>
                                        </p:tgtEl>
                                      </p:cBhvr>
                                    </p:animEffect>
                                  </p:childTnLst>
                                </p:cTn>
                              </p:par>
                              <p:par>
                                <p:cTn id="177" presetID="53" presetClass="entr" presetSubtype="16" fill="hold" grpId="0" nodeType="withEffect">
                                  <p:stCondLst>
                                    <p:cond delay="1250"/>
                                  </p:stCondLst>
                                  <p:childTnLst>
                                    <p:set>
                                      <p:cBhvr>
                                        <p:cTn id="178" dur="1" fill="hold">
                                          <p:stCondLst>
                                            <p:cond delay="0"/>
                                          </p:stCondLst>
                                        </p:cTn>
                                        <p:tgtEl>
                                          <p:spTgt spid="7"/>
                                        </p:tgtEl>
                                        <p:attrNameLst>
                                          <p:attrName>style.visibility</p:attrName>
                                        </p:attrNameLst>
                                      </p:cBhvr>
                                      <p:to>
                                        <p:strVal val="visible"/>
                                      </p:to>
                                    </p:set>
                                    <p:anim calcmode="lin" valueType="num">
                                      <p:cBhvr>
                                        <p:cTn id="179" dur="500" fill="hold"/>
                                        <p:tgtEl>
                                          <p:spTgt spid="7"/>
                                        </p:tgtEl>
                                        <p:attrNameLst>
                                          <p:attrName>ppt_w</p:attrName>
                                        </p:attrNameLst>
                                      </p:cBhvr>
                                      <p:tavLst>
                                        <p:tav tm="0">
                                          <p:val>
                                            <p:fltVal val="0"/>
                                          </p:val>
                                        </p:tav>
                                        <p:tav tm="100000">
                                          <p:val>
                                            <p:strVal val="#ppt_w"/>
                                          </p:val>
                                        </p:tav>
                                      </p:tavLst>
                                    </p:anim>
                                    <p:anim calcmode="lin" valueType="num">
                                      <p:cBhvr>
                                        <p:cTn id="180" dur="500" fill="hold"/>
                                        <p:tgtEl>
                                          <p:spTgt spid="7"/>
                                        </p:tgtEl>
                                        <p:attrNameLst>
                                          <p:attrName>ppt_h</p:attrName>
                                        </p:attrNameLst>
                                      </p:cBhvr>
                                      <p:tavLst>
                                        <p:tav tm="0">
                                          <p:val>
                                            <p:fltVal val="0"/>
                                          </p:val>
                                        </p:tav>
                                        <p:tav tm="100000">
                                          <p:val>
                                            <p:strVal val="#ppt_h"/>
                                          </p:val>
                                        </p:tav>
                                      </p:tavLst>
                                    </p:anim>
                                    <p:animEffect transition="in" filter="fade">
                                      <p:cBhvr>
                                        <p:cTn id="181" dur="500"/>
                                        <p:tgtEl>
                                          <p:spTgt spid="7"/>
                                        </p:tgtEl>
                                      </p:cBhvr>
                                    </p:animEffect>
                                  </p:childTnLst>
                                </p:cTn>
                              </p:par>
                              <p:par>
                                <p:cTn id="182" presetID="53" presetClass="entr" presetSubtype="16" fill="hold" grpId="0" nodeType="withEffect">
                                  <p:stCondLst>
                                    <p:cond delay="1250"/>
                                  </p:stCondLst>
                                  <p:childTnLst>
                                    <p:set>
                                      <p:cBhvr>
                                        <p:cTn id="183" dur="1" fill="hold">
                                          <p:stCondLst>
                                            <p:cond delay="0"/>
                                          </p:stCondLst>
                                        </p:cTn>
                                        <p:tgtEl>
                                          <p:spTgt spid="6"/>
                                        </p:tgtEl>
                                        <p:attrNameLst>
                                          <p:attrName>style.visibility</p:attrName>
                                        </p:attrNameLst>
                                      </p:cBhvr>
                                      <p:to>
                                        <p:strVal val="visible"/>
                                      </p:to>
                                    </p:set>
                                    <p:anim calcmode="lin" valueType="num">
                                      <p:cBhvr>
                                        <p:cTn id="184" dur="500" fill="hold"/>
                                        <p:tgtEl>
                                          <p:spTgt spid="6"/>
                                        </p:tgtEl>
                                        <p:attrNameLst>
                                          <p:attrName>ppt_w</p:attrName>
                                        </p:attrNameLst>
                                      </p:cBhvr>
                                      <p:tavLst>
                                        <p:tav tm="0">
                                          <p:val>
                                            <p:fltVal val="0"/>
                                          </p:val>
                                        </p:tav>
                                        <p:tav tm="100000">
                                          <p:val>
                                            <p:strVal val="#ppt_w"/>
                                          </p:val>
                                        </p:tav>
                                      </p:tavLst>
                                    </p:anim>
                                    <p:anim calcmode="lin" valueType="num">
                                      <p:cBhvr>
                                        <p:cTn id="185" dur="500" fill="hold"/>
                                        <p:tgtEl>
                                          <p:spTgt spid="6"/>
                                        </p:tgtEl>
                                        <p:attrNameLst>
                                          <p:attrName>ppt_h</p:attrName>
                                        </p:attrNameLst>
                                      </p:cBhvr>
                                      <p:tavLst>
                                        <p:tav tm="0">
                                          <p:val>
                                            <p:fltVal val="0"/>
                                          </p:val>
                                        </p:tav>
                                        <p:tav tm="100000">
                                          <p:val>
                                            <p:strVal val="#ppt_h"/>
                                          </p:val>
                                        </p:tav>
                                      </p:tavLst>
                                    </p:anim>
                                    <p:animEffect transition="in" filter="fade">
                                      <p:cBhvr>
                                        <p:cTn id="186" dur="500"/>
                                        <p:tgtEl>
                                          <p:spTgt spid="6"/>
                                        </p:tgtEl>
                                      </p:cBhvr>
                                    </p:animEffect>
                                  </p:childTnLst>
                                </p:cTn>
                              </p:par>
                              <p:par>
                                <p:cTn id="187" presetID="53" presetClass="entr" presetSubtype="16" fill="hold" grpId="0" nodeType="withEffect">
                                  <p:stCondLst>
                                    <p:cond delay="1250"/>
                                  </p:stCondLst>
                                  <p:childTnLst>
                                    <p:set>
                                      <p:cBhvr>
                                        <p:cTn id="188" dur="1" fill="hold">
                                          <p:stCondLst>
                                            <p:cond delay="0"/>
                                          </p:stCondLst>
                                        </p:cTn>
                                        <p:tgtEl>
                                          <p:spTgt spid="10"/>
                                        </p:tgtEl>
                                        <p:attrNameLst>
                                          <p:attrName>style.visibility</p:attrName>
                                        </p:attrNameLst>
                                      </p:cBhvr>
                                      <p:to>
                                        <p:strVal val="visible"/>
                                      </p:to>
                                    </p:set>
                                    <p:anim calcmode="lin" valueType="num">
                                      <p:cBhvr>
                                        <p:cTn id="189" dur="500" fill="hold"/>
                                        <p:tgtEl>
                                          <p:spTgt spid="10"/>
                                        </p:tgtEl>
                                        <p:attrNameLst>
                                          <p:attrName>ppt_w</p:attrName>
                                        </p:attrNameLst>
                                      </p:cBhvr>
                                      <p:tavLst>
                                        <p:tav tm="0">
                                          <p:val>
                                            <p:fltVal val="0"/>
                                          </p:val>
                                        </p:tav>
                                        <p:tav tm="100000">
                                          <p:val>
                                            <p:strVal val="#ppt_w"/>
                                          </p:val>
                                        </p:tav>
                                      </p:tavLst>
                                    </p:anim>
                                    <p:anim calcmode="lin" valueType="num">
                                      <p:cBhvr>
                                        <p:cTn id="190" dur="500" fill="hold"/>
                                        <p:tgtEl>
                                          <p:spTgt spid="10"/>
                                        </p:tgtEl>
                                        <p:attrNameLst>
                                          <p:attrName>ppt_h</p:attrName>
                                        </p:attrNameLst>
                                      </p:cBhvr>
                                      <p:tavLst>
                                        <p:tav tm="0">
                                          <p:val>
                                            <p:fltVal val="0"/>
                                          </p:val>
                                        </p:tav>
                                        <p:tav tm="100000">
                                          <p:val>
                                            <p:strVal val="#ppt_h"/>
                                          </p:val>
                                        </p:tav>
                                      </p:tavLst>
                                    </p:anim>
                                    <p:animEffect transition="in" filter="fade">
                                      <p:cBhvr>
                                        <p:cTn id="191" dur="500"/>
                                        <p:tgtEl>
                                          <p:spTgt spid="10"/>
                                        </p:tgtEl>
                                      </p:cBhvr>
                                    </p:animEffect>
                                  </p:childTnLst>
                                </p:cTn>
                              </p:par>
                              <p:par>
                                <p:cTn id="192" presetID="53" presetClass="entr" presetSubtype="16" fill="hold" grpId="0" nodeType="withEffect">
                                  <p:stCondLst>
                                    <p:cond delay="1250"/>
                                  </p:stCondLst>
                                  <p:childTnLst>
                                    <p:set>
                                      <p:cBhvr>
                                        <p:cTn id="193" dur="1" fill="hold">
                                          <p:stCondLst>
                                            <p:cond delay="0"/>
                                          </p:stCondLst>
                                        </p:cTn>
                                        <p:tgtEl>
                                          <p:spTgt spid="13"/>
                                        </p:tgtEl>
                                        <p:attrNameLst>
                                          <p:attrName>style.visibility</p:attrName>
                                        </p:attrNameLst>
                                      </p:cBhvr>
                                      <p:to>
                                        <p:strVal val="visible"/>
                                      </p:to>
                                    </p:set>
                                    <p:anim calcmode="lin" valueType="num">
                                      <p:cBhvr>
                                        <p:cTn id="194" dur="500" fill="hold"/>
                                        <p:tgtEl>
                                          <p:spTgt spid="13"/>
                                        </p:tgtEl>
                                        <p:attrNameLst>
                                          <p:attrName>ppt_w</p:attrName>
                                        </p:attrNameLst>
                                      </p:cBhvr>
                                      <p:tavLst>
                                        <p:tav tm="0">
                                          <p:val>
                                            <p:fltVal val="0"/>
                                          </p:val>
                                        </p:tav>
                                        <p:tav tm="100000">
                                          <p:val>
                                            <p:strVal val="#ppt_w"/>
                                          </p:val>
                                        </p:tav>
                                      </p:tavLst>
                                    </p:anim>
                                    <p:anim calcmode="lin" valueType="num">
                                      <p:cBhvr>
                                        <p:cTn id="195" dur="500" fill="hold"/>
                                        <p:tgtEl>
                                          <p:spTgt spid="13"/>
                                        </p:tgtEl>
                                        <p:attrNameLst>
                                          <p:attrName>ppt_h</p:attrName>
                                        </p:attrNameLst>
                                      </p:cBhvr>
                                      <p:tavLst>
                                        <p:tav tm="0">
                                          <p:val>
                                            <p:fltVal val="0"/>
                                          </p:val>
                                        </p:tav>
                                        <p:tav tm="100000">
                                          <p:val>
                                            <p:strVal val="#ppt_h"/>
                                          </p:val>
                                        </p:tav>
                                      </p:tavLst>
                                    </p:anim>
                                    <p:animEffect transition="in" filter="fade">
                                      <p:cBhvr>
                                        <p:cTn id="196" dur="500"/>
                                        <p:tgtEl>
                                          <p:spTgt spid="13"/>
                                        </p:tgtEl>
                                      </p:cBhvr>
                                    </p:animEffect>
                                  </p:childTnLst>
                                </p:cTn>
                              </p:par>
                              <p:par>
                                <p:cTn id="197" presetID="53" presetClass="entr" presetSubtype="16" fill="hold" grpId="0" nodeType="withEffect">
                                  <p:stCondLst>
                                    <p:cond delay="1250"/>
                                  </p:stCondLst>
                                  <p:childTnLst>
                                    <p:set>
                                      <p:cBhvr>
                                        <p:cTn id="198" dur="1" fill="hold">
                                          <p:stCondLst>
                                            <p:cond delay="0"/>
                                          </p:stCondLst>
                                        </p:cTn>
                                        <p:tgtEl>
                                          <p:spTgt spid="9"/>
                                        </p:tgtEl>
                                        <p:attrNameLst>
                                          <p:attrName>style.visibility</p:attrName>
                                        </p:attrNameLst>
                                      </p:cBhvr>
                                      <p:to>
                                        <p:strVal val="visible"/>
                                      </p:to>
                                    </p:set>
                                    <p:anim calcmode="lin" valueType="num">
                                      <p:cBhvr>
                                        <p:cTn id="199" dur="500" fill="hold"/>
                                        <p:tgtEl>
                                          <p:spTgt spid="9"/>
                                        </p:tgtEl>
                                        <p:attrNameLst>
                                          <p:attrName>ppt_w</p:attrName>
                                        </p:attrNameLst>
                                      </p:cBhvr>
                                      <p:tavLst>
                                        <p:tav tm="0">
                                          <p:val>
                                            <p:fltVal val="0"/>
                                          </p:val>
                                        </p:tav>
                                        <p:tav tm="100000">
                                          <p:val>
                                            <p:strVal val="#ppt_w"/>
                                          </p:val>
                                        </p:tav>
                                      </p:tavLst>
                                    </p:anim>
                                    <p:anim calcmode="lin" valueType="num">
                                      <p:cBhvr>
                                        <p:cTn id="200" dur="500" fill="hold"/>
                                        <p:tgtEl>
                                          <p:spTgt spid="9"/>
                                        </p:tgtEl>
                                        <p:attrNameLst>
                                          <p:attrName>ppt_h</p:attrName>
                                        </p:attrNameLst>
                                      </p:cBhvr>
                                      <p:tavLst>
                                        <p:tav tm="0">
                                          <p:val>
                                            <p:fltVal val="0"/>
                                          </p:val>
                                        </p:tav>
                                        <p:tav tm="100000">
                                          <p:val>
                                            <p:strVal val="#ppt_h"/>
                                          </p:val>
                                        </p:tav>
                                      </p:tavLst>
                                    </p:anim>
                                    <p:animEffect transition="in" filter="fade">
                                      <p:cBhvr>
                                        <p:cTn id="201" dur="500"/>
                                        <p:tgtEl>
                                          <p:spTgt spid="9"/>
                                        </p:tgtEl>
                                      </p:cBhvr>
                                    </p:animEffect>
                                  </p:childTnLst>
                                </p:cTn>
                              </p:par>
                              <p:par>
                                <p:cTn id="202" presetID="53" presetClass="entr" presetSubtype="16" fill="hold" grpId="0" nodeType="withEffect">
                                  <p:stCondLst>
                                    <p:cond delay="1250"/>
                                  </p:stCondLst>
                                  <p:childTnLst>
                                    <p:set>
                                      <p:cBhvr>
                                        <p:cTn id="203" dur="1" fill="hold">
                                          <p:stCondLst>
                                            <p:cond delay="0"/>
                                          </p:stCondLst>
                                        </p:cTn>
                                        <p:tgtEl>
                                          <p:spTgt spid="12"/>
                                        </p:tgtEl>
                                        <p:attrNameLst>
                                          <p:attrName>style.visibility</p:attrName>
                                        </p:attrNameLst>
                                      </p:cBhvr>
                                      <p:to>
                                        <p:strVal val="visible"/>
                                      </p:to>
                                    </p:set>
                                    <p:anim calcmode="lin" valueType="num">
                                      <p:cBhvr>
                                        <p:cTn id="204" dur="500" fill="hold"/>
                                        <p:tgtEl>
                                          <p:spTgt spid="12"/>
                                        </p:tgtEl>
                                        <p:attrNameLst>
                                          <p:attrName>ppt_w</p:attrName>
                                        </p:attrNameLst>
                                      </p:cBhvr>
                                      <p:tavLst>
                                        <p:tav tm="0">
                                          <p:val>
                                            <p:fltVal val="0"/>
                                          </p:val>
                                        </p:tav>
                                        <p:tav tm="100000">
                                          <p:val>
                                            <p:strVal val="#ppt_w"/>
                                          </p:val>
                                        </p:tav>
                                      </p:tavLst>
                                    </p:anim>
                                    <p:anim calcmode="lin" valueType="num">
                                      <p:cBhvr>
                                        <p:cTn id="205" dur="500" fill="hold"/>
                                        <p:tgtEl>
                                          <p:spTgt spid="12"/>
                                        </p:tgtEl>
                                        <p:attrNameLst>
                                          <p:attrName>ppt_h</p:attrName>
                                        </p:attrNameLst>
                                      </p:cBhvr>
                                      <p:tavLst>
                                        <p:tav tm="0">
                                          <p:val>
                                            <p:fltVal val="0"/>
                                          </p:val>
                                        </p:tav>
                                        <p:tav tm="100000">
                                          <p:val>
                                            <p:strVal val="#ppt_h"/>
                                          </p:val>
                                        </p:tav>
                                      </p:tavLst>
                                    </p:anim>
                                    <p:animEffect transition="in" filter="fade">
                                      <p:cBhvr>
                                        <p:cTn id="206" dur="500"/>
                                        <p:tgtEl>
                                          <p:spTgt spid="12"/>
                                        </p:tgtEl>
                                      </p:cBhvr>
                                    </p:animEffect>
                                  </p:childTnLst>
                                </p:cTn>
                              </p:par>
                              <p:par>
                                <p:cTn id="207" presetID="53" presetClass="entr" presetSubtype="16" fill="hold" grpId="0" nodeType="withEffect">
                                  <p:stCondLst>
                                    <p:cond delay="1250"/>
                                  </p:stCondLst>
                                  <p:childTnLst>
                                    <p:set>
                                      <p:cBhvr>
                                        <p:cTn id="208" dur="1" fill="hold">
                                          <p:stCondLst>
                                            <p:cond delay="0"/>
                                          </p:stCondLst>
                                        </p:cTn>
                                        <p:tgtEl>
                                          <p:spTgt spid="8"/>
                                        </p:tgtEl>
                                        <p:attrNameLst>
                                          <p:attrName>style.visibility</p:attrName>
                                        </p:attrNameLst>
                                      </p:cBhvr>
                                      <p:to>
                                        <p:strVal val="visible"/>
                                      </p:to>
                                    </p:set>
                                    <p:anim calcmode="lin" valueType="num">
                                      <p:cBhvr>
                                        <p:cTn id="209" dur="500" fill="hold"/>
                                        <p:tgtEl>
                                          <p:spTgt spid="8"/>
                                        </p:tgtEl>
                                        <p:attrNameLst>
                                          <p:attrName>ppt_w</p:attrName>
                                        </p:attrNameLst>
                                      </p:cBhvr>
                                      <p:tavLst>
                                        <p:tav tm="0">
                                          <p:val>
                                            <p:fltVal val="0"/>
                                          </p:val>
                                        </p:tav>
                                        <p:tav tm="100000">
                                          <p:val>
                                            <p:strVal val="#ppt_w"/>
                                          </p:val>
                                        </p:tav>
                                      </p:tavLst>
                                    </p:anim>
                                    <p:anim calcmode="lin" valueType="num">
                                      <p:cBhvr>
                                        <p:cTn id="210" dur="500" fill="hold"/>
                                        <p:tgtEl>
                                          <p:spTgt spid="8"/>
                                        </p:tgtEl>
                                        <p:attrNameLst>
                                          <p:attrName>ppt_h</p:attrName>
                                        </p:attrNameLst>
                                      </p:cBhvr>
                                      <p:tavLst>
                                        <p:tav tm="0">
                                          <p:val>
                                            <p:fltVal val="0"/>
                                          </p:val>
                                        </p:tav>
                                        <p:tav tm="100000">
                                          <p:val>
                                            <p:strVal val="#ppt_h"/>
                                          </p:val>
                                        </p:tav>
                                      </p:tavLst>
                                    </p:anim>
                                    <p:animEffect transition="in" filter="fade">
                                      <p:cBhvr>
                                        <p:cTn id="211" dur="500"/>
                                        <p:tgtEl>
                                          <p:spTgt spid="8"/>
                                        </p:tgtEl>
                                      </p:cBhvr>
                                    </p:animEffect>
                                  </p:childTnLst>
                                </p:cTn>
                              </p:par>
                              <p:par>
                                <p:cTn id="212" presetID="53" presetClass="entr" presetSubtype="16" fill="hold" grpId="0" nodeType="withEffect">
                                  <p:stCondLst>
                                    <p:cond delay="1250"/>
                                  </p:stCondLst>
                                  <p:childTnLst>
                                    <p:set>
                                      <p:cBhvr>
                                        <p:cTn id="213" dur="1" fill="hold">
                                          <p:stCondLst>
                                            <p:cond delay="0"/>
                                          </p:stCondLst>
                                        </p:cTn>
                                        <p:tgtEl>
                                          <p:spTgt spid="14"/>
                                        </p:tgtEl>
                                        <p:attrNameLst>
                                          <p:attrName>style.visibility</p:attrName>
                                        </p:attrNameLst>
                                      </p:cBhvr>
                                      <p:to>
                                        <p:strVal val="visible"/>
                                      </p:to>
                                    </p:set>
                                    <p:anim calcmode="lin" valueType="num">
                                      <p:cBhvr>
                                        <p:cTn id="214" dur="500" fill="hold"/>
                                        <p:tgtEl>
                                          <p:spTgt spid="14"/>
                                        </p:tgtEl>
                                        <p:attrNameLst>
                                          <p:attrName>ppt_w</p:attrName>
                                        </p:attrNameLst>
                                      </p:cBhvr>
                                      <p:tavLst>
                                        <p:tav tm="0">
                                          <p:val>
                                            <p:fltVal val="0"/>
                                          </p:val>
                                        </p:tav>
                                        <p:tav tm="100000">
                                          <p:val>
                                            <p:strVal val="#ppt_w"/>
                                          </p:val>
                                        </p:tav>
                                      </p:tavLst>
                                    </p:anim>
                                    <p:anim calcmode="lin" valueType="num">
                                      <p:cBhvr>
                                        <p:cTn id="215" dur="500" fill="hold"/>
                                        <p:tgtEl>
                                          <p:spTgt spid="14"/>
                                        </p:tgtEl>
                                        <p:attrNameLst>
                                          <p:attrName>ppt_h</p:attrName>
                                        </p:attrNameLst>
                                      </p:cBhvr>
                                      <p:tavLst>
                                        <p:tav tm="0">
                                          <p:val>
                                            <p:fltVal val="0"/>
                                          </p:val>
                                        </p:tav>
                                        <p:tav tm="100000">
                                          <p:val>
                                            <p:strVal val="#ppt_h"/>
                                          </p:val>
                                        </p:tav>
                                      </p:tavLst>
                                    </p:anim>
                                    <p:animEffect transition="in" filter="fade">
                                      <p:cBhvr>
                                        <p:cTn id="216" dur="500"/>
                                        <p:tgtEl>
                                          <p:spTgt spid="14"/>
                                        </p:tgtEl>
                                      </p:cBhvr>
                                    </p:animEffect>
                                  </p:childTnLst>
                                </p:cTn>
                              </p:par>
                              <p:par>
                                <p:cTn id="217" presetID="53" presetClass="entr" presetSubtype="16" fill="hold" grpId="0" nodeType="withEffect">
                                  <p:stCondLst>
                                    <p:cond delay="1250"/>
                                  </p:stCondLst>
                                  <p:childTnLst>
                                    <p:set>
                                      <p:cBhvr>
                                        <p:cTn id="218" dur="1" fill="hold">
                                          <p:stCondLst>
                                            <p:cond delay="0"/>
                                          </p:stCondLst>
                                        </p:cTn>
                                        <p:tgtEl>
                                          <p:spTgt spid="11"/>
                                        </p:tgtEl>
                                        <p:attrNameLst>
                                          <p:attrName>style.visibility</p:attrName>
                                        </p:attrNameLst>
                                      </p:cBhvr>
                                      <p:to>
                                        <p:strVal val="visible"/>
                                      </p:to>
                                    </p:set>
                                    <p:anim calcmode="lin" valueType="num">
                                      <p:cBhvr>
                                        <p:cTn id="219" dur="500" fill="hold"/>
                                        <p:tgtEl>
                                          <p:spTgt spid="11"/>
                                        </p:tgtEl>
                                        <p:attrNameLst>
                                          <p:attrName>ppt_w</p:attrName>
                                        </p:attrNameLst>
                                      </p:cBhvr>
                                      <p:tavLst>
                                        <p:tav tm="0">
                                          <p:val>
                                            <p:fltVal val="0"/>
                                          </p:val>
                                        </p:tav>
                                        <p:tav tm="100000">
                                          <p:val>
                                            <p:strVal val="#ppt_w"/>
                                          </p:val>
                                        </p:tav>
                                      </p:tavLst>
                                    </p:anim>
                                    <p:anim calcmode="lin" valueType="num">
                                      <p:cBhvr>
                                        <p:cTn id="220" dur="500" fill="hold"/>
                                        <p:tgtEl>
                                          <p:spTgt spid="11"/>
                                        </p:tgtEl>
                                        <p:attrNameLst>
                                          <p:attrName>ppt_h</p:attrName>
                                        </p:attrNameLst>
                                      </p:cBhvr>
                                      <p:tavLst>
                                        <p:tav tm="0">
                                          <p:val>
                                            <p:fltVal val="0"/>
                                          </p:val>
                                        </p:tav>
                                        <p:tav tm="100000">
                                          <p:val>
                                            <p:strVal val="#ppt_h"/>
                                          </p:val>
                                        </p:tav>
                                      </p:tavLst>
                                    </p:anim>
                                    <p:animEffect transition="in" filter="fade">
                                      <p:cBhvr>
                                        <p:cTn id="221" dur="500"/>
                                        <p:tgtEl>
                                          <p:spTgt spid="11"/>
                                        </p:tgtEl>
                                      </p:cBhvr>
                                    </p:animEffect>
                                  </p:childTnLst>
                                </p:cTn>
                              </p:par>
                              <p:par>
                                <p:cTn id="222" presetID="53" presetClass="entr" presetSubtype="16" fill="hold" grpId="0" nodeType="withEffect">
                                  <p:stCondLst>
                                    <p:cond delay="1250"/>
                                  </p:stCondLst>
                                  <p:childTnLst>
                                    <p:set>
                                      <p:cBhvr>
                                        <p:cTn id="223" dur="1" fill="hold">
                                          <p:stCondLst>
                                            <p:cond delay="0"/>
                                          </p:stCondLst>
                                        </p:cTn>
                                        <p:tgtEl>
                                          <p:spTgt spid="22"/>
                                        </p:tgtEl>
                                        <p:attrNameLst>
                                          <p:attrName>style.visibility</p:attrName>
                                        </p:attrNameLst>
                                      </p:cBhvr>
                                      <p:to>
                                        <p:strVal val="visible"/>
                                      </p:to>
                                    </p:set>
                                    <p:anim calcmode="lin" valueType="num">
                                      <p:cBhvr>
                                        <p:cTn id="224" dur="500" fill="hold"/>
                                        <p:tgtEl>
                                          <p:spTgt spid="22"/>
                                        </p:tgtEl>
                                        <p:attrNameLst>
                                          <p:attrName>ppt_w</p:attrName>
                                        </p:attrNameLst>
                                      </p:cBhvr>
                                      <p:tavLst>
                                        <p:tav tm="0">
                                          <p:val>
                                            <p:fltVal val="0"/>
                                          </p:val>
                                        </p:tav>
                                        <p:tav tm="100000">
                                          <p:val>
                                            <p:strVal val="#ppt_w"/>
                                          </p:val>
                                        </p:tav>
                                      </p:tavLst>
                                    </p:anim>
                                    <p:anim calcmode="lin" valueType="num">
                                      <p:cBhvr>
                                        <p:cTn id="225" dur="500" fill="hold"/>
                                        <p:tgtEl>
                                          <p:spTgt spid="22"/>
                                        </p:tgtEl>
                                        <p:attrNameLst>
                                          <p:attrName>ppt_h</p:attrName>
                                        </p:attrNameLst>
                                      </p:cBhvr>
                                      <p:tavLst>
                                        <p:tav tm="0">
                                          <p:val>
                                            <p:fltVal val="0"/>
                                          </p:val>
                                        </p:tav>
                                        <p:tav tm="100000">
                                          <p:val>
                                            <p:strVal val="#ppt_h"/>
                                          </p:val>
                                        </p:tav>
                                      </p:tavLst>
                                    </p:anim>
                                    <p:animEffect transition="in" filter="fade">
                                      <p:cBhvr>
                                        <p:cTn id="226" dur="500"/>
                                        <p:tgtEl>
                                          <p:spTgt spid="22"/>
                                        </p:tgtEl>
                                      </p:cBhvr>
                                    </p:animEffect>
                                  </p:childTnLst>
                                </p:cTn>
                              </p:par>
                              <p:par>
                                <p:cTn id="227" presetID="53" presetClass="entr" presetSubtype="16" fill="hold" grpId="0" nodeType="withEffect">
                                  <p:stCondLst>
                                    <p:cond delay="1250"/>
                                  </p:stCondLst>
                                  <p:childTnLst>
                                    <p:set>
                                      <p:cBhvr>
                                        <p:cTn id="228" dur="1" fill="hold">
                                          <p:stCondLst>
                                            <p:cond delay="0"/>
                                          </p:stCondLst>
                                        </p:cTn>
                                        <p:tgtEl>
                                          <p:spTgt spid="27"/>
                                        </p:tgtEl>
                                        <p:attrNameLst>
                                          <p:attrName>style.visibility</p:attrName>
                                        </p:attrNameLst>
                                      </p:cBhvr>
                                      <p:to>
                                        <p:strVal val="visible"/>
                                      </p:to>
                                    </p:set>
                                    <p:anim calcmode="lin" valueType="num">
                                      <p:cBhvr>
                                        <p:cTn id="229" dur="500" fill="hold"/>
                                        <p:tgtEl>
                                          <p:spTgt spid="27"/>
                                        </p:tgtEl>
                                        <p:attrNameLst>
                                          <p:attrName>ppt_w</p:attrName>
                                        </p:attrNameLst>
                                      </p:cBhvr>
                                      <p:tavLst>
                                        <p:tav tm="0">
                                          <p:val>
                                            <p:fltVal val="0"/>
                                          </p:val>
                                        </p:tav>
                                        <p:tav tm="100000">
                                          <p:val>
                                            <p:strVal val="#ppt_w"/>
                                          </p:val>
                                        </p:tav>
                                      </p:tavLst>
                                    </p:anim>
                                    <p:anim calcmode="lin" valueType="num">
                                      <p:cBhvr>
                                        <p:cTn id="230" dur="500" fill="hold"/>
                                        <p:tgtEl>
                                          <p:spTgt spid="27"/>
                                        </p:tgtEl>
                                        <p:attrNameLst>
                                          <p:attrName>ppt_h</p:attrName>
                                        </p:attrNameLst>
                                      </p:cBhvr>
                                      <p:tavLst>
                                        <p:tav tm="0">
                                          <p:val>
                                            <p:fltVal val="0"/>
                                          </p:val>
                                        </p:tav>
                                        <p:tav tm="100000">
                                          <p:val>
                                            <p:strVal val="#ppt_h"/>
                                          </p:val>
                                        </p:tav>
                                      </p:tavLst>
                                    </p:anim>
                                    <p:animEffect transition="in" filter="fade">
                                      <p:cBhvr>
                                        <p:cTn id="231" dur="500"/>
                                        <p:tgtEl>
                                          <p:spTgt spid="27"/>
                                        </p:tgtEl>
                                      </p:cBhvr>
                                    </p:animEffect>
                                  </p:childTnLst>
                                </p:cTn>
                              </p:par>
                              <p:par>
                                <p:cTn id="232" presetID="53" presetClass="entr" presetSubtype="16" fill="hold" grpId="0" nodeType="withEffect">
                                  <p:stCondLst>
                                    <p:cond delay="1250"/>
                                  </p:stCondLst>
                                  <p:childTnLst>
                                    <p:set>
                                      <p:cBhvr>
                                        <p:cTn id="233" dur="1" fill="hold">
                                          <p:stCondLst>
                                            <p:cond delay="0"/>
                                          </p:stCondLst>
                                        </p:cTn>
                                        <p:tgtEl>
                                          <p:spTgt spid="20"/>
                                        </p:tgtEl>
                                        <p:attrNameLst>
                                          <p:attrName>style.visibility</p:attrName>
                                        </p:attrNameLst>
                                      </p:cBhvr>
                                      <p:to>
                                        <p:strVal val="visible"/>
                                      </p:to>
                                    </p:set>
                                    <p:anim calcmode="lin" valueType="num">
                                      <p:cBhvr>
                                        <p:cTn id="234" dur="500" fill="hold"/>
                                        <p:tgtEl>
                                          <p:spTgt spid="20"/>
                                        </p:tgtEl>
                                        <p:attrNameLst>
                                          <p:attrName>ppt_w</p:attrName>
                                        </p:attrNameLst>
                                      </p:cBhvr>
                                      <p:tavLst>
                                        <p:tav tm="0">
                                          <p:val>
                                            <p:fltVal val="0"/>
                                          </p:val>
                                        </p:tav>
                                        <p:tav tm="100000">
                                          <p:val>
                                            <p:strVal val="#ppt_w"/>
                                          </p:val>
                                        </p:tav>
                                      </p:tavLst>
                                    </p:anim>
                                    <p:anim calcmode="lin" valueType="num">
                                      <p:cBhvr>
                                        <p:cTn id="235" dur="500" fill="hold"/>
                                        <p:tgtEl>
                                          <p:spTgt spid="20"/>
                                        </p:tgtEl>
                                        <p:attrNameLst>
                                          <p:attrName>ppt_h</p:attrName>
                                        </p:attrNameLst>
                                      </p:cBhvr>
                                      <p:tavLst>
                                        <p:tav tm="0">
                                          <p:val>
                                            <p:fltVal val="0"/>
                                          </p:val>
                                        </p:tav>
                                        <p:tav tm="100000">
                                          <p:val>
                                            <p:strVal val="#ppt_h"/>
                                          </p:val>
                                        </p:tav>
                                      </p:tavLst>
                                    </p:anim>
                                    <p:animEffect transition="in" filter="fade">
                                      <p:cBhvr>
                                        <p:cTn id="236" dur="500"/>
                                        <p:tgtEl>
                                          <p:spTgt spid="20"/>
                                        </p:tgtEl>
                                      </p:cBhvr>
                                    </p:animEffect>
                                  </p:childTnLst>
                                </p:cTn>
                              </p:par>
                              <p:par>
                                <p:cTn id="237" presetID="53" presetClass="entr" presetSubtype="16" fill="hold" grpId="0" nodeType="withEffect">
                                  <p:stCondLst>
                                    <p:cond delay="1250"/>
                                  </p:stCondLst>
                                  <p:childTnLst>
                                    <p:set>
                                      <p:cBhvr>
                                        <p:cTn id="238" dur="1" fill="hold">
                                          <p:stCondLst>
                                            <p:cond delay="0"/>
                                          </p:stCondLst>
                                        </p:cTn>
                                        <p:tgtEl>
                                          <p:spTgt spid="21"/>
                                        </p:tgtEl>
                                        <p:attrNameLst>
                                          <p:attrName>style.visibility</p:attrName>
                                        </p:attrNameLst>
                                      </p:cBhvr>
                                      <p:to>
                                        <p:strVal val="visible"/>
                                      </p:to>
                                    </p:set>
                                    <p:anim calcmode="lin" valueType="num">
                                      <p:cBhvr>
                                        <p:cTn id="239" dur="500" fill="hold"/>
                                        <p:tgtEl>
                                          <p:spTgt spid="21"/>
                                        </p:tgtEl>
                                        <p:attrNameLst>
                                          <p:attrName>ppt_w</p:attrName>
                                        </p:attrNameLst>
                                      </p:cBhvr>
                                      <p:tavLst>
                                        <p:tav tm="0">
                                          <p:val>
                                            <p:fltVal val="0"/>
                                          </p:val>
                                        </p:tav>
                                        <p:tav tm="100000">
                                          <p:val>
                                            <p:strVal val="#ppt_w"/>
                                          </p:val>
                                        </p:tav>
                                      </p:tavLst>
                                    </p:anim>
                                    <p:anim calcmode="lin" valueType="num">
                                      <p:cBhvr>
                                        <p:cTn id="240" dur="500" fill="hold"/>
                                        <p:tgtEl>
                                          <p:spTgt spid="21"/>
                                        </p:tgtEl>
                                        <p:attrNameLst>
                                          <p:attrName>ppt_h</p:attrName>
                                        </p:attrNameLst>
                                      </p:cBhvr>
                                      <p:tavLst>
                                        <p:tav tm="0">
                                          <p:val>
                                            <p:fltVal val="0"/>
                                          </p:val>
                                        </p:tav>
                                        <p:tav tm="100000">
                                          <p:val>
                                            <p:strVal val="#ppt_h"/>
                                          </p:val>
                                        </p:tav>
                                      </p:tavLst>
                                    </p:anim>
                                    <p:animEffect transition="in" filter="fade">
                                      <p:cBhvr>
                                        <p:cTn id="241" dur="500"/>
                                        <p:tgtEl>
                                          <p:spTgt spid="21"/>
                                        </p:tgtEl>
                                      </p:cBhvr>
                                    </p:animEffect>
                                  </p:childTnLst>
                                </p:cTn>
                              </p:par>
                              <p:par>
                                <p:cTn id="242" presetID="53" presetClass="entr" presetSubtype="16" fill="hold" grpId="0" nodeType="withEffect">
                                  <p:stCondLst>
                                    <p:cond delay="1250"/>
                                  </p:stCondLst>
                                  <p:childTnLst>
                                    <p:set>
                                      <p:cBhvr>
                                        <p:cTn id="243" dur="1" fill="hold">
                                          <p:stCondLst>
                                            <p:cond delay="0"/>
                                          </p:stCondLst>
                                        </p:cTn>
                                        <p:tgtEl>
                                          <p:spTgt spid="23"/>
                                        </p:tgtEl>
                                        <p:attrNameLst>
                                          <p:attrName>style.visibility</p:attrName>
                                        </p:attrNameLst>
                                      </p:cBhvr>
                                      <p:to>
                                        <p:strVal val="visible"/>
                                      </p:to>
                                    </p:set>
                                    <p:anim calcmode="lin" valueType="num">
                                      <p:cBhvr>
                                        <p:cTn id="244" dur="500" fill="hold"/>
                                        <p:tgtEl>
                                          <p:spTgt spid="23"/>
                                        </p:tgtEl>
                                        <p:attrNameLst>
                                          <p:attrName>ppt_w</p:attrName>
                                        </p:attrNameLst>
                                      </p:cBhvr>
                                      <p:tavLst>
                                        <p:tav tm="0">
                                          <p:val>
                                            <p:fltVal val="0"/>
                                          </p:val>
                                        </p:tav>
                                        <p:tav tm="100000">
                                          <p:val>
                                            <p:strVal val="#ppt_w"/>
                                          </p:val>
                                        </p:tav>
                                      </p:tavLst>
                                    </p:anim>
                                    <p:anim calcmode="lin" valueType="num">
                                      <p:cBhvr>
                                        <p:cTn id="245" dur="500" fill="hold"/>
                                        <p:tgtEl>
                                          <p:spTgt spid="23"/>
                                        </p:tgtEl>
                                        <p:attrNameLst>
                                          <p:attrName>ppt_h</p:attrName>
                                        </p:attrNameLst>
                                      </p:cBhvr>
                                      <p:tavLst>
                                        <p:tav tm="0">
                                          <p:val>
                                            <p:fltVal val="0"/>
                                          </p:val>
                                        </p:tav>
                                        <p:tav tm="100000">
                                          <p:val>
                                            <p:strVal val="#ppt_h"/>
                                          </p:val>
                                        </p:tav>
                                      </p:tavLst>
                                    </p:anim>
                                    <p:animEffect transition="in" filter="fade">
                                      <p:cBhvr>
                                        <p:cTn id="246" dur="500"/>
                                        <p:tgtEl>
                                          <p:spTgt spid="23"/>
                                        </p:tgtEl>
                                      </p:cBhvr>
                                    </p:animEffect>
                                  </p:childTnLst>
                                </p:cTn>
                              </p:par>
                              <p:par>
                                <p:cTn id="247" presetID="53" presetClass="entr" presetSubtype="16" fill="hold" grpId="0" nodeType="withEffect">
                                  <p:stCondLst>
                                    <p:cond delay="1250"/>
                                  </p:stCondLst>
                                  <p:childTnLst>
                                    <p:set>
                                      <p:cBhvr>
                                        <p:cTn id="248" dur="1" fill="hold">
                                          <p:stCondLst>
                                            <p:cond delay="0"/>
                                          </p:stCondLst>
                                        </p:cTn>
                                        <p:tgtEl>
                                          <p:spTgt spid="24"/>
                                        </p:tgtEl>
                                        <p:attrNameLst>
                                          <p:attrName>style.visibility</p:attrName>
                                        </p:attrNameLst>
                                      </p:cBhvr>
                                      <p:to>
                                        <p:strVal val="visible"/>
                                      </p:to>
                                    </p:set>
                                    <p:anim calcmode="lin" valueType="num">
                                      <p:cBhvr>
                                        <p:cTn id="249" dur="500" fill="hold"/>
                                        <p:tgtEl>
                                          <p:spTgt spid="24"/>
                                        </p:tgtEl>
                                        <p:attrNameLst>
                                          <p:attrName>ppt_w</p:attrName>
                                        </p:attrNameLst>
                                      </p:cBhvr>
                                      <p:tavLst>
                                        <p:tav tm="0">
                                          <p:val>
                                            <p:fltVal val="0"/>
                                          </p:val>
                                        </p:tav>
                                        <p:tav tm="100000">
                                          <p:val>
                                            <p:strVal val="#ppt_w"/>
                                          </p:val>
                                        </p:tav>
                                      </p:tavLst>
                                    </p:anim>
                                    <p:anim calcmode="lin" valueType="num">
                                      <p:cBhvr>
                                        <p:cTn id="250" dur="500" fill="hold"/>
                                        <p:tgtEl>
                                          <p:spTgt spid="24"/>
                                        </p:tgtEl>
                                        <p:attrNameLst>
                                          <p:attrName>ppt_h</p:attrName>
                                        </p:attrNameLst>
                                      </p:cBhvr>
                                      <p:tavLst>
                                        <p:tav tm="0">
                                          <p:val>
                                            <p:fltVal val="0"/>
                                          </p:val>
                                        </p:tav>
                                        <p:tav tm="100000">
                                          <p:val>
                                            <p:strVal val="#ppt_h"/>
                                          </p:val>
                                        </p:tav>
                                      </p:tavLst>
                                    </p:anim>
                                    <p:animEffect transition="in" filter="fade">
                                      <p:cBhvr>
                                        <p:cTn id="251" dur="500"/>
                                        <p:tgtEl>
                                          <p:spTgt spid="24"/>
                                        </p:tgtEl>
                                      </p:cBhvr>
                                    </p:animEffect>
                                  </p:childTnLst>
                                </p:cTn>
                              </p:par>
                              <p:par>
                                <p:cTn id="252" presetID="53" presetClass="entr" presetSubtype="16" fill="hold" grpId="0" nodeType="withEffect">
                                  <p:stCondLst>
                                    <p:cond delay="1250"/>
                                  </p:stCondLst>
                                  <p:childTnLst>
                                    <p:set>
                                      <p:cBhvr>
                                        <p:cTn id="253" dur="1" fill="hold">
                                          <p:stCondLst>
                                            <p:cond delay="0"/>
                                          </p:stCondLst>
                                        </p:cTn>
                                        <p:tgtEl>
                                          <p:spTgt spid="2"/>
                                        </p:tgtEl>
                                        <p:attrNameLst>
                                          <p:attrName>style.visibility</p:attrName>
                                        </p:attrNameLst>
                                      </p:cBhvr>
                                      <p:to>
                                        <p:strVal val="visible"/>
                                      </p:to>
                                    </p:set>
                                    <p:anim calcmode="lin" valueType="num">
                                      <p:cBhvr>
                                        <p:cTn id="254" dur="500" fill="hold"/>
                                        <p:tgtEl>
                                          <p:spTgt spid="2"/>
                                        </p:tgtEl>
                                        <p:attrNameLst>
                                          <p:attrName>ppt_w</p:attrName>
                                        </p:attrNameLst>
                                      </p:cBhvr>
                                      <p:tavLst>
                                        <p:tav tm="0">
                                          <p:val>
                                            <p:fltVal val="0"/>
                                          </p:val>
                                        </p:tav>
                                        <p:tav tm="100000">
                                          <p:val>
                                            <p:strVal val="#ppt_w"/>
                                          </p:val>
                                        </p:tav>
                                      </p:tavLst>
                                    </p:anim>
                                    <p:anim calcmode="lin" valueType="num">
                                      <p:cBhvr>
                                        <p:cTn id="255" dur="500" fill="hold"/>
                                        <p:tgtEl>
                                          <p:spTgt spid="2"/>
                                        </p:tgtEl>
                                        <p:attrNameLst>
                                          <p:attrName>ppt_h</p:attrName>
                                        </p:attrNameLst>
                                      </p:cBhvr>
                                      <p:tavLst>
                                        <p:tav tm="0">
                                          <p:val>
                                            <p:fltVal val="0"/>
                                          </p:val>
                                        </p:tav>
                                        <p:tav tm="100000">
                                          <p:val>
                                            <p:strVal val="#ppt_h"/>
                                          </p:val>
                                        </p:tav>
                                      </p:tavLst>
                                    </p:anim>
                                    <p:animEffect transition="in" filter="fade">
                                      <p:cBhvr>
                                        <p:cTn id="256" dur="500"/>
                                        <p:tgtEl>
                                          <p:spTgt spid="2"/>
                                        </p:tgtEl>
                                      </p:cBhvr>
                                    </p:animEffect>
                                  </p:childTnLst>
                                </p:cTn>
                              </p:par>
                            </p:childTnLst>
                          </p:cTn>
                        </p:par>
                        <p:par>
                          <p:cTn id="257" fill="hold">
                            <p:stCondLst>
                              <p:cond delay="1750"/>
                            </p:stCondLst>
                            <p:childTnLst>
                              <p:par>
                                <p:cTn id="258" presetID="2" presetClass="entr" presetSubtype="4" fill="hold" grpId="0" nodeType="afterEffect">
                                  <p:stCondLst>
                                    <p:cond delay="0"/>
                                  </p:stCondLst>
                                  <p:childTnLst>
                                    <p:set>
                                      <p:cBhvr>
                                        <p:cTn id="259" dur="1" fill="hold">
                                          <p:stCondLst>
                                            <p:cond delay="0"/>
                                          </p:stCondLst>
                                        </p:cTn>
                                        <p:tgtEl>
                                          <p:spTgt spid="86"/>
                                        </p:tgtEl>
                                        <p:attrNameLst>
                                          <p:attrName>style.visibility</p:attrName>
                                        </p:attrNameLst>
                                      </p:cBhvr>
                                      <p:to>
                                        <p:strVal val="visible"/>
                                      </p:to>
                                    </p:set>
                                    <p:anim calcmode="lin" valueType="num">
                                      <p:cBhvr additive="base">
                                        <p:cTn id="260" dur="500" fill="hold"/>
                                        <p:tgtEl>
                                          <p:spTgt spid="86"/>
                                        </p:tgtEl>
                                        <p:attrNameLst>
                                          <p:attrName>ppt_x</p:attrName>
                                        </p:attrNameLst>
                                      </p:cBhvr>
                                      <p:tavLst>
                                        <p:tav tm="0">
                                          <p:val>
                                            <p:strVal val="#ppt_x"/>
                                          </p:val>
                                        </p:tav>
                                        <p:tav tm="100000">
                                          <p:val>
                                            <p:strVal val="#ppt_x"/>
                                          </p:val>
                                        </p:tav>
                                      </p:tavLst>
                                    </p:anim>
                                    <p:anim calcmode="lin" valueType="num">
                                      <p:cBhvr additive="base">
                                        <p:cTn id="261" dur="500" fill="hold"/>
                                        <p:tgtEl>
                                          <p:spTgt spid="86"/>
                                        </p:tgtEl>
                                        <p:attrNameLst>
                                          <p:attrName>ppt_y</p:attrName>
                                        </p:attrNameLst>
                                      </p:cBhvr>
                                      <p:tavLst>
                                        <p:tav tm="0">
                                          <p:val>
                                            <p:strVal val="1+#ppt_h/2"/>
                                          </p:val>
                                        </p:tav>
                                        <p:tav tm="100000">
                                          <p:val>
                                            <p:strVal val="#ppt_y"/>
                                          </p:val>
                                        </p:tav>
                                      </p:tavLst>
                                    </p:anim>
                                  </p:childTnLst>
                                </p:cTn>
                              </p:par>
                            </p:childTnLst>
                          </p:cTn>
                        </p:par>
                        <p:par>
                          <p:cTn id="262" fill="hold">
                            <p:stCondLst>
                              <p:cond delay="2250"/>
                            </p:stCondLst>
                            <p:childTnLst>
                              <p:par>
                                <p:cTn id="263" presetID="2" presetClass="entr" presetSubtype="4" fill="hold" grpId="0" nodeType="afterEffect">
                                  <p:stCondLst>
                                    <p:cond delay="0"/>
                                  </p:stCondLst>
                                  <p:childTnLst>
                                    <p:set>
                                      <p:cBhvr>
                                        <p:cTn id="264" dur="1" fill="hold">
                                          <p:stCondLst>
                                            <p:cond delay="0"/>
                                          </p:stCondLst>
                                        </p:cTn>
                                        <p:tgtEl>
                                          <p:spTgt spid="87"/>
                                        </p:tgtEl>
                                        <p:attrNameLst>
                                          <p:attrName>style.visibility</p:attrName>
                                        </p:attrNameLst>
                                      </p:cBhvr>
                                      <p:to>
                                        <p:strVal val="visible"/>
                                      </p:to>
                                    </p:set>
                                    <p:anim calcmode="lin" valueType="num">
                                      <p:cBhvr additive="base">
                                        <p:cTn id="265" dur="500" fill="hold"/>
                                        <p:tgtEl>
                                          <p:spTgt spid="87"/>
                                        </p:tgtEl>
                                        <p:attrNameLst>
                                          <p:attrName>ppt_x</p:attrName>
                                        </p:attrNameLst>
                                      </p:cBhvr>
                                      <p:tavLst>
                                        <p:tav tm="0">
                                          <p:val>
                                            <p:strVal val="#ppt_x"/>
                                          </p:val>
                                        </p:tav>
                                        <p:tav tm="100000">
                                          <p:val>
                                            <p:strVal val="#ppt_x"/>
                                          </p:val>
                                        </p:tav>
                                      </p:tavLst>
                                    </p:anim>
                                    <p:anim calcmode="lin" valueType="num">
                                      <p:cBhvr additive="base">
                                        <p:cTn id="266" dur="500" fill="hold"/>
                                        <p:tgtEl>
                                          <p:spTgt spid="87"/>
                                        </p:tgtEl>
                                        <p:attrNameLst>
                                          <p:attrName>ppt_y</p:attrName>
                                        </p:attrNameLst>
                                      </p:cBhvr>
                                      <p:tavLst>
                                        <p:tav tm="0">
                                          <p:val>
                                            <p:strVal val="1+#ppt_h/2"/>
                                          </p:val>
                                        </p:tav>
                                        <p:tav tm="100000">
                                          <p:val>
                                            <p:strVal val="#ppt_y"/>
                                          </p:val>
                                        </p:tav>
                                      </p:tavLst>
                                    </p:anim>
                                  </p:childTnLst>
                                </p:cTn>
                              </p:par>
                            </p:childTnLst>
                          </p:cTn>
                        </p:par>
                        <p:par>
                          <p:cTn id="267" fill="hold">
                            <p:stCondLst>
                              <p:cond delay="2750"/>
                            </p:stCondLst>
                            <p:childTnLst>
                              <p:par>
                                <p:cTn id="268" presetID="2" presetClass="entr" presetSubtype="4" fill="hold" grpId="0" nodeType="afterEffect">
                                  <p:stCondLst>
                                    <p:cond delay="0"/>
                                  </p:stCondLst>
                                  <p:childTnLst>
                                    <p:set>
                                      <p:cBhvr>
                                        <p:cTn id="269" dur="1" fill="hold">
                                          <p:stCondLst>
                                            <p:cond delay="0"/>
                                          </p:stCondLst>
                                        </p:cTn>
                                        <p:tgtEl>
                                          <p:spTgt spid="88"/>
                                        </p:tgtEl>
                                        <p:attrNameLst>
                                          <p:attrName>style.visibility</p:attrName>
                                        </p:attrNameLst>
                                      </p:cBhvr>
                                      <p:to>
                                        <p:strVal val="visible"/>
                                      </p:to>
                                    </p:set>
                                    <p:anim calcmode="lin" valueType="num">
                                      <p:cBhvr additive="base">
                                        <p:cTn id="270" dur="500" fill="hold"/>
                                        <p:tgtEl>
                                          <p:spTgt spid="88"/>
                                        </p:tgtEl>
                                        <p:attrNameLst>
                                          <p:attrName>ppt_x</p:attrName>
                                        </p:attrNameLst>
                                      </p:cBhvr>
                                      <p:tavLst>
                                        <p:tav tm="0">
                                          <p:val>
                                            <p:strVal val="#ppt_x"/>
                                          </p:val>
                                        </p:tav>
                                        <p:tav tm="100000">
                                          <p:val>
                                            <p:strVal val="#ppt_x"/>
                                          </p:val>
                                        </p:tav>
                                      </p:tavLst>
                                    </p:anim>
                                    <p:anim calcmode="lin" valueType="num">
                                      <p:cBhvr additive="base">
                                        <p:cTn id="271" dur="500" fill="hold"/>
                                        <p:tgtEl>
                                          <p:spTgt spid="88"/>
                                        </p:tgtEl>
                                        <p:attrNameLst>
                                          <p:attrName>ppt_y</p:attrName>
                                        </p:attrNameLst>
                                      </p:cBhvr>
                                      <p:tavLst>
                                        <p:tav tm="0">
                                          <p:val>
                                            <p:strVal val="1+#ppt_h/2"/>
                                          </p:val>
                                        </p:tav>
                                        <p:tav tm="100000">
                                          <p:val>
                                            <p:strVal val="#ppt_y"/>
                                          </p:val>
                                        </p:tav>
                                      </p:tavLst>
                                    </p:anim>
                                  </p:childTnLst>
                                </p:cTn>
                              </p:par>
                            </p:childTnLst>
                          </p:cTn>
                        </p:par>
                        <p:par>
                          <p:cTn id="272" fill="hold">
                            <p:stCondLst>
                              <p:cond delay="3250"/>
                            </p:stCondLst>
                            <p:childTnLst>
                              <p:par>
                                <p:cTn id="273" presetID="22" presetClass="entr" presetSubtype="1" fill="hold" nodeType="afterEffect">
                                  <p:stCondLst>
                                    <p:cond delay="0"/>
                                  </p:stCondLst>
                                  <p:childTnLst>
                                    <p:set>
                                      <p:cBhvr>
                                        <p:cTn id="274" dur="1" fill="hold">
                                          <p:stCondLst>
                                            <p:cond delay="0"/>
                                          </p:stCondLst>
                                        </p:cTn>
                                        <p:tgtEl>
                                          <p:spTgt spid="60"/>
                                        </p:tgtEl>
                                        <p:attrNameLst>
                                          <p:attrName>style.visibility</p:attrName>
                                        </p:attrNameLst>
                                      </p:cBhvr>
                                      <p:to>
                                        <p:strVal val="visible"/>
                                      </p:to>
                                    </p:set>
                                    <p:animEffect transition="in" filter="wipe(up)">
                                      <p:cBhvr>
                                        <p:cTn id="275" dur="500"/>
                                        <p:tgtEl>
                                          <p:spTgt spid="60"/>
                                        </p:tgtEl>
                                      </p:cBhvr>
                                    </p:animEffect>
                                  </p:childTnLst>
                                </p:cTn>
                              </p:par>
                            </p:childTnLst>
                          </p:cTn>
                        </p:par>
                        <p:par>
                          <p:cTn id="276" fill="hold">
                            <p:stCondLst>
                              <p:cond delay="3750"/>
                            </p:stCondLst>
                            <p:childTnLst>
                              <p:par>
                                <p:cTn id="277" presetID="22" presetClass="entr" presetSubtype="8" fill="hold" nodeType="afterEffect">
                                  <p:stCondLst>
                                    <p:cond delay="0"/>
                                  </p:stCondLst>
                                  <p:childTnLst>
                                    <p:set>
                                      <p:cBhvr>
                                        <p:cTn id="278" dur="1" fill="hold">
                                          <p:stCondLst>
                                            <p:cond delay="0"/>
                                          </p:stCondLst>
                                        </p:cTn>
                                        <p:tgtEl>
                                          <p:spTgt spid="80"/>
                                        </p:tgtEl>
                                        <p:attrNameLst>
                                          <p:attrName>style.visibility</p:attrName>
                                        </p:attrNameLst>
                                      </p:cBhvr>
                                      <p:to>
                                        <p:strVal val="visible"/>
                                      </p:to>
                                    </p:set>
                                    <p:animEffect transition="in" filter="wipe(left)">
                                      <p:cBhvr>
                                        <p:cTn id="279" dur="500"/>
                                        <p:tgtEl>
                                          <p:spTgt spid="80"/>
                                        </p:tgtEl>
                                      </p:cBhvr>
                                    </p:animEffect>
                                  </p:childTnLst>
                                </p:cTn>
                              </p:par>
                            </p:childTnLst>
                          </p:cTn>
                        </p:par>
                        <p:par>
                          <p:cTn id="280" fill="hold">
                            <p:stCondLst>
                              <p:cond delay="4250"/>
                            </p:stCondLst>
                            <p:childTnLst>
                              <p:par>
                                <p:cTn id="281" presetID="22" presetClass="entr" presetSubtype="8" fill="hold" nodeType="afterEffect">
                                  <p:stCondLst>
                                    <p:cond delay="0"/>
                                  </p:stCondLst>
                                  <p:childTnLst>
                                    <p:set>
                                      <p:cBhvr>
                                        <p:cTn id="282" dur="1" fill="hold">
                                          <p:stCondLst>
                                            <p:cond delay="0"/>
                                          </p:stCondLst>
                                        </p:cTn>
                                        <p:tgtEl>
                                          <p:spTgt spid="81"/>
                                        </p:tgtEl>
                                        <p:attrNameLst>
                                          <p:attrName>style.visibility</p:attrName>
                                        </p:attrNameLst>
                                      </p:cBhvr>
                                      <p:to>
                                        <p:strVal val="visible"/>
                                      </p:to>
                                    </p:set>
                                    <p:animEffect transition="in" filter="wipe(left)">
                                      <p:cBhvr>
                                        <p:cTn id="283" dur="500"/>
                                        <p:tgtEl>
                                          <p:spTgt spid="81"/>
                                        </p:tgtEl>
                                      </p:cBhvr>
                                    </p:animEffect>
                                  </p:childTnLst>
                                </p:cTn>
                              </p:par>
                            </p:childTnLst>
                          </p:cTn>
                        </p:par>
                        <p:par>
                          <p:cTn id="284" fill="hold">
                            <p:stCondLst>
                              <p:cond delay="4750"/>
                            </p:stCondLst>
                            <p:childTnLst>
                              <p:par>
                                <p:cTn id="285" presetID="22" presetClass="entr" presetSubtype="8" fill="hold" nodeType="afterEffect">
                                  <p:stCondLst>
                                    <p:cond delay="0"/>
                                  </p:stCondLst>
                                  <p:childTnLst>
                                    <p:set>
                                      <p:cBhvr>
                                        <p:cTn id="286" dur="1" fill="hold">
                                          <p:stCondLst>
                                            <p:cond delay="0"/>
                                          </p:stCondLst>
                                        </p:cTn>
                                        <p:tgtEl>
                                          <p:spTgt spid="82"/>
                                        </p:tgtEl>
                                        <p:attrNameLst>
                                          <p:attrName>style.visibility</p:attrName>
                                        </p:attrNameLst>
                                      </p:cBhvr>
                                      <p:to>
                                        <p:strVal val="visible"/>
                                      </p:to>
                                    </p:set>
                                    <p:animEffect transition="in" filter="wipe(left)">
                                      <p:cBhvr>
                                        <p:cTn id="287" dur="500"/>
                                        <p:tgtEl>
                                          <p:spTgt spid="82"/>
                                        </p:tgtEl>
                                      </p:cBhvr>
                                    </p:animEffect>
                                  </p:childTnLst>
                                </p:cTn>
                              </p:par>
                            </p:childTnLst>
                          </p:cTn>
                        </p:par>
                        <p:par>
                          <p:cTn id="288" fill="hold">
                            <p:stCondLst>
                              <p:cond delay="5250"/>
                            </p:stCondLst>
                            <p:childTnLst>
                              <p:par>
                                <p:cTn id="289" presetID="53" presetClass="entr" presetSubtype="16" fill="hold" nodeType="afterEffect">
                                  <p:stCondLst>
                                    <p:cond delay="0"/>
                                  </p:stCondLst>
                                  <p:childTnLst>
                                    <p:set>
                                      <p:cBhvr>
                                        <p:cTn id="290" dur="1" fill="hold">
                                          <p:stCondLst>
                                            <p:cond delay="0"/>
                                          </p:stCondLst>
                                        </p:cTn>
                                        <p:tgtEl>
                                          <p:spTgt spid="89"/>
                                        </p:tgtEl>
                                        <p:attrNameLst>
                                          <p:attrName>style.visibility</p:attrName>
                                        </p:attrNameLst>
                                      </p:cBhvr>
                                      <p:to>
                                        <p:strVal val="visible"/>
                                      </p:to>
                                    </p:set>
                                    <p:anim calcmode="lin" valueType="num">
                                      <p:cBhvr>
                                        <p:cTn id="291" dur="500" fill="hold"/>
                                        <p:tgtEl>
                                          <p:spTgt spid="89"/>
                                        </p:tgtEl>
                                        <p:attrNameLst>
                                          <p:attrName>ppt_w</p:attrName>
                                        </p:attrNameLst>
                                      </p:cBhvr>
                                      <p:tavLst>
                                        <p:tav tm="0">
                                          <p:val>
                                            <p:fltVal val="0"/>
                                          </p:val>
                                        </p:tav>
                                        <p:tav tm="100000">
                                          <p:val>
                                            <p:strVal val="#ppt_w"/>
                                          </p:val>
                                        </p:tav>
                                      </p:tavLst>
                                    </p:anim>
                                    <p:anim calcmode="lin" valueType="num">
                                      <p:cBhvr>
                                        <p:cTn id="292" dur="500" fill="hold"/>
                                        <p:tgtEl>
                                          <p:spTgt spid="89"/>
                                        </p:tgtEl>
                                        <p:attrNameLst>
                                          <p:attrName>ppt_h</p:attrName>
                                        </p:attrNameLst>
                                      </p:cBhvr>
                                      <p:tavLst>
                                        <p:tav tm="0">
                                          <p:val>
                                            <p:fltVal val="0"/>
                                          </p:val>
                                        </p:tav>
                                        <p:tav tm="100000">
                                          <p:val>
                                            <p:strVal val="#ppt_h"/>
                                          </p:val>
                                        </p:tav>
                                      </p:tavLst>
                                    </p:anim>
                                    <p:animEffect transition="in" filter="fade">
                                      <p:cBhvr>
                                        <p:cTn id="293" dur="500"/>
                                        <p:tgtEl>
                                          <p:spTgt spid="89"/>
                                        </p:tgtEl>
                                      </p:cBhvr>
                                    </p:animEffect>
                                  </p:childTnLst>
                                </p:cTn>
                              </p:par>
                            </p:childTnLst>
                          </p:cTn>
                        </p:par>
                        <p:par>
                          <p:cTn id="294" fill="hold">
                            <p:stCondLst>
                              <p:cond delay="5750"/>
                            </p:stCondLst>
                            <p:childTnLst>
                              <p:par>
                                <p:cTn id="295" presetID="53" presetClass="entr" presetSubtype="16" fill="hold" nodeType="afterEffect">
                                  <p:stCondLst>
                                    <p:cond delay="0"/>
                                  </p:stCondLst>
                                  <p:childTnLst>
                                    <p:set>
                                      <p:cBhvr>
                                        <p:cTn id="296" dur="1" fill="hold">
                                          <p:stCondLst>
                                            <p:cond delay="0"/>
                                          </p:stCondLst>
                                        </p:cTn>
                                        <p:tgtEl>
                                          <p:spTgt spid="92"/>
                                        </p:tgtEl>
                                        <p:attrNameLst>
                                          <p:attrName>style.visibility</p:attrName>
                                        </p:attrNameLst>
                                      </p:cBhvr>
                                      <p:to>
                                        <p:strVal val="visible"/>
                                      </p:to>
                                    </p:set>
                                    <p:anim calcmode="lin" valueType="num">
                                      <p:cBhvr>
                                        <p:cTn id="297" dur="500" fill="hold"/>
                                        <p:tgtEl>
                                          <p:spTgt spid="92"/>
                                        </p:tgtEl>
                                        <p:attrNameLst>
                                          <p:attrName>ppt_w</p:attrName>
                                        </p:attrNameLst>
                                      </p:cBhvr>
                                      <p:tavLst>
                                        <p:tav tm="0">
                                          <p:val>
                                            <p:fltVal val="0"/>
                                          </p:val>
                                        </p:tav>
                                        <p:tav tm="100000">
                                          <p:val>
                                            <p:strVal val="#ppt_w"/>
                                          </p:val>
                                        </p:tav>
                                      </p:tavLst>
                                    </p:anim>
                                    <p:anim calcmode="lin" valueType="num">
                                      <p:cBhvr>
                                        <p:cTn id="298" dur="500" fill="hold"/>
                                        <p:tgtEl>
                                          <p:spTgt spid="92"/>
                                        </p:tgtEl>
                                        <p:attrNameLst>
                                          <p:attrName>ppt_h</p:attrName>
                                        </p:attrNameLst>
                                      </p:cBhvr>
                                      <p:tavLst>
                                        <p:tav tm="0">
                                          <p:val>
                                            <p:fltVal val="0"/>
                                          </p:val>
                                        </p:tav>
                                        <p:tav tm="100000">
                                          <p:val>
                                            <p:strVal val="#ppt_h"/>
                                          </p:val>
                                        </p:tav>
                                      </p:tavLst>
                                    </p:anim>
                                    <p:animEffect transition="in" filter="fade">
                                      <p:cBhvr>
                                        <p:cTn id="299" dur="500"/>
                                        <p:tgtEl>
                                          <p:spTgt spid="92"/>
                                        </p:tgtEl>
                                      </p:cBhvr>
                                    </p:animEffect>
                                  </p:childTnLst>
                                </p:cTn>
                              </p:par>
                            </p:childTnLst>
                          </p:cTn>
                        </p:par>
                        <p:par>
                          <p:cTn id="300" fill="hold">
                            <p:stCondLst>
                              <p:cond delay="6250"/>
                            </p:stCondLst>
                            <p:childTnLst>
                              <p:par>
                                <p:cTn id="301" presetID="53" presetClass="entr" presetSubtype="16" fill="hold" nodeType="afterEffect">
                                  <p:stCondLst>
                                    <p:cond delay="0"/>
                                  </p:stCondLst>
                                  <p:childTnLst>
                                    <p:set>
                                      <p:cBhvr>
                                        <p:cTn id="302" dur="1" fill="hold">
                                          <p:stCondLst>
                                            <p:cond delay="0"/>
                                          </p:stCondLst>
                                        </p:cTn>
                                        <p:tgtEl>
                                          <p:spTgt spid="102"/>
                                        </p:tgtEl>
                                        <p:attrNameLst>
                                          <p:attrName>style.visibility</p:attrName>
                                        </p:attrNameLst>
                                      </p:cBhvr>
                                      <p:to>
                                        <p:strVal val="visible"/>
                                      </p:to>
                                    </p:set>
                                    <p:anim calcmode="lin" valueType="num">
                                      <p:cBhvr>
                                        <p:cTn id="303" dur="500" fill="hold"/>
                                        <p:tgtEl>
                                          <p:spTgt spid="102"/>
                                        </p:tgtEl>
                                        <p:attrNameLst>
                                          <p:attrName>ppt_w</p:attrName>
                                        </p:attrNameLst>
                                      </p:cBhvr>
                                      <p:tavLst>
                                        <p:tav tm="0">
                                          <p:val>
                                            <p:fltVal val="0"/>
                                          </p:val>
                                        </p:tav>
                                        <p:tav tm="100000">
                                          <p:val>
                                            <p:strVal val="#ppt_w"/>
                                          </p:val>
                                        </p:tav>
                                      </p:tavLst>
                                    </p:anim>
                                    <p:anim calcmode="lin" valueType="num">
                                      <p:cBhvr>
                                        <p:cTn id="304" dur="500" fill="hold"/>
                                        <p:tgtEl>
                                          <p:spTgt spid="102"/>
                                        </p:tgtEl>
                                        <p:attrNameLst>
                                          <p:attrName>ppt_h</p:attrName>
                                        </p:attrNameLst>
                                      </p:cBhvr>
                                      <p:tavLst>
                                        <p:tav tm="0">
                                          <p:val>
                                            <p:fltVal val="0"/>
                                          </p:val>
                                        </p:tav>
                                        <p:tav tm="100000">
                                          <p:val>
                                            <p:strVal val="#ppt_h"/>
                                          </p:val>
                                        </p:tav>
                                      </p:tavLst>
                                    </p:anim>
                                    <p:animEffect transition="in" filter="fade">
                                      <p:cBhvr>
                                        <p:cTn id="305" dur="500"/>
                                        <p:tgtEl>
                                          <p:spTgt spid="102"/>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72"/>
                                        </p:tgtEl>
                                        <p:attrNameLst>
                                          <p:attrName>style.visibility</p:attrName>
                                        </p:attrNameLst>
                                      </p:cBhvr>
                                      <p:to>
                                        <p:strVal val="visible"/>
                                      </p:to>
                                    </p:set>
                                    <p:animEffect transition="in" filter="fade">
                                      <p:cBhvr>
                                        <p:cTn id="308" dur="500"/>
                                        <p:tgtEl>
                                          <p:spTgt spid="72"/>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108"/>
                                        </p:tgtEl>
                                        <p:attrNameLst>
                                          <p:attrName>style.visibility</p:attrName>
                                        </p:attrNameLst>
                                      </p:cBhvr>
                                      <p:to>
                                        <p:strVal val="visible"/>
                                      </p:to>
                                    </p:set>
                                    <p:animEffect transition="in" filter="fade">
                                      <p:cBhvr>
                                        <p:cTn id="311" dur="500"/>
                                        <p:tgtEl>
                                          <p:spTgt spid="108"/>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110"/>
                                        </p:tgtEl>
                                        <p:attrNameLst>
                                          <p:attrName>style.visibility</p:attrName>
                                        </p:attrNameLst>
                                      </p:cBhvr>
                                      <p:to>
                                        <p:strVal val="visible"/>
                                      </p:to>
                                    </p:set>
                                    <p:animEffect transition="in" filter="fade">
                                      <p:cBhvr>
                                        <p:cTn id="31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1" grpId="0" animBg="1"/>
      <p:bldP spid="22" grpId="0" animBg="1"/>
      <p:bldP spid="23" grpId="0" animBg="1"/>
      <p:bldP spid="24" grpId="0" animBg="1"/>
      <p:bldP spid="27" grpId="0" animBg="1"/>
      <p:bldP spid="50" grpId="0"/>
      <p:bldP spid="50" grpId="1"/>
      <p:bldP spid="72" grpId="0"/>
      <p:bldP spid="86" grpId="0"/>
      <p:bldP spid="87" grpId="0"/>
      <p:bldP spid="88" grpId="0"/>
      <p:bldP spid="108" grpId="0"/>
      <p:bldP spid="1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a:spLocks/>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226"/>
          <p:cNvSpPr>
            <a:spLocks/>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7" name="Freeform 229"/>
          <p:cNvSpPr>
            <a:spLocks/>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文本框 50"/>
          <p:cNvSpPr txBox="1"/>
          <p:nvPr/>
        </p:nvSpPr>
        <p:spPr>
          <a:xfrm>
            <a:off x="3853560" y="0"/>
            <a:ext cx="4502332" cy="5183342"/>
          </a:xfrm>
          <a:prstGeom prst="rect">
            <a:avLst/>
          </a:prstGeom>
          <a:noFill/>
        </p:spPr>
        <p:txBody>
          <a:bodyPr wrap="square" rtlCol="0" anchor="ctr">
            <a:spAutoFit/>
          </a:bodyPr>
          <a:lstStyle/>
          <a:p>
            <a:pPr algn="ctr">
              <a:lnSpc>
                <a:spcPct val="150000"/>
              </a:lnSpc>
            </a:pPr>
            <a:r>
              <a:rPr lang="en-US" altLang="zh-CN" sz="25000" dirty="0">
                <a:latin typeface="微软雅黑" panose="020B0503020204020204" pitchFamily="34" charset="-122"/>
                <a:ea typeface="微软雅黑" panose="020B0503020204020204" pitchFamily="34" charset="-122"/>
              </a:rPr>
              <a:t>2</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schemeClr val="tx1"/>
              </a:solidFill>
              <a:effectLst>
                <a:innerShdw blurRad="63500" dist="50800" dir="16200000">
                  <a:prstClr val="black">
                    <a:alpha val="30000"/>
                  </a:prstClr>
                </a:innerShdw>
              </a:effectLst>
              <a:latin typeface="+mn-ea"/>
            </a:endParaRPr>
          </a:p>
        </p:txBody>
      </p:sp>
      <p:sp>
        <p:nvSpPr>
          <p:cNvPr id="53" name="文本框 52"/>
          <p:cNvSpPr txBox="1"/>
          <p:nvPr/>
        </p:nvSpPr>
        <p:spPr>
          <a:xfrm>
            <a:off x="3091543" y="4439061"/>
            <a:ext cx="6694714" cy="1052596"/>
          </a:xfrm>
          <a:prstGeom prst="rect">
            <a:avLst/>
          </a:prstGeom>
          <a:noFill/>
        </p:spPr>
        <p:txBody>
          <a:bodyPr wrap="square" rtlCol="0">
            <a:spAutoFit/>
          </a:bodyPr>
          <a:lstStyle/>
          <a:p>
            <a:pPr>
              <a:lnSpc>
                <a:spcPct val="130000"/>
              </a:lnSpc>
            </a:pPr>
            <a:r>
              <a:rPr lang="zh-CN" altLang="en-US" sz="2400" dirty="0" smtClean="0"/>
              <a:t>□</a:t>
            </a:r>
            <a:r>
              <a:rPr lang="zh-CN" altLang="en-US" sz="2400" dirty="0" smtClean="0">
                <a:latin typeface="华文仿宋" pitchFamily="2" charset="-122"/>
                <a:ea typeface="华文仿宋" pitchFamily="2" charset="-122"/>
              </a:rPr>
              <a:t>科研数据提供服务     □竞争情报数据分析服务</a:t>
            </a:r>
            <a:endParaRPr lang="en-US" altLang="zh-CN" sz="2400" dirty="0" smtClean="0">
              <a:latin typeface="华文仿宋" pitchFamily="2" charset="-122"/>
              <a:ea typeface="华文仿宋" pitchFamily="2" charset="-122"/>
            </a:endParaRPr>
          </a:p>
          <a:p>
            <a:pPr>
              <a:lnSpc>
                <a:spcPct val="130000"/>
              </a:lnSpc>
            </a:pPr>
            <a:r>
              <a:rPr lang="zh-CN" altLang="en-US" sz="2400" dirty="0" smtClean="0">
                <a:latin typeface="华文仿宋" pitchFamily="2" charset="-122"/>
                <a:ea typeface="华文仿宋" pitchFamily="2" charset="-122"/>
              </a:rPr>
              <a:t>□学科指数追踪服务     □高校智库服务</a:t>
            </a:r>
            <a:endParaRPr lang="en-US" altLang="zh-CN" sz="2400" dirty="0">
              <a:solidFill>
                <a:schemeClr val="tx2"/>
              </a:solidFill>
              <a:latin typeface="华文仿宋" pitchFamily="2" charset="-122"/>
              <a:ea typeface="华文仿宋" pitchFamily="2" charset="-122"/>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a:spLocks/>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78"/>
            <p:cNvSpPr>
              <a:spLocks/>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79"/>
            <p:cNvSpPr>
              <a:spLocks/>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80"/>
            <p:cNvSpPr>
              <a:spLocks/>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81"/>
            <p:cNvSpPr>
              <a:spLocks/>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82"/>
            <p:cNvSpPr>
              <a:spLocks/>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83"/>
            <p:cNvSpPr>
              <a:spLocks/>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84"/>
            <p:cNvSpPr>
              <a:spLocks/>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85"/>
            <p:cNvSpPr>
              <a:spLocks/>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86"/>
            <p:cNvSpPr>
              <a:spLocks/>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88"/>
            <p:cNvSpPr>
              <a:spLocks/>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89"/>
            <p:cNvSpPr>
              <a:spLocks/>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90"/>
            <p:cNvSpPr>
              <a:spLocks/>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91"/>
            <p:cNvSpPr>
              <a:spLocks/>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92"/>
            <p:cNvSpPr>
              <a:spLocks/>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93"/>
            <p:cNvSpPr>
              <a:spLocks/>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94"/>
            <p:cNvSpPr>
              <a:spLocks/>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95"/>
            <p:cNvSpPr>
              <a:spLocks/>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96"/>
            <p:cNvSpPr>
              <a:spLocks/>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97"/>
            <p:cNvSpPr>
              <a:spLocks/>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98"/>
            <p:cNvSpPr>
              <a:spLocks/>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99"/>
            <p:cNvSpPr>
              <a:spLocks/>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100"/>
            <p:cNvSpPr>
              <a:spLocks/>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101"/>
            <p:cNvSpPr>
              <a:spLocks/>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102"/>
            <p:cNvSpPr>
              <a:spLocks/>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103"/>
            <p:cNvSpPr>
              <a:spLocks/>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104"/>
            <p:cNvSpPr>
              <a:spLocks/>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105"/>
            <p:cNvSpPr>
              <a:spLocks/>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106"/>
            <p:cNvSpPr>
              <a:spLocks/>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107"/>
            <p:cNvSpPr>
              <a:spLocks/>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108"/>
            <p:cNvSpPr>
              <a:spLocks/>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109"/>
            <p:cNvSpPr>
              <a:spLocks/>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110"/>
            <p:cNvSpPr>
              <a:spLocks/>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111"/>
            <p:cNvSpPr>
              <a:spLocks/>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112"/>
            <p:cNvSpPr>
              <a:spLocks/>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113"/>
            <p:cNvSpPr>
              <a:spLocks/>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114"/>
            <p:cNvSpPr>
              <a:spLocks/>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115"/>
            <p:cNvSpPr>
              <a:spLocks/>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117"/>
            <p:cNvSpPr>
              <a:spLocks/>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118"/>
            <p:cNvSpPr>
              <a:spLocks/>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119"/>
            <p:cNvSpPr>
              <a:spLocks/>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120"/>
            <p:cNvSpPr>
              <a:spLocks/>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121"/>
            <p:cNvSpPr>
              <a:spLocks/>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7" name="Freeform 87"/>
            <p:cNvSpPr>
              <a:spLocks/>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8" name="Freeform 122"/>
            <p:cNvSpPr>
              <a:spLocks/>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1" name="矩形 60"/>
          <p:cNvSpPr/>
          <p:nvPr/>
        </p:nvSpPr>
        <p:spPr>
          <a:xfrm>
            <a:off x="5531230" y="2520985"/>
            <a:ext cx="5125874" cy="1077218"/>
          </a:xfrm>
          <a:prstGeom prst="rect">
            <a:avLst/>
          </a:prstGeom>
          <a:solidFill>
            <a:schemeClr val="tx2">
              <a:lumMod val="20000"/>
              <a:lumOff val="80000"/>
            </a:schemeClr>
          </a:solidFill>
        </p:spPr>
        <p:txBody>
          <a:bodyPr wrap="square">
            <a:spAutoFit/>
          </a:bodyPr>
          <a:lstStyle/>
          <a:p>
            <a:r>
              <a:rPr lang="zh-CN" altLang="en-US" sz="3200" dirty="0" smtClean="0"/>
              <a:t>基于数据分析的学科服务是当前学科服务的核心内容</a:t>
            </a:r>
            <a:endParaRPr kumimoji="1" lang="zh-CN" altLang="en-US" sz="3200" dirty="0">
              <a:solidFill>
                <a:schemeClr val="tx2"/>
              </a:solidFill>
              <a:effectLst>
                <a:innerShdw blurRad="63500" dist="50800" dir="16200000">
                  <a:prstClr val="black">
                    <a:alpha val="30000"/>
                  </a:prstClr>
                </a:innerShdw>
              </a:effectLst>
              <a:latin typeface="+mj-ea"/>
              <a:ea typeface="+mj-ea"/>
            </a:endParaRPr>
          </a:p>
        </p:txBody>
      </p:sp>
      <p:sp>
        <p:nvSpPr>
          <p:cNvPr id="199" name="TextBox 198"/>
          <p:cNvSpPr txBox="1"/>
          <p:nvPr/>
        </p:nvSpPr>
        <p:spPr>
          <a:xfrm>
            <a:off x="11506200" y="6254820"/>
            <a:ext cx="533400"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P8</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365148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53" presetClass="entr" presetSubtype="16" fill="hold" grpId="0" nodeType="withEffect">
                                  <p:stCondLst>
                                    <p:cond delay="750"/>
                                  </p:stCondLst>
                                  <p:childTnLst>
                                    <p:set>
                                      <p:cBhvr>
                                        <p:cTn id="15" dur="1" fill="hold">
                                          <p:stCondLst>
                                            <p:cond delay="0"/>
                                          </p:stCondLst>
                                        </p:cTn>
                                        <p:tgtEl>
                                          <p:spTgt spid="250"/>
                                        </p:tgtEl>
                                        <p:attrNameLst>
                                          <p:attrName>style.visibility</p:attrName>
                                        </p:attrNameLst>
                                      </p:cBhvr>
                                      <p:to>
                                        <p:strVal val="visible"/>
                                      </p:to>
                                    </p:set>
                                    <p:anim calcmode="lin" valueType="num">
                                      <p:cBhvr>
                                        <p:cTn id="16" dur="750" fill="hold"/>
                                        <p:tgtEl>
                                          <p:spTgt spid="250"/>
                                        </p:tgtEl>
                                        <p:attrNameLst>
                                          <p:attrName>ppt_w</p:attrName>
                                        </p:attrNameLst>
                                      </p:cBhvr>
                                      <p:tavLst>
                                        <p:tav tm="0">
                                          <p:val>
                                            <p:fltVal val="0"/>
                                          </p:val>
                                        </p:tav>
                                        <p:tav tm="100000">
                                          <p:val>
                                            <p:strVal val="#ppt_w"/>
                                          </p:val>
                                        </p:tav>
                                      </p:tavLst>
                                    </p:anim>
                                    <p:anim calcmode="lin" valueType="num">
                                      <p:cBhvr>
                                        <p:cTn id="17" dur="750" fill="hold"/>
                                        <p:tgtEl>
                                          <p:spTgt spid="250"/>
                                        </p:tgtEl>
                                        <p:attrNameLst>
                                          <p:attrName>ppt_h</p:attrName>
                                        </p:attrNameLst>
                                      </p:cBhvr>
                                      <p:tavLst>
                                        <p:tav tm="0">
                                          <p:val>
                                            <p:fltVal val="0"/>
                                          </p:val>
                                        </p:tav>
                                        <p:tav tm="100000">
                                          <p:val>
                                            <p:strVal val="#ppt_h"/>
                                          </p:val>
                                        </p:tav>
                                      </p:tavLst>
                                    </p:anim>
                                    <p:animEffect transition="in" filter="fade">
                                      <p:cBhvr>
                                        <p:cTn id="18" dur="750"/>
                                        <p:tgtEl>
                                          <p:spTgt spid="250"/>
                                        </p:tgtEl>
                                      </p:cBhvr>
                                    </p:animEffect>
                                  </p:childTnLst>
                                </p:cTn>
                              </p:par>
                              <p:par>
                                <p:cTn id="19" presetID="53" presetClass="entr" presetSubtype="16" fill="hold" grpId="0" nodeType="withEffect">
                                  <p:stCondLst>
                                    <p:cond delay="750"/>
                                  </p:stCondLst>
                                  <p:childTnLst>
                                    <p:set>
                                      <p:cBhvr>
                                        <p:cTn id="20" dur="1" fill="hold">
                                          <p:stCondLst>
                                            <p:cond delay="0"/>
                                          </p:stCondLst>
                                        </p:cTn>
                                        <p:tgtEl>
                                          <p:spTgt spid="264"/>
                                        </p:tgtEl>
                                        <p:attrNameLst>
                                          <p:attrName>style.visibility</p:attrName>
                                        </p:attrNameLst>
                                      </p:cBhvr>
                                      <p:to>
                                        <p:strVal val="visible"/>
                                      </p:to>
                                    </p:set>
                                    <p:anim calcmode="lin" valueType="num">
                                      <p:cBhvr>
                                        <p:cTn id="21" dur="750" fill="hold"/>
                                        <p:tgtEl>
                                          <p:spTgt spid="264"/>
                                        </p:tgtEl>
                                        <p:attrNameLst>
                                          <p:attrName>ppt_w</p:attrName>
                                        </p:attrNameLst>
                                      </p:cBhvr>
                                      <p:tavLst>
                                        <p:tav tm="0">
                                          <p:val>
                                            <p:fltVal val="0"/>
                                          </p:val>
                                        </p:tav>
                                        <p:tav tm="100000">
                                          <p:val>
                                            <p:strVal val="#ppt_w"/>
                                          </p:val>
                                        </p:tav>
                                      </p:tavLst>
                                    </p:anim>
                                    <p:anim calcmode="lin" valueType="num">
                                      <p:cBhvr>
                                        <p:cTn id="22" dur="750" fill="hold"/>
                                        <p:tgtEl>
                                          <p:spTgt spid="264"/>
                                        </p:tgtEl>
                                        <p:attrNameLst>
                                          <p:attrName>ppt_h</p:attrName>
                                        </p:attrNameLst>
                                      </p:cBhvr>
                                      <p:tavLst>
                                        <p:tav tm="0">
                                          <p:val>
                                            <p:fltVal val="0"/>
                                          </p:val>
                                        </p:tav>
                                        <p:tav tm="100000">
                                          <p:val>
                                            <p:strVal val="#ppt_h"/>
                                          </p:val>
                                        </p:tav>
                                      </p:tavLst>
                                    </p:anim>
                                    <p:animEffect transition="in" filter="fade">
                                      <p:cBhvr>
                                        <p:cTn id="23" dur="750"/>
                                        <p:tgtEl>
                                          <p:spTgt spid="264"/>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266"/>
                                        </p:tgtEl>
                                        <p:attrNameLst>
                                          <p:attrName>style.visibility</p:attrName>
                                        </p:attrNameLst>
                                      </p:cBhvr>
                                      <p:to>
                                        <p:strVal val="visible"/>
                                      </p:to>
                                    </p:set>
                                    <p:anim calcmode="lin" valueType="num">
                                      <p:cBhvr>
                                        <p:cTn id="26" dur="750" fill="hold"/>
                                        <p:tgtEl>
                                          <p:spTgt spid="266"/>
                                        </p:tgtEl>
                                        <p:attrNameLst>
                                          <p:attrName>ppt_w</p:attrName>
                                        </p:attrNameLst>
                                      </p:cBhvr>
                                      <p:tavLst>
                                        <p:tav tm="0">
                                          <p:val>
                                            <p:fltVal val="0"/>
                                          </p:val>
                                        </p:tav>
                                        <p:tav tm="100000">
                                          <p:val>
                                            <p:strVal val="#ppt_w"/>
                                          </p:val>
                                        </p:tav>
                                      </p:tavLst>
                                    </p:anim>
                                    <p:anim calcmode="lin" valueType="num">
                                      <p:cBhvr>
                                        <p:cTn id="27" dur="750" fill="hold"/>
                                        <p:tgtEl>
                                          <p:spTgt spid="266"/>
                                        </p:tgtEl>
                                        <p:attrNameLst>
                                          <p:attrName>ppt_h</p:attrName>
                                        </p:attrNameLst>
                                      </p:cBhvr>
                                      <p:tavLst>
                                        <p:tav tm="0">
                                          <p:val>
                                            <p:fltVal val="0"/>
                                          </p:val>
                                        </p:tav>
                                        <p:tav tm="100000">
                                          <p:val>
                                            <p:strVal val="#ppt_h"/>
                                          </p:val>
                                        </p:tav>
                                      </p:tavLst>
                                    </p:anim>
                                    <p:animEffect transition="in" filter="fade">
                                      <p:cBhvr>
                                        <p:cTn id="28" dur="750"/>
                                        <p:tgtEl>
                                          <p:spTgt spid="266"/>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267"/>
                                        </p:tgtEl>
                                        <p:attrNameLst>
                                          <p:attrName>style.visibility</p:attrName>
                                        </p:attrNameLst>
                                      </p:cBhvr>
                                      <p:to>
                                        <p:strVal val="visible"/>
                                      </p:to>
                                    </p:set>
                                    <p:anim calcmode="lin" valueType="num">
                                      <p:cBhvr>
                                        <p:cTn id="31" dur="750" fill="hold"/>
                                        <p:tgtEl>
                                          <p:spTgt spid="267"/>
                                        </p:tgtEl>
                                        <p:attrNameLst>
                                          <p:attrName>ppt_w</p:attrName>
                                        </p:attrNameLst>
                                      </p:cBhvr>
                                      <p:tavLst>
                                        <p:tav tm="0">
                                          <p:val>
                                            <p:fltVal val="0"/>
                                          </p:val>
                                        </p:tav>
                                        <p:tav tm="100000">
                                          <p:val>
                                            <p:strVal val="#ppt_w"/>
                                          </p:val>
                                        </p:tav>
                                      </p:tavLst>
                                    </p:anim>
                                    <p:anim calcmode="lin" valueType="num">
                                      <p:cBhvr>
                                        <p:cTn id="32" dur="750" fill="hold"/>
                                        <p:tgtEl>
                                          <p:spTgt spid="267"/>
                                        </p:tgtEl>
                                        <p:attrNameLst>
                                          <p:attrName>ppt_h</p:attrName>
                                        </p:attrNameLst>
                                      </p:cBhvr>
                                      <p:tavLst>
                                        <p:tav tm="0">
                                          <p:val>
                                            <p:fltVal val="0"/>
                                          </p:val>
                                        </p:tav>
                                        <p:tav tm="100000">
                                          <p:val>
                                            <p:strVal val="#ppt_h"/>
                                          </p:val>
                                        </p:tav>
                                      </p:tavLst>
                                    </p:anim>
                                    <p:animEffect transition="in" filter="fade">
                                      <p:cBhvr>
                                        <p:cTn id="33" dur="750"/>
                                        <p:tgtEl>
                                          <p:spTgt spid="267"/>
                                        </p:tgtEl>
                                      </p:cBhvr>
                                    </p:animEffec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42" presetClass="path" presetSubtype="0" decel="30000" fill="hold" nodeType="withEffect">
                                  <p:stCondLst>
                                    <p:cond delay="0"/>
                                  </p:stCondLst>
                                  <p:childTnLst>
                                    <p:animMotion origin="layout" path="M 0 -0.03982 L 0 0.14815 " pathEditMode="relative" rAng="0" ptsTypes="AA">
                                      <p:cBhvr>
                                        <p:cTn id="38" dur="750" spd="-100000" fill="hold"/>
                                        <p:tgtEl>
                                          <p:spTgt spid="75"/>
                                        </p:tgtEl>
                                        <p:attrNameLst>
                                          <p:attrName>ppt_x</p:attrName>
                                          <p:attrName>ppt_y</p:attrName>
                                        </p:attrNameLst>
                                      </p:cBhvr>
                                      <p:rCtr x="0" y="9398"/>
                                    </p:animMotion>
                                  </p:childTnLst>
                                </p:cTn>
                              </p:par>
                              <p:par>
                                <p:cTn id="39" presetID="42" presetClass="path" presetSubtype="0" accel="30000" decel="30000" fill="hold" nodeType="withEffect">
                                  <p:stCondLst>
                                    <p:cond delay="750"/>
                                  </p:stCondLst>
                                  <p:childTnLst>
                                    <p:animMotion origin="layout" path="M 0 -0.03982 L 0 2.22222E-6 " pathEditMode="relative" rAng="0" ptsTypes="AA">
                                      <p:cBhvr>
                                        <p:cTn id="40"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53" grpId="0"/>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77481" y="4728337"/>
            <a:ext cx="728632" cy="728632"/>
            <a:chOff x="1177481" y="4728337"/>
            <a:chExt cx="728632" cy="728632"/>
          </a:xfrm>
        </p:grpSpPr>
        <p:sp>
          <p:nvSpPr>
            <p:cNvPr id="4" name="椭圆 3"/>
            <p:cNvSpPr/>
            <p:nvPr/>
          </p:nvSpPr>
          <p:spPr>
            <a:xfrm>
              <a:off x="1237012" y="4787868"/>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sp>
          <p:nvSpPr>
            <p:cNvPr id="5" name="椭圆 4"/>
            <p:cNvSpPr/>
            <p:nvPr/>
          </p:nvSpPr>
          <p:spPr>
            <a:xfrm>
              <a:off x="1177481" y="4728337"/>
              <a:ext cx="728632" cy="728632"/>
            </a:xfrm>
            <a:prstGeom prst="ellipse">
              <a:avLst/>
            </a:prstGeom>
            <a:solidFill>
              <a:srgbClr val="958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grpSp>
      <p:sp>
        <p:nvSpPr>
          <p:cNvPr id="7" name="矩形 6"/>
          <p:cNvSpPr/>
          <p:nvPr/>
        </p:nvSpPr>
        <p:spPr>
          <a:xfrm>
            <a:off x="2155159" y="4727719"/>
            <a:ext cx="4691954" cy="978729"/>
          </a:xfrm>
          <a:prstGeom prst="rect">
            <a:avLst/>
          </a:prstGeom>
        </p:spPr>
        <p:txBody>
          <a:bodyPr wrap="square">
            <a:spAutoFit/>
          </a:bodyPr>
          <a:lstStyle/>
          <a:p>
            <a:pPr latinLnBrk="1">
              <a:lnSpc>
                <a:spcPct val="120000"/>
              </a:lnSpc>
              <a:spcBef>
                <a:spcPts val="300"/>
              </a:spcBef>
              <a:spcAft>
                <a:spcPts val="300"/>
              </a:spcAft>
            </a:pPr>
            <a:r>
              <a:rPr lang="zh-CN" altLang="en-US" sz="1600" dirty="0" smtClean="0"/>
              <a:t>通过精准深入的科研数据提供服务为应用型科研人员提供科技专利情报服务，为科研机构提供成果转化的情报支撑服务。</a:t>
            </a:r>
            <a:endParaRPr lang="zh-CN" altLang="en-US" sz="1600" kern="1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8" name="组合 7"/>
          <p:cNvGrpSpPr/>
          <p:nvPr/>
        </p:nvGrpSpPr>
        <p:grpSpPr>
          <a:xfrm>
            <a:off x="1177481" y="3501558"/>
            <a:ext cx="728632" cy="728632"/>
            <a:chOff x="1177481" y="3501558"/>
            <a:chExt cx="728632" cy="728632"/>
          </a:xfrm>
        </p:grpSpPr>
        <p:sp>
          <p:nvSpPr>
            <p:cNvPr id="9" name="椭圆 8"/>
            <p:cNvSpPr/>
            <p:nvPr/>
          </p:nvSpPr>
          <p:spPr>
            <a:xfrm>
              <a:off x="1237012" y="3561089"/>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sp>
          <p:nvSpPr>
            <p:cNvPr id="10" name="椭圆 9"/>
            <p:cNvSpPr/>
            <p:nvPr/>
          </p:nvSpPr>
          <p:spPr>
            <a:xfrm>
              <a:off x="1177481" y="3501558"/>
              <a:ext cx="728632" cy="7286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grpSp>
      <p:sp>
        <p:nvSpPr>
          <p:cNvPr id="12" name="矩形 11"/>
          <p:cNvSpPr/>
          <p:nvPr/>
        </p:nvSpPr>
        <p:spPr>
          <a:xfrm>
            <a:off x="2155160" y="3490053"/>
            <a:ext cx="4691954" cy="978729"/>
          </a:xfrm>
          <a:prstGeom prst="rect">
            <a:avLst/>
          </a:prstGeom>
        </p:spPr>
        <p:txBody>
          <a:bodyPr wrap="square">
            <a:spAutoFit/>
          </a:bodyPr>
          <a:lstStyle/>
          <a:p>
            <a:pPr latinLnBrk="1">
              <a:lnSpc>
                <a:spcPct val="120000"/>
              </a:lnSpc>
              <a:spcBef>
                <a:spcPts val="300"/>
              </a:spcBef>
              <a:spcAft>
                <a:spcPts val="300"/>
              </a:spcAft>
            </a:pPr>
            <a:r>
              <a:rPr lang="zh-CN" altLang="en-US" sz="1600" dirty="0" smtClean="0"/>
              <a:t>科研数据提供服务的开展是以学科建设为最终目标，为学术科研人员提供定题服务、专题的调研与分析服务。</a:t>
            </a:r>
            <a:endParaRPr lang="zh-CN" altLang="en-US" sz="1600" kern="1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1177481" y="2274780"/>
            <a:ext cx="728632" cy="728632"/>
            <a:chOff x="1177481" y="2274780"/>
            <a:chExt cx="728632" cy="728632"/>
          </a:xfrm>
        </p:grpSpPr>
        <p:sp>
          <p:nvSpPr>
            <p:cNvPr id="14" name="椭圆 13"/>
            <p:cNvSpPr/>
            <p:nvPr/>
          </p:nvSpPr>
          <p:spPr>
            <a:xfrm>
              <a:off x="1237012" y="2334311"/>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sp>
          <p:nvSpPr>
            <p:cNvPr id="15" name="椭圆 14"/>
            <p:cNvSpPr/>
            <p:nvPr/>
          </p:nvSpPr>
          <p:spPr>
            <a:xfrm>
              <a:off x="1177481" y="2274780"/>
              <a:ext cx="728632" cy="7286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85000"/>
                    <a:lumOff val="15000"/>
                  </a:schemeClr>
                </a:solidFill>
              </a:endParaRPr>
            </a:p>
          </p:txBody>
        </p:sp>
      </p:grpSp>
      <p:sp>
        <p:nvSpPr>
          <p:cNvPr id="17" name="矩形 16"/>
          <p:cNvSpPr/>
          <p:nvPr/>
        </p:nvSpPr>
        <p:spPr>
          <a:xfrm>
            <a:off x="2166045" y="2339475"/>
            <a:ext cx="4691954" cy="733919"/>
          </a:xfrm>
          <a:prstGeom prst="rect">
            <a:avLst/>
          </a:prstGeom>
        </p:spPr>
        <p:txBody>
          <a:bodyPr wrap="square">
            <a:spAutoFit/>
          </a:bodyPr>
          <a:lstStyle/>
          <a:p>
            <a:pPr latinLnBrk="1">
              <a:lnSpc>
                <a:spcPct val="120000"/>
              </a:lnSpc>
              <a:spcBef>
                <a:spcPts val="300"/>
              </a:spcBef>
              <a:spcAft>
                <a:spcPts val="300"/>
              </a:spcAft>
            </a:pPr>
            <a:r>
              <a:rPr lang="zh-CN" altLang="en-US" dirty="0" smtClean="0"/>
              <a:t>科研数据提供服务是基础的数据服务，包括对数据收集、整理和统计。</a:t>
            </a:r>
            <a:endParaRPr lang="zh-CN" altLang="en-US" kern="1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19" name="组合 18"/>
          <p:cNvGrpSpPr/>
          <p:nvPr/>
        </p:nvGrpSpPr>
        <p:grpSpPr>
          <a:xfrm>
            <a:off x="1410829" y="4921637"/>
            <a:ext cx="261936" cy="342032"/>
            <a:chOff x="1728788" y="5364163"/>
            <a:chExt cx="576263" cy="752475"/>
          </a:xfrm>
        </p:grpSpPr>
        <p:sp>
          <p:nvSpPr>
            <p:cNvPr id="20" name="Freeform 128"/>
            <p:cNvSpPr>
              <a:spLocks noEditPoints="1"/>
            </p:cNvSpPr>
            <p:nvPr/>
          </p:nvSpPr>
          <p:spPr bwMode="auto">
            <a:xfrm>
              <a:off x="1728788" y="5364163"/>
              <a:ext cx="576263" cy="7524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21" name="Freeform 129"/>
            <p:cNvSpPr>
              <a:spLocks/>
            </p:cNvSpPr>
            <p:nvPr/>
          </p:nvSpPr>
          <p:spPr bwMode="auto">
            <a:xfrm>
              <a:off x="1982788" y="5878513"/>
              <a:ext cx="68263" cy="169863"/>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grpSp>
      <p:sp>
        <p:nvSpPr>
          <p:cNvPr id="22" name="任意多边形: 形状 21"/>
          <p:cNvSpPr>
            <a:spLocks/>
          </p:cNvSpPr>
          <p:nvPr/>
        </p:nvSpPr>
        <p:spPr bwMode="auto">
          <a:xfrm>
            <a:off x="1375338" y="3690767"/>
            <a:ext cx="332918" cy="350214"/>
          </a:xfrm>
          <a:custGeom>
            <a:avLst/>
            <a:gdLst>
              <a:gd name="connsiteX0" fmla="*/ 570814 w 659715"/>
              <a:gd name="connsiteY0" fmla="*/ 280915 h 693986"/>
              <a:gd name="connsiteX1" fmla="*/ 654952 w 659715"/>
              <a:gd name="connsiteY1" fmla="*/ 333303 h 693986"/>
              <a:gd name="connsiteX2" fmla="*/ 650190 w 659715"/>
              <a:gd name="connsiteY2" fmla="*/ 344415 h 693986"/>
              <a:gd name="connsiteX3" fmla="*/ 564464 w 659715"/>
              <a:gd name="connsiteY3" fmla="*/ 296790 h 693986"/>
              <a:gd name="connsiteX4" fmla="*/ 121256 w 659715"/>
              <a:gd name="connsiteY4" fmla="*/ 259220 h 693986"/>
              <a:gd name="connsiteX5" fmla="*/ 147759 w 659715"/>
              <a:gd name="connsiteY5" fmla="*/ 275095 h 693986"/>
              <a:gd name="connsiteX6" fmla="*/ 211366 w 659715"/>
              <a:gd name="connsiteY6" fmla="*/ 465595 h 693986"/>
              <a:gd name="connsiteX7" fmla="*/ 206066 w 659715"/>
              <a:gd name="connsiteY7" fmla="*/ 513220 h 693986"/>
              <a:gd name="connsiteX8" fmla="*/ 237870 w 659715"/>
              <a:gd name="connsiteY8" fmla="*/ 619053 h 693986"/>
              <a:gd name="connsiteX9" fmla="*/ 221968 w 659715"/>
              <a:gd name="connsiteY9" fmla="*/ 693137 h 693986"/>
              <a:gd name="connsiteX10" fmla="*/ 195465 w 659715"/>
              <a:gd name="connsiteY10" fmla="*/ 677262 h 693986"/>
              <a:gd name="connsiteX11" fmla="*/ 147759 w 659715"/>
              <a:gd name="connsiteY11" fmla="*/ 529095 h 693986"/>
              <a:gd name="connsiteX12" fmla="*/ 110654 w 659715"/>
              <a:gd name="connsiteY12" fmla="*/ 497345 h 693986"/>
              <a:gd name="connsiteX13" fmla="*/ 31145 w 659715"/>
              <a:gd name="connsiteY13" fmla="*/ 449720 h 693986"/>
              <a:gd name="connsiteX14" fmla="*/ 4641 w 659715"/>
              <a:gd name="connsiteY14" fmla="*/ 370345 h 693986"/>
              <a:gd name="connsiteX15" fmla="*/ 41746 w 659715"/>
              <a:gd name="connsiteY15" fmla="*/ 285678 h 693986"/>
              <a:gd name="connsiteX16" fmla="*/ 121256 w 659715"/>
              <a:gd name="connsiteY16" fmla="*/ 259220 h 693986"/>
              <a:gd name="connsiteX17" fmla="*/ 654953 w 659715"/>
              <a:gd name="connsiteY17" fmla="*/ 190428 h 693986"/>
              <a:gd name="connsiteX18" fmla="*/ 659715 w 659715"/>
              <a:gd name="connsiteY18" fmla="*/ 201541 h 693986"/>
              <a:gd name="connsiteX19" fmla="*/ 564465 w 659715"/>
              <a:gd name="connsiteY19" fmla="*/ 226941 h 693986"/>
              <a:gd name="connsiteX20" fmla="*/ 559702 w 659715"/>
              <a:gd name="connsiteY20" fmla="*/ 217416 h 693986"/>
              <a:gd name="connsiteX21" fmla="*/ 586690 w 659715"/>
              <a:gd name="connsiteY21" fmla="*/ 84065 h 693986"/>
              <a:gd name="connsiteX22" fmla="*/ 596215 w 659715"/>
              <a:gd name="connsiteY22" fmla="*/ 88827 h 693986"/>
              <a:gd name="connsiteX23" fmla="*/ 539064 w 659715"/>
              <a:gd name="connsiteY23" fmla="*/ 169790 h 693986"/>
              <a:gd name="connsiteX24" fmla="*/ 527952 w 659715"/>
              <a:gd name="connsiteY24" fmla="*/ 163440 h 693986"/>
              <a:gd name="connsiteX25" fmla="*/ 422903 w 659715"/>
              <a:gd name="connsiteY25" fmla="*/ 193 h 693986"/>
              <a:gd name="connsiteX26" fmla="*/ 427610 w 659715"/>
              <a:gd name="connsiteY26" fmla="*/ 10539 h 693986"/>
              <a:gd name="connsiteX27" fmla="*/ 485747 w 659715"/>
              <a:gd name="connsiteY27" fmla="*/ 180051 h 693986"/>
              <a:gd name="connsiteX28" fmla="*/ 538600 w 659715"/>
              <a:gd name="connsiteY28" fmla="*/ 227726 h 693986"/>
              <a:gd name="connsiteX29" fmla="*/ 522744 w 659715"/>
              <a:gd name="connsiteY29" fmla="*/ 296591 h 693986"/>
              <a:gd name="connsiteX30" fmla="*/ 580882 w 659715"/>
              <a:gd name="connsiteY30" fmla="*/ 466102 h 693986"/>
              <a:gd name="connsiteX31" fmla="*/ 570311 w 659715"/>
              <a:gd name="connsiteY31" fmla="*/ 471400 h 693986"/>
              <a:gd name="connsiteX32" fmla="*/ 247912 w 659715"/>
              <a:gd name="connsiteY32" fmla="*/ 439616 h 693986"/>
              <a:gd name="connsiteX33" fmla="*/ 221486 w 659715"/>
              <a:gd name="connsiteY33" fmla="*/ 423724 h 693986"/>
              <a:gd name="connsiteX34" fmla="*/ 168634 w 659715"/>
              <a:gd name="connsiteY34" fmla="*/ 264807 h 693986"/>
              <a:gd name="connsiteX35" fmla="*/ 179205 w 659715"/>
              <a:gd name="connsiteY35" fmla="*/ 238321 h 693986"/>
              <a:gd name="connsiteX36" fmla="*/ 411754 w 659715"/>
              <a:gd name="connsiteY36" fmla="*/ 15836 h 693986"/>
              <a:gd name="connsiteX37" fmla="*/ 422903 w 659715"/>
              <a:gd name="connsiteY37" fmla="*/ 193 h 69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9715" h="693986">
                <a:moveTo>
                  <a:pt x="570814" y="280915"/>
                </a:moveTo>
                <a:lnTo>
                  <a:pt x="654952" y="333303"/>
                </a:lnTo>
                <a:lnTo>
                  <a:pt x="650190" y="344415"/>
                </a:lnTo>
                <a:lnTo>
                  <a:pt x="564464" y="296790"/>
                </a:lnTo>
                <a:close/>
                <a:moveTo>
                  <a:pt x="121256" y="259220"/>
                </a:moveTo>
                <a:cubicBezTo>
                  <a:pt x="142458" y="253928"/>
                  <a:pt x="147759" y="275095"/>
                  <a:pt x="147759" y="275095"/>
                </a:cubicBezTo>
                <a:cubicBezTo>
                  <a:pt x="147759" y="275095"/>
                  <a:pt x="147759" y="275095"/>
                  <a:pt x="211366" y="465595"/>
                </a:cubicBezTo>
                <a:cubicBezTo>
                  <a:pt x="216667" y="476178"/>
                  <a:pt x="206066" y="513220"/>
                  <a:pt x="206066" y="513220"/>
                </a:cubicBezTo>
                <a:cubicBezTo>
                  <a:pt x="206066" y="560845"/>
                  <a:pt x="253772" y="587303"/>
                  <a:pt x="237870" y="619053"/>
                </a:cubicBezTo>
                <a:cubicBezTo>
                  <a:pt x="296177" y="677262"/>
                  <a:pt x="221968" y="693137"/>
                  <a:pt x="221968" y="693137"/>
                </a:cubicBezTo>
                <a:cubicBezTo>
                  <a:pt x="200765" y="698428"/>
                  <a:pt x="195465" y="677262"/>
                  <a:pt x="195465" y="677262"/>
                </a:cubicBezTo>
                <a:cubicBezTo>
                  <a:pt x="195465" y="677262"/>
                  <a:pt x="195465" y="677262"/>
                  <a:pt x="147759" y="529095"/>
                </a:cubicBezTo>
                <a:cubicBezTo>
                  <a:pt x="137158" y="492053"/>
                  <a:pt x="110654" y="497345"/>
                  <a:pt x="110654" y="497345"/>
                </a:cubicBezTo>
                <a:cubicBezTo>
                  <a:pt x="52347" y="518512"/>
                  <a:pt x="31145" y="449720"/>
                  <a:pt x="31145" y="449720"/>
                </a:cubicBezTo>
                <a:cubicBezTo>
                  <a:pt x="31145" y="449720"/>
                  <a:pt x="31145" y="449720"/>
                  <a:pt x="4641" y="370345"/>
                </a:cubicBezTo>
                <a:cubicBezTo>
                  <a:pt x="-16561" y="312137"/>
                  <a:pt x="41746" y="285678"/>
                  <a:pt x="41746" y="285678"/>
                </a:cubicBezTo>
                <a:cubicBezTo>
                  <a:pt x="41746" y="285678"/>
                  <a:pt x="41746" y="285678"/>
                  <a:pt x="121256" y="259220"/>
                </a:cubicBezTo>
                <a:close/>
                <a:moveTo>
                  <a:pt x="654953" y="190428"/>
                </a:moveTo>
                <a:lnTo>
                  <a:pt x="659715" y="201541"/>
                </a:lnTo>
                <a:lnTo>
                  <a:pt x="564465" y="226941"/>
                </a:lnTo>
                <a:lnTo>
                  <a:pt x="559702" y="217416"/>
                </a:lnTo>
                <a:close/>
                <a:moveTo>
                  <a:pt x="586690" y="84065"/>
                </a:moveTo>
                <a:lnTo>
                  <a:pt x="596215" y="88827"/>
                </a:lnTo>
                <a:lnTo>
                  <a:pt x="539064" y="169790"/>
                </a:lnTo>
                <a:lnTo>
                  <a:pt x="527952" y="163440"/>
                </a:lnTo>
                <a:close/>
                <a:moveTo>
                  <a:pt x="422903" y="193"/>
                </a:moveTo>
                <a:cubicBezTo>
                  <a:pt x="424637" y="938"/>
                  <a:pt x="426289" y="3917"/>
                  <a:pt x="427610" y="10539"/>
                </a:cubicBezTo>
                <a:cubicBezTo>
                  <a:pt x="427610" y="10539"/>
                  <a:pt x="427610" y="10539"/>
                  <a:pt x="485747" y="180051"/>
                </a:cubicBezTo>
                <a:cubicBezTo>
                  <a:pt x="512173" y="185348"/>
                  <a:pt x="533314" y="201240"/>
                  <a:pt x="538600" y="227726"/>
                </a:cubicBezTo>
                <a:cubicBezTo>
                  <a:pt x="549170" y="254213"/>
                  <a:pt x="543885" y="280699"/>
                  <a:pt x="522744" y="296591"/>
                </a:cubicBezTo>
                <a:lnTo>
                  <a:pt x="580882" y="466102"/>
                </a:lnTo>
                <a:cubicBezTo>
                  <a:pt x="591452" y="487291"/>
                  <a:pt x="570311" y="471400"/>
                  <a:pt x="570311" y="471400"/>
                </a:cubicBezTo>
                <a:cubicBezTo>
                  <a:pt x="570311" y="471400"/>
                  <a:pt x="454036" y="365455"/>
                  <a:pt x="247912" y="439616"/>
                </a:cubicBezTo>
                <a:cubicBezTo>
                  <a:pt x="247912" y="439616"/>
                  <a:pt x="226772" y="444913"/>
                  <a:pt x="221486" y="423724"/>
                </a:cubicBezTo>
                <a:cubicBezTo>
                  <a:pt x="221486" y="423724"/>
                  <a:pt x="221486" y="423724"/>
                  <a:pt x="168634" y="264807"/>
                </a:cubicBezTo>
                <a:cubicBezTo>
                  <a:pt x="168634" y="264807"/>
                  <a:pt x="158064" y="243618"/>
                  <a:pt x="179205" y="238321"/>
                </a:cubicBezTo>
                <a:cubicBezTo>
                  <a:pt x="179205" y="238321"/>
                  <a:pt x="369473" y="185348"/>
                  <a:pt x="411754" y="15836"/>
                </a:cubicBezTo>
                <a:cubicBezTo>
                  <a:pt x="411754" y="15836"/>
                  <a:pt x="417700" y="-2042"/>
                  <a:pt x="422903" y="1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schemeClr val="tx1">
                  <a:lumMod val="85000"/>
                  <a:lumOff val="15000"/>
                </a:schemeClr>
              </a:solidFill>
            </a:endParaRPr>
          </a:p>
        </p:txBody>
      </p:sp>
      <p:grpSp>
        <p:nvGrpSpPr>
          <p:cNvPr id="23" name="组合 22"/>
          <p:cNvGrpSpPr/>
          <p:nvPr/>
        </p:nvGrpSpPr>
        <p:grpSpPr>
          <a:xfrm>
            <a:off x="1350233" y="2505043"/>
            <a:ext cx="383128" cy="268106"/>
            <a:chOff x="10869613" y="831851"/>
            <a:chExt cx="735013" cy="514350"/>
          </a:xfrm>
        </p:grpSpPr>
        <p:sp>
          <p:nvSpPr>
            <p:cNvPr id="24" name="Freeform 145"/>
            <p:cNvSpPr>
              <a:spLocks noEditPoints="1"/>
            </p:cNvSpPr>
            <p:nvPr/>
          </p:nvSpPr>
          <p:spPr bwMode="auto">
            <a:xfrm>
              <a:off x="10869613" y="831851"/>
              <a:ext cx="523875" cy="514350"/>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25" name="Freeform 146"/>
            <p:cNvSpPr>
              <a:spLocks noEditPoints="1"/>
            </p:cNvSpPr>
            <p:nvPr/>
          </p:nvSpPr>
          <p:spPr bwMode="auto">
            <a:xfrm>
              <a:off x="11361738" y="1085851"/>
              <a:ext cx="242888" cy="249238"/>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2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4" y="14"/>
                    <a:pt x="44" y="14"/>
                    <a:pt x="44" y="14"/>
                  </a:cubicBezTo>
                  <a:cubicBezTo>
                    <a:pt x="41" y="9"/>
                    <a:pt x="41" y="9"/>
                    <a:pt x="41" y="9"/>
                  </a:cubicBezTo>
                  <a:cubicBezTo>
                    <a:pt x="35" y="10"/>
                    <a:pt x="35" y="10"/>
                    <a:pt x="35" y="10"/>
                  </a:cubicBezTo>
                  <a:cubicBezTo>
                    <a:pt x="32" y="8"/>
                    <a:pt x="32" y="8"/>
                    <a:pt x="32" y="8"/>
                  </a:cubicBezTo>
                  <a:cubicBezTo>
                    <a:pt x="31" y="1"/>
                    <a:pt x="31" y="1"/>
                    <a:pt x="31" y="1"/>
                  </a:cubicBezTo>
                  <a:cubicBezTo>
                    <a:pt x="26" y="0"/>
                    <a:pt x="26" y="0"/>
                    <a:pt x="26" y="0"/>
                  </a:cubicBezTo>
                  <a:cubicBezTo>
                    <a:pt x="22" y="6"/>
                    <a:pt x="22" y="6"/>
                    <a:pt x="22" y="6"/>
                  </a:cubicBezTo>
                  <a:cubicBezTo>
                    <a:pt x="19" y="6"/>
                    <a:pt x="19" y="6"/>
                    <a:pt x="19" y="6"/>
                  </a:cubicBezTo>
                  <a:cubicBezTo>
                    <a:pt x="13" y="2"/>
                    <a:pt x="13" y="2"/>
                    <a:pt x="13" y="2"/>
                  </a:cubicBezTo>
                  <a:cubicBezTo>
                    <a:pt x="9" y="5"/>
                    <a:pt x="9" y="5"/>
                    <a:pt x="9" y="5"/>
                  </a:cubicBezTo>
                  <a:cubicBezTo>
                    <a:pt x="10" y="12"/>
                    <a:pt x="10" y="12"/>
                    <a:pt x="10" y="12"/>
                  </a:cubicBezTo>
                  <a:cubicBezTo>
                    <a:pt x="8" y="15"/>
                    <a:pt x="8" y="15"/>
                    <a:pt x="8" y="15"/>
                  </a:cubicBezTo>
                  <a:cubicBezTo>
                    <a:pt x="1" y="16"/>
                    <a:pt x="1" y="16"/>
                    <a:pt x="1" y="16"/>
                  </a:cubicBezTo>
                  <a:cubicBezTo>
                    <a:pt x="0" y="21"/>
                    <a:pt x="0" y="21"/>
                    <a:pt x="0" y="21"/>
                  </a:cubicBezTo>
                  <a:cubicBezTo>
                    <a:pt x="5" y="25"/>
                    <a:pt x="5" y="25"/>
                    <a:pt x="5" y="25"/>
                  </a:cubicBezTo>
                  <a:cubicBezTo>
                    <a:pt x="6" y="28"/>
                    <a:pt x="6" y="28"/>
                    <a:pt x="6" y="28"/>
                  </a:cubicBezTo>
                  <a:cubicBezTo>
                    <a:pt x="2" y="34"/>
                    <a:pt x="2" y="34"/>
                    <a:pt x="2" y="34"/>
                  </a:cubicBezTo>
                  <a:cubicBezTo>
                    <a:pt x="4" y="38"/>
                    <a:pt x="4" y="38"/>
                    <a:pt x="4" y="38"/>
                  </a:cubicBezTo>
                  <a:cubicBezTo>
                    <a:pt x="11" y="37"/>
                    <a:pt x="11" y="37"/>
                    <a:pt x="11" y="37"/>
                  </a:cubicBezTo>
                  <a:cubicBezTo>
                    <a:pt x="14" y="39"/>
                    <a:pt x="14" y="39"/>
                    <a:pt x="14" y="39"/>
                  </a:cubicBezTo>
                  <a:cubicBezTo>
                    <a:pt x="15" y="46"/>
                    <a:pt x="15" y="46"/>
                    <a:pt x="15" y="46"/>
                  </a:cubicBezTo>
                  <a:cubicBezTo>
                    <a:pt x="20" y="47"/>
                    <a:pt x="20" y="47"/>
                    <a:pt x="20" y="47"/>
                  </a:cubicBezTo>
                  <a:cubicBezTo>
                    <a:pt x="24" y="42"/>
                    <a:pt x="24" y="42"/>
                    <a:pt x="24" y="42"/>
                  </a:cubicBezTo>
                  <a:cubicBezTo>
                    <a:pt x="27" y="41"/>
                    <a:pt x="27" y="41"/>
                    <a:pt x="27" y="41"/>
                  </a:cubicBezTo>
                  <a:cubicBezTo>
                    <a:pt x="33" y="45"/>
                    <a:pt x="33" y="45"/>
                    <a:pt x="33" y="45"/>
                  </a:cubicBezTo>
                  <a:cubicBezTo>
                    <a:pt x="37" y="42"/>
                    <a:pt x="37" y="42"/>
                    <a:pt x="37" y="42"/>
                  </a:cubicBezTo>
                  <a:cubicBezTo>
                    <a:pt x="36" y="36"/>
                    <a:pt x="36" y="36"/>
                    <a:pt x="36" y="36"/>
                  </a:cubicBezTo>
                  <a:cubicBezTo>
                    <a:pt x="38" y="33"/>
                    <a:pt x="38" y="33"/>
                    <a:pt x="38" y="33"/>
                  </a:cubicBezTo>
                  <a:cubicBezTo>
                    <a:pt x="45" y="32"/>
                    <a:pt x="45" y="32"/>
                    <a:pt x="45" y="32"/>
                  </a:cubicBezTo>
                  <a:cubicBezTo>
                    <a:pt x="46" y="27"/>
                    <a:pt x="46" y="27"/>
                    <a:pt x="46" y="27"/>
                  </a:cubicBezTo>
                  <a:lnTo>
                    <a:pt x="40" y="23"/>
                  </a:ln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grpSp>
      <p:grpSp>
        <p:nvGrpSpPr>
          <p:cNvPr id="26" name="组合 25"/>
          <p:cNvGrpSpPr/>
          <p:nvPr/>
        </p:nvGrpSpPr>
        <p:grpSpPr>
          <a:xfrm>
            <a:off x="4289459" y="5794573"/>
            <a:ext cx="4179442" cy="2901465"/>
            <a:chOff x="4289459" y="5794573"/>
            <a:chExt cx="4179442" cy="2901465"/>
          </a:xfrm>
        </p:grpSpPr>
        <p:sp>
          <p:nvSpPr>
            <p:cNvPr id="27" name="Freeform 20113"/>
            <p:cNvSpPr>
              <a:spLocks noEditPoints="1"/>
            </p:cNvSpPr>
            <p:nvPr/>
          </p:nvSpPr>
          <p:spPr bwMode="auto">
            <a:xfrm>
              <a:off x="6932805" y="6155423"/>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0173"/>
            <p:cNvSpPr>
              <a:spLocks/>
            </p:cNvSpPr>
            <p:nvPr/>
          </p:nvSpPr>
          <p:spPr bwMode="auto">
            <a:xfrm>
              <a:off x="4442874" y="8092401"/>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175"/>
            <p:cNvSpPr>
              <a:spLocks noEditPoints="1"/>
            </p:cNvSpPr>
            <p:nvPr/>
          </p:nvSpPr>
          <p:spPr bwMode="auto">
            <a:xfrm>
              <a:off x="4328817" y="6333512"/>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176"/>
            <p:cNvSpPr>
              <a:spLocks noEditPoints="1"/>
            </p:cNvSpPr>
            <p:nvPr/>
          </p:nvSpPr>
          <p:spPr bwMode="auto">
            <a:xfrm>
              <a:off x="4352829" y="6060708"/>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177"/>
            <p:cNvSpPr>
              <a:spLocks noEditPoints="1"/>
            </p:cNvSpPr>
            <p:nvPr/>
          </p:nvSpPr>
          <p:spPr bwMode="auto">
            <a:xfrm>
              <a:off x="4813062" y="6072047"/>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181"/>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20182"/>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0183"/>
            <p:cNvSpPr>
              <a:spLocks noEditPoints="1"/>
            </p:cNvSpPr>
            <p:nvPr/>
          </p:nvSpPr>
          <p:spPr bwMode="auto">
            <a:xfrm>
              <a:off x="4584280" y="6410885"/>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184"/>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0185"/>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0186"/>
            <p:cNvSpPr>
              <a:spLocks noEditPoints="1"/>
            </p:cNvSpPr>
            <p:nvPr/>
          </p:nvSpPr>
          <p:spPr bwMode="auto">
            <a:xfrm>
              <a:off x="5090536" y="7482759"/>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0187"/>
            <p:cNvSpPr>
              <a:spLocks noEditPoints="1"/>
            </p:cNvSpPr>
            <p:nvPr/>
          </p:nvSpPr>
          <p:spPr bwMode="auto">
            <a:xfrm>
              <a:off x="5912954" y="5887287"/>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0188"/>
            <p:cNvSpPr>
              <a:spLocks/>
            </p:cNvSpPr>
            <p:nvPr/>
          </p:nvSpPr>
          <p:spPr bwMode="auto">
            <a:xfrm>
              <a:off x="6668004" y="6215453"/>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0189"/>
            <p:cNvSpPr>
              <a:spLocks noEditPoints="1"/>
            </p:cNvSpPr>
            <p:nvPr/>
          </p:nvSpPr>
          <p:spPr bwMode="auto">
            <a:xfrm>
              <a:off x="4912446" y="5904629"/>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190"/>
            <p:cNvSpPr>
              <a:spLocks noEditPoints="1"/>
            </p:cNvSpPr>
            <p:nvPr/>
          </p:nvSpPr>
          <p:spPr bwMode="auto">
            <a:xfrm>
              <a:off x="5556773" y="5907964"/>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0191"/>
            <p:cNvSpPr>
              <a:spLocks/>
            </p:cNvSpPr>
            <p:nvPr/>
          </p:nvSpPr>
          <p:spPr bwMode="auto">
            <a:xfrm>
              <a:off x="6668004" y="6242133"/>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0192"/>
            <p:cNvSpPr>
              <a:spLocks/>
            </p:cNvSpPr>
            <p:nvPr/>
          </p:nvSpPr>
          <p:spPr bwMode="auto">
            <a:xfrm>
              <a:off x="6253793" y="6242133"/>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193"/>
            <p:cNvSpPr>
              <a:spLocks/>
            </p:cNvSpPr>
            <p:nvPr/>
          </p:nvSpPr>
          <p:spPr bwMode="auto">
            <a:xfrm>
              <a:off x="6668004" y="6273482"/>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0194"/>
            <p:cNvSpPr>
              <a:spLocks noEditPoints="1"/>
            </p:cNvSpPr>
            <p:nvPr/>
          </p:nvSpPr>
          <p:spPr bwMode="auto">
            <a:xfrm>
              <a:off x="5398026" y="6358858"/>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0199"/>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20200"/>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20201"/>
            <p:cNvSpPr>
              <a:spLocks noEditPoints="1"/>
            </p:cNvSpPr>
            <p:nvPr/>
          </p:nvSpPr>
          <p:spPr bwMode="auto">
            <a:xfrm>
              <a:off x="4506907" y="7470087"/>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204"/>
            <p:cNvSpPr>
              <a:spLocks noEditPoints="1"/>
            </p:cNvSpPr>
            <p:nvPr/>
          </p:nvSpPr>
          <p:spPr bwMode="auto">
            <a:xfrm>
              <a:off x="6970824" y="6650339"/>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20205"/>
            <p:cNvSpPr>
              <a:spLocks/>
            </p:cNvSpPr>
            <p:nvPr/>
          </p:nvSpPr>
          <p:spPr bwMode="auto">
            <a:xfrm>
              <a:off x="6101049" y="7167267"/>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0208"/>
            <p:cNvSpPr>
              <a:spLocks/>
            </p:cNvSpPr>
            <p:nvPr/>
          </p:nvSpPr>
          <p:spPr bwMode="auto">
            <a:xfrm flipV="1">
              <a:off x="5435371" y="7487427"/>
              <a:ext cx="417540" cy="137401"/>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20209"/>
            <p:cNvSpPr>
              <a:spLocks/>
            </p:cNvSpPr>
            <p:nvPr/>
          </p:nvSpPr>
          <p:spPr bwMode="auto">
            <a:xfrm>
              <a:off x="6668004" y="7339354"/>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20210"/>
            <p:cNvSpPr>
              <a:spLocks noEditPoints="1"/>
            </p:cNvSpPr>
            <p:nvPr/>
          </p:nvSpPr>
          <p:spPr bwMode="auto">
            <a:xfrm>
              <a:off x="5982322" y="7154594"/>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20213"/>
            <p:cNvSpPr>
              <a:spLocks/>
            </p:cNvSpPr>
            <p:nvPr/>
          </p:nvSpPr>
          <p:spPr bwMode="auto">
            <a:xfrm>
              <a:off x="6513926" y="6809753"/>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0214"/>
            <p:cNvSpPr>
              <a:spLocks noEditPoints="1"/>
            </p:cNvSpPr>
            <p:nvPr/>
          </p:nvSpPr>
          <p:spPr bwMode="auto">
            <a:xfrm>
              <a:off x="6668004" y="6656342"/>
              <a:ext cx="780396" cy="737706"/>
            </a:xfrm>
            <a:custGeom>
              <a:avLst/>
              <a:gdLst>
                <a:gd name="T0" fmla="*/ 0 w 495"/>
                <a:gd name="T1" fmla="*/ 288 h 468"/>
                <a:gd name="T2" fmla="*/ 0 w 495"/>
                <a:gd name="T3" fmla="*/ 295 h 468"/>
                <a:gd name="T4" fmla="*/ 163 w 495"/>
                <a:gd name="T5" fmla="*/ 468 h 468"/>
                <a:gd name="T6" fmla="*/ 166 w 495"/>
                <a:gd name="T7" fmla="*/ 465 h 468"/>
                <a:gd name="T8" fmla="*/ 0 w 495"/>
                <a:gd name="T9" fmla="*/ 288 h 468"/>
                <a:gd name="T10" fmla="*/ 491 w 495"/>
                <a:gd name="T11" fmla="*/ 178 h 468"/>
                <a:gd name="T12" fmla="*/ 354 w 495"/>
                <a:gd name="T13" fmla="*/ 320 h 468"/>
                <a:gd name="T14" fmla="*/ 350 w 495"/>
                <a:gd name="T15" fmla="*/ 324 h 468"/>
                <a:gd name="T16" fmla="*/ 215 w 495"/>
                <a:gd name="T17" fmla="*/ 464 h 468"/>
                <a:gd name="T18" fmla="*/ 218 w 495"/>
                <a:gd name="T19" fmla="*/ 467 h 468"/>
                <a:gd name="T20" fmla="*/ 352 w 495"/>
                <a:gd name="T21" fmla="*/ 329 h 468"/>
                <a:gd name="T22" fmla="*/ 355 w 495"/>
                <a:gd name="T23" fmla="*/ 325 h 468"/>
                <a:gd name="T24" fmla="*/ 495 w 495"/>
                <a:gd name="T25" fmla="*/ 181 h 468"/>
                <a:gd name="T26" fmla="*/ 491 w 495"/>
                <a:gd name="T27" fmla="*/ 178 h 468"/>
                <a:gd name="T28" fmla="*/ 291 w 495"/>
                <a:gd name="T29" fmla="*/ 0 h 468"/>
                <a:gd name="T30" fmla="*/ 288 w 495"/>
                <a:gd name="T31" fmla="*/ 4 h 468"/>
                <a:gd name="T32" fmla="*/ 487 w 495"/>
                <a:gd name="T33" fmla="*/ 139 h 468"/>
                <a:gd name="T34" fmla="*/ 490 w 495"/>
                <a:gd name="T35" fmla="*/ 135 h 468"/>
                <a:gd name="T36" fmla="*/ 291 w 495"/>
                <a:gd name="T3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468">
                  <a:moveTo>
                    <a:pt x="0" y="288"/>
                  </a:moveTo>
                  <a:cubicBezTo>
                    <a:pt x="0" y="295"/>
                    <a:pt x="0" y="295"/>
                    <a:pt x="0" y="295"/>
                  </a:cubicBezTo>
                  <a:cubicBezTo>
                    <a:pt x="163" y="468"/>
                    <a:pt x="163" y="468"/>
                    <a:pt x="163" y="468"/>
                  </a:cubicBezTo>
                  <a:cubicBezTo>
                    <a:pt x="164" y="467"/>
                    <a:pt x="165" y="466"/>
                    <a:pt x="166" y="465"/>
                  </a:cubicBezTo>
                  <a:cubicBezTo>
                    <a:pt x="0" y="288"/>
                    <a:pt x="0" y="288"/>
                    <a:pt x="0" y="288"/>
                  </a:cubicBezTo>
                  <a:moveTo>
                    <a:pt x="491" y="178"/>
                  </a:moveTo>
                  <a:cubicBezTo>
                    <a:pt x="354" y="320"/>
                    <a:pt x="354" y="320"/>
                    <a:pt x="354" y="320"/>
                  </a:cubicBezTo>
                  <a:cubicBezTo>
                    <a:pt x="350" y="324"/>
                    <a:pt x="350" y="324"/>
                    <a:pt x="350" y="324"/>
                  </a:cubicBezTo>
                  <a:cubicBezTo>
                    <a:pt x="215" y="464"/>
                    <a:pt x="215" y="464"/>
                    <a:pt x="215" y="464"/>
                  </a:cubicBezTo>
                  <a:cubicBezTo>
                    <a:pt x="216" y="465"/>
                    <a:pt x="217" y="466"/>
                    <a:pt x="218" y="467"/>
                  </a:cubicBezTo>
                  <a:cubicBezTo>
                    <a:pt x="352" y="329"/>
                    <a:pt x="352" y="329"/>
                    <a:pt x="352" y="329"/>
                  </a:cubicBezTo>
                  <a:cubicBezTo>
                    <a:pt x="355" y="325"/>
                    <a:pt x="355" y="325"/>
                    <a:pt x="355" y="325"/>
                  </a:cubicBezTo>
                  <a:cubicBezTo>
                    <a:pt x="495" y="181"/>
                    <a:pt x="495" y="181"/>
                    <a:pt x="495" y="181"/>
                  </a:cubicBezTo>
                  <a:cubicBezTo>
                    <a:pt x="493" y="180"/>
                    <a:pt x="492" y="179"/>
                    <a:pt x="491" y="178"/>
                  </a:cubicBezTo>
                  <a:moveTo>
                    <a:pt x="291" y="0"/>
                  </a:moveTo>
                  <a:cubicBezTo>
                    <a:pt x="290" y="1"/>
                    <a:pt x="289" y="3"/>
                    <a:pt x="288" y="4"/>
                  </a:cubicBezTo>
                  <a:cubicBezTo>
                    <a:pt x="487" y="139"/>
                    <a:pt x="487" y="139"/>
                    <a:pt x="487" y="139"/>
                  </a:cubicBezTo>
                  <a:cubicBezTo>
                    <a:pt x="488" y="137"/>
                    <a:pt x="489" y="136"/>
                    <a:pt x="490" y="135"/>
                  </a:cubicBezTo>
                  <a:cubicBezTo>
                    <a:pt x="291" y="0"/>
                    <a:pt x="291" y="0"/>
                    <a:pt x="29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0215"/>
            <p:cNvSpPr>
              <a:spLocks/>
            </p:cNvSpPr>
            <p:nvPr/>
          </p:nvSpPr>
          <p:spPr bwMode="auto">
            <a:xfrm>
              <a:off x="6504588" y="6941820"/>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0217"/>
            <p:cNvSpPr>
              <a:spLocks noEditPoints="1"/>
            </p:cNvSpPr>
            <p:nvPr/>
          </p:nvSpPr>
          <p:spPr bwMode="auto">
            <a:xfrm>
              <a:off x="6488579" y="6893128"/>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0218"/>
            <p:cNvSpPr>
              <a:spLocks/>
            </p:cNvSpPr>
            <p:nvPr/>
          </p:nvSpPr>
          <p:spPr bwMode="auto">
            <a:xfrm>
              <a:off x="6907459" y="6178767"/>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20219"/>
            <p:cNvSpPr>
              <a:spLocks noEditPoints="1"/>
            </p:cNvSpPr>
            <p:nvPr/>
          </p:nvSpPr>
          <p:spPr bwMode="auto">
            <a:xfrm>
              <a:off x="5986992" y="5852603"/>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0223"/>
            <p:cNvSpPr>
              <a:spLocks/>
            </p:cNvSpPr>
            <p:nvPr/>
          </p:nvSpPr>
          <p:spPr bwMode="auto">
            <a:xfrm>
              <a:off x="6026345" y="5893957"/>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0224"/>
            <p:cNvSpPr>
              <a:spLocks/>
            </p:cNvSpPr>
            <p:nvPr/>
          </p:nvSpPr>
          <p:spPr bwMode="auto">
            <a:xfrm>
              <a:off x="6668004" y="6272148"/>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20225"/>
            <p:cNvSpPr>
              <a:spLocks noEditPoints="1"/>
            </p:cNvSpPr>
            <p:nvPr/>
          </p:nvSpPr>
          <p:spPr bwMode="auto">
            <a:xfrm>
              <a:off x="5708183" y="6338181"/>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0226"/>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0227"/>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20228"/>
            <p:cNvSpPr>
              <a:spLocks noEditPoints="1"/>
            </p:cNvSpPr>
            <p:nvPr/>
          </p:nvSpPr>
          <p:spPr bwMode="auto">
            <a:xfrm>
              <a:off x="5979654" y="6879121"/>
              <a:ext cx="536939" cy="898454"/>
            </a:xfrm>
            <a:custGeom>
              <a:avLst/>
              <a:gdLst>
                <a:gd name="T0" fmla="*/ 54 w 341"/>
                <a:gd name="T1" fmla="*/ 217 h 570"/>
                <a:gd name="T2" fmla="*/ 50 w 341"/>
                <a:gd name="T3" fmla="*/ 219 h 570"/>
                <a:gd name="T4" fmla="*/ 257 w 341"/>
                <a:gd name="T5" fmla="*/ 570 h 570"/>
                <a:gd name="T6" fmla="*/ 262 w 341"/>
                <a:gd name="T7" fmla="*/ 570 h 570"/>
                <a:gd name="T8" fmla="*/ 54 w 341"/>
                <a:gd name="T9" fmla="*/ 217 h 570"/>
                <a:gd name="T10" fmla="*/ 39 w 341"/>
                <a:gd name="T11" fmla="*/ 192 h 570"/>
                <a:gd name="T12" fmla="*/ 35 w 341"/>
                <a:gd name="T13" fmla="*/ 194 h 570"/>
                <a:gd name="T14" fmla="*/ 42 w 341"/>
                <a:gd name="T15" fmla="*/ 206 h 570"/>
                <a:gd name="T16" fmla="*/ 46 w 341"/>
                <a:gd name="T17" fmla="*/ 204 h 570"/>
                <a:gd name="T18" fmla="*/ 39 w 341"/>
                <a:gd name="T19" fmla="*/ 192 h 570"/>
                <a:gd name="T20" fmla="*/ 3 w 341"/>
                <a:gd name="T21" fmla="*/ 132 h 570"/>
                <a:gd name="T22" fmla="*/ 0 w 341"/>
                <a:gd name="T23" fmla="*/ 134 h 570"/>
                <a:gd name="T24" fmla="*/ 7 w 341"/>
                <a:gd name="T25" fmla="*/ 146 h 570"/>
                <a:gd name="T26" fmla="*/ 10 w 341"/>
                <a:gd name="T27" fmla="*/ 144 h 570"/>
                <a:gd name="T28" fmla="*/ 3 w 341"/>
                <a:gd name="T29" fmla="*/ 132 h 570"/>
                <a:gd name="T30" fmla="*/ 318 w 341"/>
                <a:gd name="T31" fmla="*/ 50 h 570"/>
                <a:gd name="T32" fmla="*/ 315 w 341"/>
                <a:gd name="T33" fmla="*/ 50 h 570"/>
                <a:gd name="T34" fmla="*/ 315 w 341"/>
                <a:gd name="T35" fmla="*/ 50 h 570"/>
                <a:gd name="T36" fmla="*/ 314 w 341"/>
                <a:gd name="T37" fmla="*/ 50 h 570"/>
                <a:gd name="T38" fmla="*/ 323 w 341"/>
                <a:gd name="T39" fmla="*/ 258 h 570"/>
                <a:gd name="T40" fmla="*/ 323 w 341"/>
                <a:gd name="T41" fmla="*/ 262 h 570"/>
                <a:gd name="T42" fmla="*/ 337 w 341"/>
                <a:gd name="T43" fmla="*/ 570 h 570"/>
                <a:gd name="T44" fmla="*/ 341 w 341"/>
                <a:gd name="T45" fmla="*/ 570 h 570"/>
                <a:gd name="T46" fmla="*/ 328 w 341"/>
                <a:gd name="T47" fmla="*/ 264 h 570"/>
                <a:gd name="T48" fmla="*/ 327 w 341"/>
                <a:gd name="T49" fmla="*/ 259 h 570"/>
                <a:gd name="T50" fmla="*/ 318 w 341"/>
                <a:gd name="T51" fmla="*/ 50 h 570"/>
                <a:gd name="T52" fmla="*/ 317 w 341"/>
                <a:gd name="T53" fmla="*/ 35 h 570"/>
                <a:gd name="T54" fmla="*/ 315 w 341"/>
                <a:gd name="T55" fmla="*/ 35 h 570"/>
                <a:gd name="T56" fmla="*/ 315 w 341"/>
                <a:gd name="T57" fmla="*/ 35 h 570"/>
                <a:gd name="T58" fmla="*/ 313 w 341"/>
                <a:gd name="T59" fmla="*/ 35 h 570"/>
                <a:gd name="T60" fmla="*/ 313 w 341"/>
                <a:gd name="T61" fmla="*/ 42 h 570"/>
                <a:gd name="T62" fmla="*/ 315 w 341"/>
                <a:gd name="T63" fmla="*/ 42 h 570"/>
                <a:gd name="T64" fmla="*/ 315 w 341"/>
                <a:gd name="T65" fmla="*/ 42 h 570"/>
                <a:gd name="T66" fmla="*/ 318 w 341"/>
                <a:gd name="T67" fmla="*/ 42 h 570"/>
                <a:gd name="T68" fmla="*/ 317 w 341"/>
                <a:gd name="T69" fmla="*/ 35 h 570"/>
                <a:gd name="T70" fmla="*/ 319 w 341"/>
                <a:gd name="T71" fmla="*/ 0 h 570"/>
                <a:gd name="T72" fmla="*/ 317 w 341"/>
                <a:gd name="T73" fmla="*/ 6 h 570"/>
                <a:gd name="T74" fmla="*/ 321 w 341"/>
                <a:gd name="T75" fmla="*/ 8 h 570"/>
                <a:gd name="T76" fmla="*/ 323 w 341"/>
                <a:gd name="T77" fmla="*/ 1 h 570"/>
                <a:gd name="T78" fmla="*/ 319 w 341"/>
                <a:gd name="T7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570">
                  <a:moveTo>
                    <a:pt x="54" y="217"/>
                  </a:moveTo>
                  <a:cubicBezTo>
                    <a:pt x="53" y="218"/>
                    <a:pt x="51" y="219"/>
                    <a:pt x="50" y="219"/>
                  </a:cubicBezTo>
                  <a:cubicBezTo>
                    <a:pt x="257" y="570"/>
                    <a:pt x="257" y="570"/>
                    <a:pt x="257" y="570"/>
                  </a:cubicBezTo>
                  <a:cubicBezTo>
                    <a:pt x="262" y="570"/>
                    <a:pt x="262" y="570"/>
                    <a:pt x="262" y="570"/>
                  </a:cubicBezTo>
                  <a:cubicBezTo>
                    <a:pt x="54" y="217"/>
                    <a:pt x="54" y="217"/>
                    <a:pt x="54" y="217"/>
                  </a:cubicBezTo>
                  <a:moveTo>
                    <a:pt x="39" y="192"/>
                  </a:moveTo>
                  <a:cubicBezTo>
                    <a:pt x="38" y="193"/>
                    <a:pt x="37" y="194"/>
                    <a:pt x="35" y="194"/>
                  </a:cubicBezTo>
                  <a:cubicBezTo>
                    <a:pt x="42" y="206"/>
                    <a:pt x="42" y="206"/>
                    <a:pt x="42" y="206"/>
                  </a:cubicBezTo>
                  <a:cubicBezTo>
                    <a:pt x="43" y="205"/>
                    <a:pt x="45" y="205"/>
                    <a:pt x="46" y="204"/>
                  </a:cubicBezTo>
                  <a:cubicBezTo>
                    <a:pt x="39" y="192"/>
                    <a:pt x="39" y="192"/>
                    <a:pt x="39" y="192"/>
                  </a:cubicBezTo>
                  <a:moveTo>
                    <a:pt x="3" y="132"/>
                  </a:moveTo>
                  <a:cubicBezTo>
                    <a:pt x="2" y="133"/>
                    <a:pt x="1" y="133"/>
                    <a:pt x="0" y="134"/>
                  </a:cubicBezTo>
                  <a:cubicBezTo>
                    <a:pt x="7" y="146"/>
                    <a:pt x="7" y="146"/>
                    <a:pt x="7" y="146"/>
                  </a:cubicBezTo>
                  <a:cubicBezTo>
                    <a:pt x="8" y="145"/>
                    <a:pt x="9" y="144"/>
                    <a:pt x="10" y="144"/>
                  </a:cubicBezTo>
                  <a:cubicBezTo>
                    <a:pt x="3" y="132"/>
                    <a:pt x="3" y="132"/>
                    <a:pt x="3" y="132"/>
                  </a:cubicBezTo>
                  <a:moveTo>
                    <a:pt x="318" y="50"/>
                  </a:moveTo>
                  <a:cubicBezTo>
                    <a:pt x="317" y="50"/>
                    <a:pt x="316" y="50"/>
                    <a:pt x="315" y="50"/>
                  </a:cubicBezTo>
                  <a:cubicBezTo>
                    <a:pt x="315" y="50"/>
                    <a:pt x="315" y="50"/>
                    <a:pt x="315" y="50"/>
                  </a:cubicBezTo>
                  <a:cubicBezTo>
                    <a:pt x="314" y="50"/>
                    <a:pt x="314" y="50"/>
                    <a:pt x="314" y="50"/>
                  </a:cubicBezTo>
                  <a:cubicBezTo>
                    <a:pt x="323" y="258"/>
                    <a:pt x="323" y="258"/>
                    <a:pt x="323" y="258"/>
                  </a:cubicBezTo>
                  <a:cubicBezTo>
                    <a:pt x="323" y="262"/>
                    <a:pt x="323" y="262"/>
                    <a:pt x="323" y="262"/>
                  </a:cubicBezTo>
                  <a:cubicBezTo>
                    <a:pt x="337" y="570"/>
                    <a:pt x="337" y="570"/>
                    <a:pt x="337" y="570"/>
                  </a:cubicBezTo>
                  <a:cubicBezTo>
                    <a:pt x="341" y="570"/>
                    <a:pt x="341" y="570"/>
                    <a:pt x="341" y="570"/>
                  </a:cubicBezTo>
                  <a:cubicBezTo>
                    <a:pt x="328" y="264"/>
                    <a:pt x="328" y="264"/>
                    <a:pt x="328" y="264"/>
                  </a:cubicBezTo>
                  <a:cubicBezTo>
                    <a:pt x="327" y="259"/>
                    <a:pt x="327" y="259"/>
                    <a:pt x="327" y="259"/>
                  </a:cubicBezTo>
                  <a:cubicBezTo>
                    <a:pt x="318" y="50"/>
                    <a:pt x="318" y="50"/>
                    <a:pt x="318" y="50"/>
                  </a:cubicBezTo>
                  <a:moveTo>
                    <a:pt x="317" y="35"/>
                  </a:moveTo>
                  <a:cubicBezTo>
                    <a:pt x="317" y="35"/>
                    <a:pt x="316" y="35"/>
                    <a:pt x="315" y="35"/>
                  </a:cubicBezTo>
                  <a:cubicBezTo>
                    <a:pt x="315" y="35"/>
                    <a:pt x="315" y="35"/>
                    <a:pt x="315" y="35"/>
                  </a:cubicBezTo>
                  <a:cubicBezTo>
                    <a:pt x="314" y="35"/>
                    <a:pt x="313" y="35"/>
                    <a:pt x="313" y="35"/>
                  </a:cubicBezTo>
                  <a:cubicBezTo>
                    <a:pt x="313" y="42"/>
                    <a:pt x="313" y="42"/>
                    <a:pt x="313" y="42"/>
                  </a:cubicBezTo>
                  <a:cubicBezTo>
                    <a:pt x="314" y="42"/>
                    <a:pt x="314" y="42"/>
                    <a:pt x="315" y="42"/>
                  </a:cubicBezTo>
                  <a:cubicBezTo>
                    <a:pt x="315" y="42"/>
                    <a:pt x="315" y="42"/>
                    <a:pt x="315" y="42"/>
                  </a:cubicBezTo>
                  <a:cubicBezTo>
                    <a:pt x="316" y="42"/>
                    <a:pt x="317" y="42"/>
                    <a:pt x="318" y="42"/>
                  </a:cubicBezTo>
                  <a:cubicBezTo>
                    <a:pt x="317" y="35"/>
                    <a:pt x="317" y="35"/>
                    <a:pt x="317" y="35"/>
                  </a:cubicBezTo>
                  <a:moveTo>
                    <a:pt x="319" y="0"/>
                  </a:moveTo>
                  <a:cubicBezTo>
                    <a:pt x="317" y="6"/>
                    <a:pt x="317" y="6"/>
                    <a:pt x="317" y="6"/>
                  </a:cubicBezTo>
                  <a:cubicBezTo>
                    <a:pt x="318" y="7"/>
                    <a:pt x="320" y="7"/>
                    <a:pt x="321" y="8"/>
                  </a:cubicBezTo>
                  <a:cubicBezTo>
                    <a:pt x="323" y="1"/>
                    <a:pt x="323" y="1"/>
                    <a:pt x="323" y="1"/>
                  </a:cubicBezTo>
                  <a:cubicBezTo>
                    <a:pt x="322" y="0"/>
                    <a:pt x="321" y="0"/>
                    <a:pt x="3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0252"/>
            <p:cNvSpPr>
              <a:spLocks/>
            </p:cNvSpPr>
            <p:nvPr/>
          </p:nvSpPr>
          <p:spPr bwMode="auto">
            <a:xfrm>
              <a:off x="4294132" y="6280152"/>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0253"/>
            <p:cNvSpPr>
              <a:spLocks/>
            </p:cNvSpPr>
            <p:nvPr/>
          </p:nvSpPr>
          <p:spPr bwMode="auto">
            <a:xfrm>
              <a:off x="4762370" y="6016685"/>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0254"/>
            <p:cNvSpPr>
              <a:spLocks/>
            </p:cNvSpPr>
            <p:nvPr/>
          </p:nvSpPr>
          <p:spPr bwMode="auto">
            <a:xfrm>
              <a:off x="5434044" y="6460910"/>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20256"/>
            <p:cNvSpPr>
              <a:spLocks/>
            </p:cNvSpPr>
            <p:nvPr/>
          </p:nvSpPr>
          <p:spPr bwMode="auto">
            <a:xfrm>
              <a:off x="4830405" y="6869116"/>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0257"/>
            <p:cNvSpPr>
              <a:spLocks/>
            </p:cNvSpPr>
            <p:nvPr/>
          </p:nvSpPr>
          <p:spPr bwMode="auto">
            <a:xfrm>
              <a:off x="5660826" y="6571633"/>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0258"/>
            <p:cNvSpPr>
              <a:spLocks/>
            </p:cNvSpPr>
            <p:nvPr/>
          </p:nvSpPr>
          <p:spPr bwMode="auto">
            <a:xfrm>
              <a:off x="6135734" y="6294159"/>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20259"/>
            <p:cNvSpPr>
              <a:spLocks/>
            </p:cNvSpPr>
            <p:nvPr/>
          </p:nvSpPr>
          <p:spPr bwMode="auto">
            <a:xfrm>
              <a:off x="6909460" y="7374038"/>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20260"/>
            <p:cNvSpPr>
              <a:spLocks/>
            </p:cNvSpPr>
            <p:nvPr/>
          </p:nvSpPr>
          <p:spPr bwMode="auto">
            <a:xfrm>
              <a:off x="6668004" y="6199445"/>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0262"/>
            <p:cNvSpPr>
              <a:spLocks/>
            </p:cNvSpPr>
            <p:nvPr/>
          </p:nvSpPr>
          <p:spPr bwMode="auto">
            <a:xfrm>
              <a:off x="7177596" y="6117403"/>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20263"/>
            <p:cNvSpPr>
              <a:spLocks/>
            </p:cNvSpPr>
            <p:nvPr/>
          </p:nvSpPr>
          <p:spPr bwMode="auto">
            <a:xfrm>
              <a:off x="7429724" y="6849106"/>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0293"/>
            <p:cNvSpPr>
              <a:spLocks noEditPoints="1"/>
            </p:cNvSpPr>
            <p:nvPr/>
          </p:nvSpPr>
          <p:spPr bwMode="auto">
            <a:xfrm>
              <a:off x="5870933" y="5794573"/>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0294"/>
            <p:cNvSpPr>
              <a:spLocks/>
            </p:cNvSpPr>
            <p:nvPr/>
          </p:nvSpPr>
          <p:spPr bwMode="auto">
            <a:xfrm>
              <a:off x="7021516" y="6572967"/>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20295"/>
            <p:cNvSpPr>
              <a:spLocks noEditPoints="1"/>
            </p:cNvSpPr>
            <p:nvPr/>
          </p:nvSpPr>
          <p:spPr bwMode="auto">
            <a:xfrm>
              <a:off x="6980162" y="6532279"/>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0296"/>
            <p:cNvSpPr>
              <a:spLocks/>
            </p:cNvSpPr>
            <p:nvPr/>
          </p:nvSpPr>
          <p:spPr bwMode="auto">
            <a:xfrm>
              <a:off x="7349016" y="7680860"/>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20297"/>
            <p:cNvSpPr>
              <a:spLocks noEditPoints="1"/>
            </p:cNvSpPr>
            <p:nvPr/>
          </p:nvSpPr>
          <p:spPr bwMode="auto">
            <a:xfrm>
              <a:off x="7308329" y="7640172"/>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20298"/>
            <p:cNvSpPr>
              <a:spLocks/>
            </p:cNvSpPr>
            <p:nvPr/>
          </p:nvSpPr>
          <p:spPr bwMode="auto">
            <a:xfrm>
              <a:off x="6920132" y="6168095"/>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20299"/>
            <p:cNvSpPr>
              <a:spLocks noEditPoints="1"/>
            </p:cNvSpPr>
            <p:nvPr/>
          </p:nvSpPr>
          <p:spPr bwMode="auto">
            <a:xfrm>
              <a:off x="6892118" y="6139414"/>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20306"/>
            <p:cNvSpPr>
              <a:spLocks/>
            </p:cNvSpPr>
            <p:nvPr/>
          </p:nvSpPr>
          <p:spPr bwMode="auto">
            <a:xfrm>
              <a:off x="6452561" y="6888459"/>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0307"/>
            <p:cNvSpPr>
              <a:spLocks noEditPoints="1"/>
            </p:cNvSpPr>
            <p:nvPr/>
          </p:nvSpPr>
          <p:spPr bwMode="auto">
            <a:xfrm>
              <a:off x="6428549" y="6864447"/>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0308"/>
            <p:cNvSpPr>
              <a:spLocks/>
            </p:cNvSpPr>
            <p:nvPr/>
          </p:nvSpPr>
          <p:spPr bwMode="auto">
            <a:xfrm>
              <a:off x="5969649" y="7101233"/>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20309"/>
            <p:cNvSpPr>
              <a:spLocks noEditPoints="1"/>
            </p:cNvSpPr>
            <p:nvPr/>
          </p:nvSpPr>
          <p:spPr bwMode="auto">
            <a:xfrm>
              <a:off x="5924293" y="7055210"/>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0310"/>
            <p:cNvSpPr>
              <a:spLocks/>
            </p:cNvSpPr>
            <p:nvPr/>
          </p:nvSpPr>
          <p:spPr bwMode="auto">
            <a:xfrm>
              <a:off x="4789050" y="6354190"/>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20312"/>
            <p:cNvSpPr>
              <a:spLocks noEditPoints="1"/>
            </p:cNvSpPr>
            <p:nvPr/>
          </p:nvSpPr>
          <p:spPr bwMode="auto">
            <a:xfrm>
              <a:off x="4748355" y="6312835"/>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0313"/>
            <p:cNvSpPr>
              <a:spLocks/>
            </p:cNvSpPr>
            <p:nvPr/>
          </p:nvSpPr>
          <p:spPr bwMode="auto">
            <a:xfrm>
              <a:off x="4494894" y="7487428"/>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20314"/>
            <p:cNvSpPr>
              <a:spLocks noEditPoints="1"/>
            </p:cNvSpPr>
            <p:nvPr/>
          </p:nvSpPr>
          <p:spPr bwMode="auto">
            <a:xfrm>
              <a:off x="4439532" y="7430732"/>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20315"/>
            <p:cNvSpPr>
              <a:spLocks/>
            </p:cNvSpPr>
            <p:nvPr/>
          </p:nvSpPr>
          <p:spPr bwMode="auto">
            <a:xfrm>
              <a:off x="5096531" y="6418888"/>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0316"/>
            <p:cNvSpPr>
              <a:spLocks noEditPoints="1"/>
            </p:cNvSpPr>
            <p:nvPr/>
          </p:nvSpPr>
          <p:spPr bwMode="auto">
            <a:xfrm>
              <a:off x="5074520" y="6394876"/>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0317"/>
            <p:cNvSpPr>
              <a:spLocks/>
            </p:cNvSpPr>
            <p:nvPr/>
          </p:nvSpPr>
          <p:spPr bwMode="auto">
            <a:xfrm>
              <a:off x="5359997" y="7432066"/>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20318"/>
            <p:cNvSpPr>
              <a:spLocks noEditPoints="1"/>
            </p:cNvSpPr>
            <p:nvPr/>
          </p:nvSpPr>
          <p:spPr bwMode="auto">
            <a:xfrm>
              <a:off x="5328648" y="7400717"/>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20423"/>
            <p:cNvSpPr>
              <a:spLocks/>
            </p:cNvSpPr>
            <p:nvPr/>
          </p:nvSpPr>
          <p:spPr bwMode="auto">
            <a:xfrm>
              <a:off x="5276622" y="6064042"/>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0541"/>
            <p:cNvSpPr>
              <a:spLocks/>
            </p:cNvSpPr>
            <p:nvPr/>
          </p:nvSpPr>
          <p:spPr bwMode="auto">
            <a:xfrm>
              <a:off x="6887440" y="5926641"/>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0648"/>
            <p:cNvSpPr>
              <a:spLocks/>
            </p:cNvSpPr>
            <p:nvPr/>
          </p:nvSpPr>
          <p:spPr bwMode="auto">
            <a:xfrm>
              <a:off x="5875595" y="6842437"/>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0655"/>
            <p:cNvSpPr>
              <a:spLocks/>
            </p:cNvSpPr>
            <p:nvPr/>
          </p:nvSpPr>
          <p:spPr bwMode="auto">
            <a:xfrm>
              <a:off x="5914948" y="7064549"/>
              <a:ext cx="964488" cy="961820"/>
            </a:xfrm>
            <a:custGeom>
              <a:avLst/>
              <a:gdLst>
                <a:gd name="T0" fmla="*/ 775 w 1446"/>
                <a:gd name="T1" fmla="*/ 293 h 1442"/>
                <a:gd name="T2" fmla="*/ 777 w 1446"/>
                <a:gd name="T3" fmla="*/ 293 h 1442"/>
                <a:gd name="T4" fmla="*/ 1446 w 1446"/>
                <a:gd name="T5" fmla="*/ 844 h 1442"/>
                <a:gd name="T6" fmla="*/ 1441 w 1446"/>
                <a:gd name="T7" fmla="*/ 849 h 1442"/>
                <a:gd name="T8" fmla="*/ 848 w 1446"/>
                <a:gd name="T9" fmla="*/ 1442 h 1442"/>
                <a:gd name="T10" fmla="*/ 841 w 1446"/>
                <a:gd name="T11" fmla="*/ 1433 h 1442"/>
                <a:gd name="T12" fmla="*/ 1429 w 1446"/>
                <a:gd name="T13" fmla="*/ 846 h 1442"/>
                <a:gd name="T14" fmla="*/ 770 w 1446"/>
                <a:gd name="T15" fmla="*/ 303 h 1442"/>
                <a:gd name="T16" fmla="*/ 0 w 1446"/>
                <a:gd name="T17" fmla="*/ 10 h 1442"/>
                <a:gd name="T18" fmla="*/ 4 w 1446"/>
                <a:gd name="T19" fmla="*/ 0 h 1442"/>
                <a:gd name="T20" fmla="*/ 775 w 1446"/>
                <a:gd name="T21" fmla="*/ 29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6" h="1442">
                  <a:moveTo>
                    <a:pt x="775" y="293"/>
                  </a:moveTo>
                  <a:lnTo>
                    <a:pt x="777" y="293"/>
                  </a:lnTo>
                  <a:lnTo>
                    <a:pt x="1446" y="844"/>
                  </a:lnTo>
                  <a:lnTo>
                    <a:pt x="1441" y="849"/>
                  </a:lnTo>
                  <a:lnTo>
                    <a:pt x="848" y="1442"/>
                  </a:lnTo>
                  <a:lnTo>
                    <a:pt x="841" y="1433"/>
                  </a:lnTo>
                  <a:lnTo>
                    <a:pt x="1429" y="846"/>
                  </a:lnTo>
                  <a:lnTo>
                    <a:pt x="770" y="303"/>
                  </a:lnTo>
                  <a:lnTo>
                    <a:pt x="0" y="10"/>
                  </a:lnTo>
                  <a:lnTo>
                    <a:pt x="4" y="0"/>
                  </a:lnTo>
                  <a:lnTo>
                    <a:pt x="775" y="2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0676"/>
            <p:cNvSpPr>
              <a:spLocks/>
            </p:cNvSpPr>
            <p:nvPr/>
          </p:nvSpPr>
          <p:spPr bwMode="auto">
            <a:xfrm>
              <a:off x="4289459" y="7933656"/>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0677"/>
            <p:cNvSpPr>
              <a:spLocks/>
            </p:cNvSpPr>
            <p:nvPr/>
          </p:nvSpPr>
          <p:spPr bwMode="auto">
            <a:xfrm>
              <a:off x="4863082" y="7918982"/>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20679"/>
            <p:cNvSpPr>
              <a:spLocks/>
            </p:cNvSpPr>
            <p:nvPr/>
          </p:nvSpPr>
          <p:spPr bwMode="auto">
            <a:xfrm>
              <a:off x="5438707" y="8095737"/>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20680"/>
            <p:cNvSpPr>
              <a:spLocks/>
            </p:cNvSpPr>
            <p:nvPr/>
          </p:nvSpPr>
          <p:spPr bwMode="auto">
            <a:xfrm>
              <a:off x="8316157" y="6631664"/>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20681"/>
            <p:cNvSpPr>
              <a:spLocks/>
            </p:cNvSpPr>
            <p:nvPr/>
          </p:nvSpPr>
          <p:spPr bwMode="auto">
            <a:xfrm>
              <a:off x="5969642" y="8278497"/>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20683"/>
            <p:cNvSpPr>
              <a:spLocks/>
            </p:cNvSpPr>
            <p:nvPr/>
          </p:nvSpPr>
          <p:spPr bwMode="auto">
            <a:xfrm>
              <a:off x="6377849" y="7209956"/>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20684"/>
            <p:cNvSpPr>
              <a:spLocks/>
            </p:cNvSpPr>
            <p:nvPr/>
          </p:nvSpPr>
          <p:spPr bwMode="auto">
            <a:xfrm>
              <a:off x="6343165" y="6784408"/>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0709"/>
            <p:cNvSpPr>
              <a:spLocks/>
            </p:cNvSpPr>
            <p:nvPr/>
          </p:nvSpPr>
          <p:spPr bwMode="auto">
            <a:xfrm>
              <a:off x="4901102" y="7359365"/>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20710"/>
            <p:cNvSpPr>
              <a:spLocks noEditPoints="1"/>
            </p:cNvSpPr>
            <p:nvPr/>
          </p:nvSpPr>
          <p:spPr bwMode="auto">
            <a:xfrm>
              <a:off x="4852410" y="7309340"/>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20716"/>
            <p:cNvSpPr>
              <a:spLocks/>
            </p:cNvSpPr>
            <p:nvPr/>
          </p:nvSpPr>
          <p:spPr bwMode="auto">
            <a:xfrm>
              <a:off x="5703504" y="8193117"/>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20717"/>
            <p:cNvSpPr>
              <a:spLocks noEditPoints="1"/>
            </p:cNvSpPr>
            <p:nvPr/>
          </p:nvSpPr>
          <p:spPr bwMode="auto">
            <a:xfrm>
              <a:off x="5668820" y="8158433"/>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20718"/>
            <p:cNvSpPr>
              <a:spLocks/>
            </p:cNvSpPr>
            <p:nvPr/>
          </p:nvSpPr>
          <p:spPr bwMode="auto">
            <a:xfrm>
              <a:off x="5880260" y="7033198"/>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0719"/>
            <p:cNvSpPr>
              <a:spLocks noEditPoints="1"/>
            </p:cNvSpPr>
            <p:nvPr/>
          </p:nvSpPr>
          <p:spPr bwMode="auto">
            <a:xfrm>
              <a:off x="5843575" y="6997180"/>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0720"/>
            <p:cNvSpPr>
              <a:spLocks/>
            </p:cNvSpPr>
            <p:nvPr/>
          </p:nvSpPr>
          <p:spPr bwMode="auto">
            <a:xfrm>
              <a:off x="6887435" y="6908468"/>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20721"/>
            <p:cNvSpPr>
              <a:spLocks noEditPoints="1"/>
            </p:cNvSpPr>
            <p:nvPr/>
          </p:nvSpPr>
          <p:spPr bwMode="auto">
            <a:xfrm>
              <a:off x="6850750" y="6871116"/>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20722"/>
            <p:cNvSpPr>
              <a:spLocks/>
            </p:cNvSpPr>
            <p:nvPr/>
          </p:nvSpPr>
          <p:spPr bwMode="auto">
            <a:xfrm>
              <a:off x="6431872" y="7977675"/>
              <a:ext cx="92714" cy="92714"/>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20723"/>
            <p:cNvSpPr>
              <a:spLocks noEditPoints="1"/>
            </p:cNvSpPr>
            <p:nvPr/>
          </p:nvSpPr>
          <p:spPr bwMode="auto">
            <a:xfrm>
              <a:off x="6383181" y="7928317"/>
              <a:ext cx="188762" cy="189429"/>
            </a:xfrm>
            <a:custGeom>
              <a:avLst/>
              <a:gdLst>
                <a:gd name="T0" fmla="*/ 36 w 120"/>
                <a:gd name="T1" fmla="*/ 107 h 120"/>
                <a:gd name="T2" fmla="*/ 14 w 120"/>
                <a:gd name="T3" fmla="*/ 36 h 120"/>
                <a:gd name="T4" fmla="*/ 84 w 120"/>
                <a:gd name="T5" fmla="*/ 13 h 120"/>
                <a:gd name="T6" fmla="*/ 107 w 120"/>
                <a:gd name="T7" fmla="*/ 84 h 120"/>
                <a:gd name="T8" fmla="*/ 36 w 120"/>
                <a:gd name="T9" fmla="*/ 107 h 120"/>
                <a:gd name="T10" fmla="*/ 78 w 120"/>
                <a:gd name="T11" fmla="*/ 26 h 120"/>
                <a:gd name="T12" fmla="*/ 26 w 120"/>
                <a:gd name="T13" fmla="*/ 43 h 120"/>
                <a:gd name="T14" fmla="*/ 43 w 120"/>
                <a:gd name="T15" fmla="*/ 94 h 120"/>
                <a:gd name="T16" fmla="*/ 94 w 120"/>
                <a:gd name="T17" fmla="*/ 78 h 120"/>
                <a:gd name="T18" fmla="*/ 78 w 120"/>
                <a:gd name="T19"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36" y="107"/>
                  </a:moveTo>
                  <a:cubicBezTo>
                    <a:pt x="10" y="94"/>
                    <a:pt x="0" y="62"/>
                    <a:pt x="14" y="36"/>
                  </a:cubicBezTo>
                  <a:cubicBezTo>
                    <a:pt x="27" y="10"/>
                    <a:pt x="58" y="0"/>
                    <a:pt x="84" y="13"/>
                  </a:cubicBezTo>
                  <a:cubicBezTo>
                    <a:pt x="110" y="27"/>
                    <a:pt x="120" y="58"/>
                    <a:pt x="107" y="84"/>
                  </a:cubicBezTo>
                  <a:cubicBezTo>
                    <a:pt x="94" y="110"/>
                    <a:pt x="62" y="120"/>
                    <a:pt x="36" y="107"/>
                  </a:cubicBezTo>
                  <a:close/>
                  <a:moveTo>
                    <a:pt x="78" y="26"/>
                  </a:moveTo>
                  <a:cubicBezTo>
                    <a:pt x="59" y="16"/>
                    <a:pt x="36" y="24"/>
                    <a:pt x="26" y="43"/>
                  </a:cubicBezTo>
                  <a:cubicBezTo>
                    <a:pt x="16" y="61"/>
                    <a:pt x="24" y="85"/>
                    <a:pt x="43" y="94"/>
                  </a:cubicBezTo>
                  <a:cubicBezTo>
                    <a:pt x="61" y="104"/>
                    <a:pt x="85" y="97"/>
                    <a:pt x="94" y="78"/>
                  </a:cubicBezTo>
                  <a:cubicBezTo>
                    <a:pt x="104" y="59"/>
                    <a:pt x="97" y="36"/>
                    <a:pt x="78"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20724"/>
            <p:cNvSpPr>
              <a:spLocks/>
            </p:cNvSpPr>
            <p:nvPr/>
          </p:nvSpPr>
          <p:spPr bwMode="auto">
            <a:xfrm>
              <a:off x="4890427" y="8639342"/>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17" name="直接连接符 116"/>
            <p:cNvCxnSpPr>
              <a:stCxn id="60" idx="2"/>
              <a:endCxn id="96" idx="0"/>
            </p:cNvCxnSpPr>
            <p:nvPr/>
          </p:nvCxnSpPr>
          <p:spPr>
            <a:xfrm flipV="1">
              <a:off x="6668004" y="5972466"/>
              <a:ext cx="232014" cy="135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74" idx="2"/>
              <a:endCxn id="96" idx="2"/>
            </p:cNvCxnSpPr>
            <p:nvPr/>
          </p:nvCxnSpPr>
          <p:spPr>
            <a:xfrm flipH="1" flipV="1">
              <a:off x="7008501" y="6013550"/>
              <a:ext cx="184860" cy="10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Freeform 20292"/>
            <p:cNvSpPr>
              <a:spLocks/>
            </p:cNvSpPr>
            <p:nvPr/>
          </p:nvSpPr>
          <p:spPr bwMode="auto">
            <a:xfrm>
              <a:off x="5911620" y="5835260"/>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20" name="组合 119"/>
          <p:cNvGrpSpPr/>
          <p:nvPr/>
        </p:nvGrpSpPr>
        <p:grpSpPr>
          <a:xfrm>
            <a:off x="4289459" y="-1270835"/>
            <a:ext cx="3627178" cy="2955492"/>
            <a:chOff x="4289459" y="-1270835"/>
            <a:chExt cx="3627178" cy="2955492"/>
          </a:xfrm>
        </p:grpSpPr>
        <p:sp>
          <p:nvSpPr>
            <p:cNvPr id="121" name="Freeform 20113"/>
            <p:cNvSpPr>
              <a:spLocks noEditPoints="1"/>
            </p:cNvSpPr>
            <p:nvPr/>
          </p:nvSpPr>
          <p:spPr bwMode="auto">
            <a:xfrm>
              <a:off x="6932805" y="-855958"/>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20173"/>
            <p:cNvSpPr>
              <a:spLocks/>
            </p:cNvSpPr>
            <p:nvPr/>
          </p:nvSpPr>
          <p:spPr bwMode="auto">
            <a:xfrm>
              <a:off x="4442874" y="1081020"/>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0175"/>
            <p:cNvSpPr>
              <a:spLocks noEditPoints="1"/>
            </p:cNvSpPr>
            <p:nvPr/>
          </p:nvSpPr>
          <p:spPr bwMode="auto">
            <a:xfrm>
              <a:off x="4328817" y="-677869"/>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0176"/>
            <p:cNvSpPr>
              <a:spLocks noEditPoints="1"/>
            </p:cNvSpPr>
            <p:nvPr/>
          </p:nvSpPr>
          <p:spPr bwMode="auto">
            <a:xfrm>
              <a:off x="4352829" y="-950673"/>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0177"/>
            <p:cNvSpPr>
              <a:spLocks noEditPoints="1"/>
            </p:cNvSpPr>
            <p:nvPr/>
          </p:nvSpPr>
          <p:spPr bwMode="auto">
            <a:xfrm>
              <a:off x="4813062" y="-939334"/>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0178"/>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20179"/>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20180"/>
            <p:cNvSpPr>
              <a:spLocks noEditPoints="1"/>
            </p:cNvSpPr>
            <p:nvPr/>
          </p:nvSpPr>
          <p:spPr bwMode="auto">
            <a:xfrm>
              <a:off x="4622299" y="-42881"/>
              <a:ext cx="302820" cy="809075"/>
            </a:xfrm>
            <a:custGeom>
              <a:avLst/>
              <a:gdLst>
                <a:gd name="T0" fmla="*/ 3 w 192"/>
                <a:gd name="T1" fmla="*/ 413 h 513"/>
                <a:gd name="T2" fmla="*/ 0 w 192"/>
                <a:gd name="T3" fmla="*/ 416 h 513"/>
                <a:gd name="T4" fmla="*/ 89 w 192"/>
                <a:gd name="T5" fmla="*/ 513 h 513"/>
                <a:gd name="T6" fmla="*/ 95 w 192"/>
                <a:gd name="T7" fmla="*/ 513 h 513"/>
                <a:gd name="T8" fmla="*/ 3 w 192"/>
                <a:gd name="T9" fmla="*/ 413 h 513"/>
                <a:gd name="T10" fmla="*/ 167 w 192"/>
                <a:gd name="T11" fmla="*/ 0 h 513"/>
                <a:gd name="T12" fmla="*/ 164 w 192"/>
                <a:gd name="T13" fmla="*/ 0 h 513"/>
                <a:gd name="T14" fmla="*/ 163 w 192"/>
                <a:gd name="T15" fmla="*/ 0 h 513"/>
                <a:gd name="T16" fmla="*/ 163 w 192"/>
                <a:gd name="T17" fmla="*/ 0 h 513"/>
                <a:gd name="T18" fmla="*/ 188 w 192"/>
                <a:gd name="T19" fmla="*/ 513 h 513"/>
                <a:gd name="T20" fmla="*/ 192 w 192"/>
                <a:gd name="T21" fmla="*/ 513 h 513"/>
                <a:gd name="T22" fmla="*/ 167 w 192"/>
                <a:gd name="T2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13">
                  <a:moveTo>
                    <a:pt x="3" y="413"/>
                  </a:moveTo>
                  <a:cubicBezTo>
                    <a:pt x="2" y="414"/>
                    <a:pt x="1" y="415"/>
                    <a:pt x="0" y="416"/>
                  </a:cubicBezTo>
                  <a:cubicBezTo>
                    <a:pt x="89" y="513"/>
                    <a:pt x="89" y="513"/>
                    <a:pt x="89" y="513"/>
                  </a:cubicBezTo>
                  <a:cubicBezTo>
                    <a:pt x="95" y="513"/>
                    <a:pt x="95" y="513"/>
                    <a:pt x="95" y="513"/>
                  </a:cubicBezTo>
                  <a:cubicBezTo>
                    <a:pt x="3" y="413"/>
                    <a:pt x="3" y="413"/>
                    <a:pt x="3" y="413"/>
                  </a:cubicBezTo>
                  <a:moveTo>
                    <a:pt x="167" y="0"/>
                  </a:moveTo>
                  <a:cubicBezTo>
                    <a:pt x="166" y="0"/>
                    <a:pt x="165" y="0"/>
                    <a:pt x="164" y="0"/>
                  </a:cubicBezTo>
                  <a:cubicBezTo>
                    <a:pt x="164" y="0"/>
                    <a:pt x="163" y="0"/>
                    <a:pt x="163" y="0"/>
                  </a:cubicBezTo>
                  <a:cubicBezTo>
                    <a:pt x="163" y="0"/>
                    <a:pt x="163" y="0"/>
                    <a:pt x="163" y="0"/>
                  </a:cubicBezTo>
                  <a:cubicBezTo>
                    <a:pt x="188" y="513"/>
                    <a:pt x="188" y="513"/>
                    <a:pt x="188" y="513"/>
                  </a:cubicBezTo>
                  <a:cubicBezTo>
                    <a:pt x="192" y="513"/>
                    <a:pt x="192" y="513"/>
                    <a:pt x="192" y="513"/>
                  </a:cubicBezTo>
                  <a:cubicBezTo>
                    <a:pt x="167" y="0"/>
                    <a:pt x="167" y="0"/>
                    <a:pt x="16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20181"/>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20182"/>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20183"/>
            <p:cNvSpPr>
              <a:spLocks noEditPoints="1"/>
            </p:cNvSpPr>
            <p:nvPr/>
          </p:nvSpPr>
          <p:spPr bwMode="auto">
            <a:xfrm>
              <a:off x="4584280" y="-600496"/>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0184"/>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20185"/>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20186"/>
            <p:cNvSpPr>
              <a:spLocks noEditPoints="1"/>
            </p:cNvSpPr>
            <p:nvPr/>
          </p:nvSpPr>
          <p:spPr bwMode="auto">
            <a:xfrm>
              <a:off x="5090536" y="471378"/>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20187"/>
            <p:cNvSpPr>
              <a:spLocks noEditPoints="1"/>
            </p:cNvSpPr>
            <p:nvPr/>
          </p:nvSpPr>
          <p:spPr bwMode="auto">
            <a:xfrm>
              <a:off x="5912954" y="-1124094"/>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0188"/>
            <p:cNvSpPr>
              <a:spLocks/>
            </p:cNvSpPr>
            <p:nvPr/>
          </p:nvSpPr>
          <p:spPr bwMode="auto">
            <a:xfrm>
              <a:off x="6668004" y="-795928"/>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20189"/>
            <p:cNvSpPr>
              <a:spLocks noEditPoints="1"/>
            </p:cNvSpPr>
            <p:nvPr/>
          </p:nvSpPr>
          <p:spPr bwMode="auto">
            <a:xfrm>
              <a:off x="4912446" y="-1106752"/>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0190"/>
            <p:cNvSpPr>
              <a:spLocks noEditPoints="1"/>
            </p:cNvSpPr>
            <p:nvPr/>
          </p:nvSpPr>
          <p:spPr bwMode="auto">
            <a:xfrm>
              <a:off x="5556773" y="-1103417"/>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0191"/>
            <p:cNvSpPr>
              <a:spLocks/>
            </p:cNvSpPr>
            <p:nvPr/>
          </p:nvSpPr>
          <p:spPr bwMode="auto">
            <a:xfrm>
              <a:off x="6668004" y="-769248"/>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20192"/>
            <p:cNvSpPr>
              <a:spLocks/>
            </p:cNvSpPr>
            <p:nvPr/>
          </p:nvSpPr>
          <p:spPr bwMode="auto">
            <a:xfrm>
              <a:off x="6253793" y="-769248"/>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0193"/>
            <p:cNvSpPr>
              <a:spLocks/>
            </p:cNvSpPr>
            <p:nvPr/>
          </p:nvSpPr>
          <p:spPr bwMode="auto">
            <a:xfrm>
              <a:off x="6668004" y="-737899"/>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20194"/>
            <p:cNvSpPr>
              <a:spLocks noEditPoints="1"/>
            </p:cNvSpPr>
            <p:nvPr/>
          </p:nvSpPr>
          <p:spPr bwMode="auto">
            <a:xfrm>
              <a:off x="5398026" y="-652523"/>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0196"/>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20197"/>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0198"/>
            <p:cNvSpPr>
              <a:spLocks noEditPoints="1"/>
            </p:cNvSpPr>
            <p:nvPr/>
          </p:nvSpPr>
          <p:spPr bwMode="auto">
            <a:xfrm>
              <a:off x="4500904" y="633460"/>
              <a:ext cx="1550787" cy="132734"/>
            </a:xfrm>
            <a:custGeom>
              <a:avLst/>
              <a:gdLst>
                <a:gd name="T0" fmla="*/ 15 w 984"/>
                <a:gd name="T1" fmla="*/ 3 h 84"/>
                <a:gd name="T2" fmla="*/ 0 w 984"/>
                <a:gd name="T3" fmla="*/ 84 h 84"/>
                <a:gd name="T4" fmla="*/ 4 w 984"/>
                <a:gd name="T5" fmla="*/ 84 h 84"/>
                <a:gd name="T6" fmla="*/ 20 w 984"/>
                <a:gd name="T7" fmla="*/ 4 h 84"/>
                <a:gd name="T8" fmla="*/ 15 w 984"/>
                <a:gd name="T9" fmla="*/ 3 h 84"/>
                <a:gd name="T10" fmla="*/ 811 w 984"/>
                <a:gd name="T11" fmla="*/ 0 h 84"/>
                <a:gd name="T12" fmla="*/ 809 w 984"/>
                <a:gd name="T13" fmla="*/ 4 h 84"/>
                <a:gd name="T14" fmla="*/ 974 w 984"/>
                <a:gd name="T15" fmla="*/ 84 h 84"/>
                <a:gd name="T16" fmla="*/ 984 w 984"/>
                <a:gd name="T17" fmla="*/ 84 h 84"/>
                <a:gd name="T18" fmla="*/ 811 w 984"/>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4" h="84">
                  <a:moveTo>
                    <a:pt x="15" y="3"/>
                  </a:moveTo>
                  <a:cubicBezTo>
                    <a:pt x="0" y="84"/>
                    <a:pt x="0" y="84"/>
                    <a:pt x="0" y="84"/>
                  </a:cubicBezTo>
                  <a:cubicBezTo>
                    <a:pt x="4" y="84"/>
                    <a:pt x="4" y="84"/>
                    <a:pt x="4" y="84"/>
                  </a:cubicBezTo>
                  <a:cubicBezTo>
                    <a:pt x="20" y="4"/>
                    <a:pt x="20" y="4"/>
                    <a:pt x="20" y="4"/>
                  </a:cubicBezTo>
                  <a:cubicBezTo>
                    <a:pt x="18" y="3"/>
                    <a:pt x="17" y="3"/>
                    <a:pt x="15" y="3"/>
                  </a:cubicBezTo>
                  <a:moveTo>
                    <a:pt x="811" y="0"/>
                  </a:moveTo>
                  <a:cubicBezTo>
                    <a:pt x="809" y="4"/>
                    <a:pt x="809" y="4"/>
                    <a:pt x="809" y="4"/>
                  </a:cubicBezTo>
                  <a:cubicBezTo>
                    <a:pt x="974" y="84"/>
                    <a:pt x="974" y="84"/>
                    <a:pt x="974" y="84"/>
                  </a:cubicBezTo>
                  <a:cubicBezTo>
                    <a:pt x="984" y="84"/>
                    <a:pt x="984" y="84"/>
                    <a:pt x="984" y="84"/>
                  </a:cubicBezTo>
                  <a:cubicBezTo>
                    <a:pt x="811" y="0"/>
                    <a:pt x="811" y="0"/>
                    <a:pt x="81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0199"/>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20200"/>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20201"/>
            <p:cNvSpPr>
              <a:spLocks noEditPoints="1"/>
            </p:cNvSpPr>
            <p:nvPr/>
          </p:nvSpPr>
          <p:spPr bwMode="auto">
            <a:xfrm>
              <a:off x="4506907" y="458706"/>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20204"/>
            <p:cNvSpPr>
              <a:spLocks noEditPoints="1"/>
            </p:cNvSpPr>
            <p:nvPr/>
          </p:nvSpPr>
          <p:spPr bwMode="auto">
            <a:xfrm>
              <a:off x="6970824" y="-361042"/>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20205"/>
            <p:cNvSpPr>
              <a:spLocks/>
            </p:cNvSpPr>
            <p:nvPr/>
          </p:nvSpPr>
          <p:spPr bwMode="auto">
            <a:xfrm>
              <a:off x="6101049" y="155886"/>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20206"/>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20207"/>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20208"/>
            <p:cNvSpPr>
              <a:spLocks/>
            </p:cNvSpPr>
            <p:nvPr/>
          </p:nvSpPr>
          <p:spPr bwMode="auto">
            <a:xfrm>
              <a:off x="5708183" y="213915"/>
              <a:ext cx="271471" cy="552279"/>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20209"/>
            <p:cNvSpPr>
              <a:spLocks/>
            </p:cNvSpPr>
            <p:nvPr/>
          </p:nvSpPr>
          <p:spPr bwMode="auto">
            <a:xfrm>
              <a:off x="6668004" y="327973"/>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20210"/>
            <p:cNvSpPr>
              <a:spLocks noEditPoints="1"/>
            </p:cNvSpPr>
            <p:nvPr/>
          </p:nvSpPr>
          <p:spPr bwMode="auto">
            <a:xfrm>
              <a:off x="5982322" y="143213"/>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20213"/>
            <p:cNvSpPr>
              <a:spLocks/>
            </p:cNvSpPr>
            <p:nvPr/>
          </p:nvSpPr>
          <p:spPr bwMode="auto">
            <a:xfrm>
              <a:off x="6513926" y="-201628"/>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20215"/>
            <p:cNvSpPr>
              <a:spLocks/>
            </p:cNvSpPr>
            <p:nvPr/>
          </p:nvSpPr>
          <p:spPr bwMode="auto">
            <a:xfrm>
              <a:off x="6504588" y="-69561"/>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20216"/>
            <p:cNvSpPr>
              <a:spLocks noEditPoints="1"/>
            </p:cNvSpPr>
            <p:nvPr/>
          </p:nvSpPr>
          <p:spPr bwMode="auto">
            <a:xfrm>
              <a:off x="6515260" y="454036"/>
              <a:ext cx="808410" cy="548277"/>
            </a:xfrm>
            <a:custGeom>
              <a:avLst/>
              <a:gdLst>
                <a:gd name="T0" fmla="*/ 3 w 513"/>
                <a:gd name="T1" fmla="*/ 344 h 348"/>
                <a:gd name="T2" fmla="*/ 1 w 513"/>
                <a:gd name="T3" fmla="*/ 346 h 348"/>
                <a:gd name="T4" fmla="*/ 0 w 513"/>
                <a:gd name="T5" fmla="*/ 348 h 348"/>
                <a:gd name="T6" fmla="*/ 5 w 513"/>
                <a:gd name="T7" fmla="*/ 346 h 348"/>
                <a:gd name="T8" fmla="*/ 4 w 513"/>
                <a:gd name="T9" fmla="*/ 345 h 348"/>
                <a:gd name="T10" fmla="*/ 3 w 513"/>
                <a:gd name="T11" fmla="*/ 344 h 348"/>
                <a:gd name="T12" fmla="*/ 262 w 513"/>
                <a:gd name="T13" fmla="*/ 8 h 348"/>
                <a:gd name="T14" fmla="*/ 7 w 513"/>
                <a:gd name="T15" fmla="*/ 338 h 348"/>
                <a:gd name="T16" fmla="*/ 8 w 513"/>
                <a:gd name="T17" fmla="*/ 342 h 348"/>
                <a:gd name="T18" fmla="*/ 19 w 513"/>
                <a:gd name="T19" fmla="*/ 342 h 348"/>
                <a:gd name="T20" fmla="*/ 506 w 513"/>
                <a:gd name="T21" fmla="*/ 180 h 348"/>
                <a:gd name="T22" fmla="*/ 505 w 513"/>
                <a:gd name="T23" fmla="*/ 176 h 348"/>
                <a:gd name="T24" fmla="*/ 12 w 513"/>
                <a:gd name="T25" fmla="*/ 340 h 348"/>
                <a:gd name="T26" fmla="*/ 266 w 513"/>
                <a:gd name="T27" fmla="*/ 11 h 348"/>
                <a:gd name="T28" fmla="*/ 262 w 513"/>
                <a:gd name="T29" fmla="*/ 8 h 348"/>
                <a:gd name="T30" fmla="*/ 320 w 513"/>
                <a:gd name="T31" fmla="*/ 0 h 348"/>
                <a:gd name="T32" fmla="*/ 318 w 513"/>
                <a:gd name="T33" fmla="*/ 4 h 348"/>
                <a:gd name="T34" fmla="*/ 511 w 513"/>
                <a:gd name="T35" fmla="*/ 135 h 348"/>
                <a:gd name="T36" fmla="*/ 513 w 513"/>
                <a:gd name="T37" fmla="*/ 132 h 348"/>
                <a:gd name="T38" fmla="*/ 320 w 513"/>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348">
                  <a:moveTo>
                    <a:pt x="3" y="344"/>
                  </a:moveTo>
                  <a:cubicBezTo>
                    <a:pt x="1" y="346"/>
                    <a:pt x="1" y="346"/>
                    <a:pt x="1" y="346"/>
                  </a:cubicBezTo>
                  <a:cubicBezTo>
                    <a:pt x="0" y="348"/>
                    <a:pt x="0" y="348"/>
                    <a:pt x="0" y="348"/>
                  </a:cubicBezTo>
                  <a:cubicBezTo>
                    <a:pt x="5" y="346"/>
                    <a:pt x="5" y="346"/>
                    <a:pt x="5" y="346"/>
                  </a:cubicBezTo>
                  <a:cubicBezTo>
                    <a:pt x="4" y="345"/>
                    <a:pt x="4" y="345"/>
                    <a:pt x="4" y="345"/>
                  </a:cubicBezTo>
                  <a:cubicBezTo>
                    <a:pt x="3" y="344"/>
                    <a:pt x="3" y="344"/>
                    <a:pt x="3" y="344"/>
                  </a:cubicBezTo>
                  <a:moveTo>
                    <a:pt x="262" y="8"/>
                  </a:moveTo>
                  <a:cubicBezTo>
                    <a:pt x="7" y="338"/>
                    <a:pt x="7" y="338"/>
                    <a:pt x="7" y="338"/>
                  </a:cubicBezTo>
                  <a:cubicBezTo>
                    <a:pt x="8" y="342"/>
                    <a:pt x="8" y="342"/>
                    <a:pt x="8" y="342"/>
                  </a:cubicBezTo>
                  <a:cubicBezTo>
                    <a:pt x="19" y="342"/>
                    <a:pt x="19" y="342"/>
                    <a:pt x="19" y="342"/>
                  </a:cubicBezTo>
                  <a:cubicBezTo>
                    <a:pt x="506" y="180"/>
                    <a:pt x="506" y="180"/>
                    <a:pt x="506" y="180"/>
                  </a:cubicBezTo>
                  <a:cubicBezTo>
                    <a:pt x="506" y="179"/>
                    <a:pt x="505" y="177"/>
                    <a:pt x="505" y="176"/>
                  </a:cubicBezTo>
                  <a:cubicBezTo>
                    <a:pt x="12" y="340"/>
                    <a:pt x="12" y="340"/>
                    <a:pt x="12" y="340"/>
                  </a:cubicBezTo>
                  <a:cubicBezTo>
                    <a:pt x="266" y="11"/>
                    <a:pt x="266" y="11"/>
                    <a:pt x="266" y="11"/>
                  </a:cubicBezTo>
                  <a:cubicBezTo>
                    <a:pt x="265" y="10"/>
                    <a:pt x="263" y="9"/>
                    <a:pt x="262" y="8"/>
                  </a:cubicBezTo>
                  <a:moveTo>
                    <a:pt x="320" y="0"/>
                  </a:moveTo>
                  <a:cubicBezTo>
                    <a:pt x="319" y="2"/>
                    <a:pt x="318" y="3"/>
                    <a:pt x="318" y="4"/>
                  </a:cubicBezTo>
                  <a:cubicBezTo>
                    <a:pt x="511" y="135"/>
                    <a:pt x="511" y="135"/>
                    <a:pt x="511" y="135"/>
                  </a:cubicBezTo>
                  <a:cubicBezTo>
                    <a:pt x="511" y="134"/>
                    <a:pt x="512" y="133"/>
                    <a:pt x="513" y="132"/>
                  </a:cubicBezTo>
                  <a:cubicBezTo>
                    <a:pt x="320" y="0"/>
                    <a:pt x="320" y="0"/>
                    <a:pt x="32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20217"/>
            <p:cNvSpPr>
              <a:spLocks noEditPoints="1"/>
            </p:cNvSpPr>
            <p:nvPr/>
          </p:nvSpPr>
          <p:spPr bwMode="auto">
            <a:xfrm>
              <a:off x="6488579" y="-118253"/>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20218"/>
            <p:cNvSpPr>
              <a:spLocks/>
            </p:cNvSpPr>
            <p:nvPr/>
          </p:nvSpPr>
          <p:spPr bwMode="auto">
            <a:xfrm>
              <a:off x="6907459" y="-832614"/>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20219"/>
            <p:cNvSpPr>
              <a:spLocks noEditPoints="1"/>
            </p:cNvSpPr>
            <p:nvPr/>
          </p:nvSpPr>
          <p:spPr bwMode="auto">
            <a:xfrm>
              <a:off x="5986992" y="-1158778"/>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20223"/>
            <p:cNvSpPr>
              <a:spLocks/>
            </p:cNvSpPr>
            <p:nvPr/>
          </p:nvSpPr>
          <p:spPr bwMode="auto">
            <a:xfrm>
              <a:off x="6026345" y="-1117424"/>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20224"/>
            <p:cNvSpPr>
              <a:spLocks/>
            </p:cNvSpPr>
            <p:nvPr/>
          </p:nvSpPr>
          <p:spPr bwMode="auto">
            <a:xfrm>
              <a:off x="6668004" y="-739233"/>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20225"/>
            <p:cNvSpPr>
              <a:spLocks noEditPoints="1"/>
            </p:cNvSpPr>
            <p:nvPr/>
          </p:nvSpPr>
          <p:spPr bwMode="auto">
            <a:xfrm>
              <a:off x="5708183" y="-673200"/>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20231"/>
            <p:cNvSpPr>
              <a:spLocks noEditPoints="1"/>
            </p:cNvSpPr>
            <p:nvPr/>
          </p:nvSpPr>
          <p:spPr bwMode="auto">
            <a:xfrm>
              <a:off x="7470411" y="-1270835"/>
              <a:ext cx="446226" cy="1121233"/>
            </a:xfrm>
            <a:custGeom>
              <a:avLst/>
              <a:gdLst>
                <a:gd name="T0" fmla="*/ 13 w 283"/>
                <a:gd name="T1" fmla="*/ 23 h 711"/>
                <a:gd name="T2" fmla="*/ 9 w 283"/>
                <a:gd name="T3" fmla="*/ 24 h 711"/>
                <a:gd name="T4" fmla="*/ 276 w 283"/>
                <a:gd name="T5" fmla="*/ 701 h 711"/>
                <a:gd name="T6" fmla="*/ 279 w 283"/>
                <a:gd name="T7" fmla="*/ 711 h 711"/>
                <a:gd name="T8" fmla="*/ 283 w 283"/>
                <a:gd name="T9" fmla="*/ 709 h 711"/>
                <a:gd name="T10" fmla="*/ 283 w 283"/>
                <a:gd name="T11" fmla="*/ 709 h 711"/>
                <a:gd name="T12" fmla="*/ 13 w 283"/>
                <a:gd name="T13" fmla="*/ 23 h 711"/>
                <a:gd name="T14" fmla="*/ 4 w 283"/>
                <a:gd name="T15" fmla="*/ 0 h 711"/>
                <a:gd name="T16" fmla="*/ 0 w 283"/>
                <a:gd name="T17" fmla="*/ 1 h 711"/>
                <a:gd name="T18" fmla="*/ 5 w 283"/>
                <a:gd name="T19" fmla="*/ 12 h 711"/>
                <a:gd name="T20" fmla="*/ 9 w 283"/>
                <a:gd name="T21" fmla="*/ 11 h 711"/>
                <a:gd name="T22" fmla="*/ 4 w 283"/>
                <a:gd name="T23"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711">
                  <a:moveTo>
                    <a:pt x="13" y="23"/>
                  </a:moveTo>
                  <a:cubicBezTo>
                    <a:pt x="12" y="23"/>
                    <a:pt x="11" y="24"/>
                    <a:pt x="9" y="24"/>
                  </a:cubicBezTo>
                  <a:cubicBezTo>
                    <a:pt x="276" y="701"/>
                    <a:pt x="276" y="701"/>
                    <a:pt x="276" y="701"/>
                  </a:cubicBezTo>
                  <a:cubicBezTo>
                    <a:pt x="279" y="711"/>
                    <a:pt x="279" y="711"/>
                    <a:pt x="279" y="711"/>
                  </a:cubicBezTo>
                  <a:cubicBezTo>
                    <a:pt x="283" y="709"/>
                    <a:pt x="283" y="709"/>
                    <a:pt x="283" y="709"/>
                  </a:cubicBezTo>
                  <a:cubicBezTo>
                    <a:pt x="283" y="709"/>
                    <a:pt x="283" y="709"/>
                    <a:pt x="283" y="709"/>
                  </a:cubicBezTo>
                  <a:cubicBezTo>
                    <a:pt x="13" y="23"/>
                    <a:pt x="13" y="23"/>
                    <a:pt x="13" y="23"/>
                  </a:cubicBezTo>
                  <a:moveTo>
                    <a:pt x="4" y="0"/>
                  </a:moveTo>
                  <a:cubicBezTo>
                    <a:pt x="3" y="0"/>
                    <a:pt x="2" y="1"/>
                    <a:pt x="0" y="1"/>
                  </a:cubicBezTo>
                  <a:cubicBezTo>
                    <a:pt x="5" y="12"/>
                    <a:pt x="5" y="12"/>
                    <a:pt x="5" y="12"/>
                  </a:cubicBezTo>
                  <a:cubicBezTo>
                    <a:pt x="6" y="12"/>
                    <a:pt x="7" y="11"/>
                    <a:pt x="9" y="11"/>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20252"/>
            <p:cNvSpPr>
              <a:spLocks/>
            </p:cNvSpPr>
            <p:nvPr/>
          </p:nvSpPr>
          <p:spPr bwMode="auto">
            <a:xfrm>
              <a:off x="4294132" y="-731229"/>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20253"/>
            <p:cNvSpPr>
              <a:spLocks/>
            </p:cNvSpPr>
            <p:nvPr/>
          </p:nvSpPr>
          <p:spPr bwMode="auto">
            <a:xfrm>
              <a:off x="4762370" y="-994696"/>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20254"/>
            <p:cNvSpPr>
              <a:spLocks/>
            </p:cNvSpPr>
            <p:nvPr/>
          </p:nvSpPr>
          <p:spPr bwMode="auto">
            <a:xfrm>
              <a:off x="5434044" y="-550471"/>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20256"/>
            <p:cNvSpPr>
              <a:spLocks/>
            </p:cNvSpPr>
            <p:nvPr/>
          </p:nvSpPr>
          <p:spPr bwMode="auto">
            <a:xfrm>
              <a:off x="4830405" y="-142265"/>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0257"/>
            <p:cNvSpPr>
              <a:spLocks/>
            </p:cNvSpPr>
            <p:nvPr/>
          </p:nvSpPr>
          <p:spPr bwMode="auto">
            <a:xfrm>
              <a:off x="5660826" y="-439748"/>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20258"/>
            <p:cNvSpPr>
              <a:spLocks/>
            </p:cNvSpPr>
            <p:nvPr/>
          </p:nvSpPr>
          <p:spPr bwMode="auto">
            <a:xfrm>
              <a:off x="6135734" y="-717222"/>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20259"/>
            <p:cNvSpPr>
              <a:spLocks/>
            </p:cNvSpPr>
            <p:nvPr/>
          </p:nvSpPr>
          <p:spPr bwMode="auto">
            <a:xfrm>
              <a:off x="6909460" y="362657"/>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3" name="Freeform 20260"/>
            <p:cNvSpPr>
              <a:spLocks/>
            </p:cNvSpPr>
            <p:nvPr/>
          </p:nvSpPr>
          <p:spPr bwMode="auto">
            <a:xfrm>
              <a:off x="6668004" y="-811936"/>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4" name="Freeform 20262"/>
            <p:cNvSpPr>
              <a:spLocks/>
            </p:cNvSpPr>
            <p:nvPr/>
          </p:nvSpPr>
          <p:spPr bwMode="auto">
            <a:xfrm>
              <a:off x="7177596" y="-893978"/>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20263"/>
            <p:cNvSpPr>
              <a:spLocks/>
            </p:cNvSpPr>
            <p:nvPr/>
          </p:nvSpPr>
          <p:spPr bwMode="auto">
            <a:xfrm>
              <a:off x="7429724" y="-162275"/>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6" name="Freeform 20292"/>
            <p:cNvSpPr>
              <a:spLocks/>
            </p:cNvSpPr>
            <p:nvPr/>
          </p:nvSpPr>
          <p:spPr bwMode="auto">
            <a:xfrm>
              <a:off x="5911620" y="-1176121"/>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20293"/>
            <p:cNvSpPr>
              <a:spLocks noEditPoints="1"/>
            </p:cNvSpPr>
            <p:nvPr/>
          </p:nvSpPr>
          <p:spPr bwMode="auto">
            <a:xfrm>
              <a:off x="5870933" y="-1216808"/>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20294"/>
            <p:cNvSpPr>
              <a:spLocks/>
            </p:cNvSpPr>
            <p:nvPr/>
          </p:nvSpPr>
          <p:spPr bwMode="auto">
            <a:xfrm>
              <a:off x="7021516" y="-438414"/>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20295"/>
            <p:cNvSpPr>
              <a:spLocks noEditPoints="1"/>
            </p:cNvSpPr>
            <p:nvPr/>
          </p:nvSpPr>
          <p:spPr bwMode="auto">
            <a:xfrm>
              <a:off x="6980162" y="-479102"/>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20296"/>
            <p:cNvSpPr>
              <a:spLocks/>
            </p:cNvSpPr>
            <p:nvPr/>
          </p:nvSpPr>
          <p:spPr bwMode="auto">
            <a:xfrm>
              <a:off x="7349016" y="669479"/>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20297"/>
            <p:cNvSpPr>
              <a:spLocks noEditPoints="1"/>
            </p:cNvSpPr>
            <p:nvPr/>
          </p:nvSpPr>
          <p:spPr bwMode="auto">
            <a:xfrm>
              <a:off x="7308329" y="628791"/>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20298"/>
            <p:cNvSpPr>
              <a:spLocks/>
            </p:cNvSpPr>
            <p:nvPr/>
          </p:nvSpPr>
          <p:spPr bwMode="auto">
            <a:xfrm>
              <a:off x="6920132" y="-843286"/>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20299"/>
            <p:cNvSpPr>
              <a:spLocks noEditPoints="1"/>
            </p:cNvSpPr>
            <p:nvPr/>
          </p:nvSpPr>
          <p:spPr bwMode="auto">
            <a:xfrm>
              <a:off x="6892118" y="-871967"/>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20306"/>
            <p:cNvSpPr>
              <a:spLocks/>
            </p:cNvSpPr>
            <p:nvPr/>
          </p:nvSpPr>
          <p:spPr bwMode="auto">
            <a:xfrm>
              <a:off x="6452561" y="-122922"/>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20307"/>
            <p:cNvSpPr>
              <a:spLocks noEditPoints="1"/>
            </p:cNvSpPr>
            <p:nvPr/>
          </p:nvSpPr>
          <p:spPr bwMode="auto">
            <a:xfrm>
              <a:off x="6428549" y="-146934"/>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20308"/>
            <p:cNvSpPr>
              <a:spLocks/>
            </p:cNvSpPr>
            <p:nvPr/>
          </p:nvSpPr>
          <p:spPr bwMode="auto">
            <a:xfrm>
              <a:off x="5969649" y="89852"/>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20309"/>
            <p:cNvSpPr>
              <a:spLocks noEditPoints="1"/>
            </p:cNvSpPr>
            <p:nvPr/>
          </p:nvSpPr>
          <p:spPr bwMode="auto">
            <a:xfrm>
              <a:off x="5924293" y="43829"/>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20310"/>
            <p:cNvSpPr>
              <a:spLocks/>
            </p:cNvSpPr>
            <p:nvPr/>
          </p:nvSpPr>
          <p:spPr bwMode="auto">
            <a:xfrm>
              <a:off x="4789050" y="-657191"/>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20312"/>
            <p:cNvSpPr>
              <a:spLocks noEditPoints="1"/>
            </p:cNvSpPr>
            <p:nvPr/>
          </p:nvSpPr>
          <p:spPr bwMode="auto">
            <a:xfrm>
              <a:off x="4748355" y="-698546"/>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20313"/>
            <p:cNvSpPr>
              <a:spLocks/>
            </p:cNvSpPr>
            <p:nvPr/>
          </p:nvSpPr>
          <p:spPr bwMode="auto">
            <a:xfrm>
              <a:off x="4494894" y="476047"/>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20314"/>
            <p:cNvSpPr>
              <a:spLocks noEditPoints="1"/>
            </p:cNvSpPr>
            <p:nvPr/>
          </p:nvSpPr>
          <p:spPr bwMode="auto">
            <a:xfrm>
              <a:off x="4439532" y="419351"/>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20315"/>
            <p:cNvSpPr>
              <a:spLocks/>
            </p:cNvSpPr>
            <p:nvPr/>
          </p:nvSpPr>
          <p:spPr bwMode="auto">
            <a:xfrm>
              <a:off x="5096531" y="-592493"/>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20316"/>
            <p:cNvSpPr>
              <a:spLocks noEditPoints="1"/>
            </p:cNvSpPr>
            <p:nvPr/>
          </p:nvSpPr>
          <p:spPr bwMode="auto">
            <a:xfrm>
              <a:off x="5074520" y="-616505"/>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20317"/>
            <p:cNvSpPr>
              <a:spLocks/>
            </p:cNvSpPr>
            <p:nvPr/>
          </p:nvSpPr>
          <p:spPr bwMode="auto">
            <a:xfrm>
              <a:off x="5359997" y="420685"/>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20318"/>
            <p:cNvSpPr>
              <a:spLocks noEditPoints="1"/>
            </p:cNvSpPr>
            <p:nvPr/>
          </p:nvSpPr>
          <p:spPr bwMode="auto">
            <a:xfrm>
              <a:off x="5328648" y="389336"/>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20423"/>
            <p:cNvSpPr>
              <a:spLocks/>
            </p:cNvSpPr>
            <p:nvPr/>
          </p:nvSpPr>
          <p:spPr bwMode="auto">
            <a:xfrm>
              <a:off x="5276622" y="-947339"/>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20541"/>
            <p:cNvSpPr>
              <a:spLocks/>
            </p:cNvSpPr>
            <p:nvPr/>
          </p:nvSpPr>
          <p:spPr bwMode="auto">
            <a:xfrm>
              <a:off x="6887440" y="-1084740"/>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20648"/>
            <p:cNvSpPr>
              <a:spLocks/>
            </p:cNvSpPr>
            <p:nvPr/>
          </p:nvSpPr>
          <p:spPr bwMode="auto">
            <a:xfrm>
              <a:off x="5875595" y="-168944"/>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20654"/>
            <p:cNvSpPr>
              <a:spLocks noEditPoints="1"/>
            </p:cNvSpPr>
            <p:nvPr/>
          </p:nvSpPr>
          <p:spPr bwMode="auto">
            <a:xfrm>
              <a:off x="5484730" y="-172279"/>
              <a:ext cx="1446732" cy="1485418"/>
            </a:xfrm>
            <a:custGeom>
              <a:avLst/>
              <a:gdLst>
                <a:gd name="T0" fmla="*/ 2169 w 2169"/>
                <a:gd name="T1" fmla="*/ 154 h 2227"/>
                <a:gd name="T2" fmla="*/ 1422 w 2169"/>
                <a:gd name="T3" fmla="*/ 639 h 2227"/>
                <a:gd name="T4" fmla="*/ 1493 w 2169"/>
                <a:gd name="T5" fmla="*/ 1773 h 2227"/>
                <a:gd name="T6" fmla="*/ 1498 w 2169"/>
                <a:gd name="T7" fmla="*/ 1775 h 2227"/>
                <a:gd name="T8" fmla="*/ 791 w 2169"/>
                <a:gd name="T9" fmla="*/ 2227 h 2227"/>
                <a:gd name="T10" fmla="*/ 0 w 2169"/>
                <a:gd name="T11" fmla="*/ 1960 h 2227"/>
                <a:gd name="T12" fmla="*/ 2 w 2169"/>
                <a:gd name="T13" fmla="*/ 1950 h 2227"/>
                <a:gd name="T14" fmla="*/ 789 w 2169"/>
                <a:gd name="T15" fmla="*/ 2215 h 2227"/>
                <a:gd name="T16" fmla="*/ 1479 w 2169"/>
                <a:gd name="T17" fmla="*/ 1775 h 2227"/>
                <a:gd name="T18" fmla="*/ 581 w 2169"/>
                <a:gd name="T19" fmla="*/ 1173 h 2227"/>
                <a:gd name="T20" fmla="*/ 1413 w 2169"/>
                <a:gd name="T21" fmla="*/ 634 h 2227"/>
                <a:gd name="T22" fmla="*/ 1373 w 2169"/>
                <a:gd name="T23" fmla="*/ 0 h 2227"/>
                <a:gd name="T24" fmla="*/ 1380 w 2169"/>
                <a:gd name="T25" fmla="*/ 3 h 2227"/>
                <a:gd name="T26" fmla="*/ 2169 w 2169"/>
                <a:gd name="T27" fmla="*/ 154 h 2227"/>
                <a:gd name="T28" fmla="*/ 1422 w 2169"/>
                <a:gd name="T29" fmla="*/ 627 h 2227"/>
                <a:gd name="T30" fmla="*/ 2141 w 2169"/>
                <a:gd name="T31" fmla="*/ 159 h 2227"/>
                <a:gd name="T32" fmla="*/ 1384 w 2169"/>
                <a:gd name="T33" fmla="*/ 15 h 2227"/>
                <a:gd name="T34" fmla="*/ 1422 w 2169"/>
                <a:gd name="T35" fmla="*/ 627 h 2227"/>
                <a:gd name="T36" fmla="*/ 1484 w 2169"/>
                <a:gd name="T37" fmla="*/ 1766 h 2227"/>
                <a:gd name="T38" fmla="*/ 1413 w 2169"/>
                <a:gd name="T39" fmla="*/ 646 h 2227"/>
                <a:gd name="T40" fmla="*/ 600 w 2169"/>
                <a:gd name="T41" fmla="*/ 1173 h 2227"/>
                <a:gd name="T42" fmla="*/ 1484 w 2169"/>
                <a:gd name="T43" fmla="*/ 176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9" h="2227">
                  <a:moveTo>
                    <a:pt x="2169" y="154"/>
                  </a:moveTo>
                  <a:lnTo>
                    <a:pt x="1422" y="639"/>
                  </a:lnTo>
                  <a:lnTo>
                    <a:pt x="1493" y="1773"/>
                  </a:lnTo>
                  <a:lnTo>
                    <a:pt x="1498" y="1775"/>
                  </a:lnTo>
                  <a:lnTo>
                    <a:pt x="791" y="2227"/>
                  </a:lnTo>
                  <a:lnTo>
                    <a:pt x="0" y="1960"/>
                  </a:lnTo>
                  <a:lnTo>
                    <a:pt x="2" y="1950"/>
                  </a:lnTo>
                  <a:lnTo>
                    <a:pt x="789" y="2215"/>
                  </a:lnTo>
                  <a:lnTo>
                    <a:pt x="1479" y="1775"/>
                  </a:lnTo>
                  <a:lnTo>
                    <a:pt x="581" y="1173"/>
                  </a:lnTo>
                  <a:lnTo>
                    <a:pt x="1413" y="634"/>
                  </a:lnTo>
                  <a:lnTo>
                    <a:pt x="1373" y="0"/>
                  </a:lnTo>
                  <a:lnTo>
                    <a:pt x="1380" y="3"/>
                  </a:lnTo>
                  <a:lnTo>
                    <a:pt x="2169" y="154"/>
                  </a:lnTo>
                  <a:close/>
                  <a:moveTo>
                    <a:pt x="1422" y="627"/>
                  </a:moveTo>
                  <a:lnTo>
                    <a:pt x="2141" y="159"/>
                  </a:lnTo>
                  <a:lnTo>
                    <a:pt x="1384" y="15"/>
                  </a:lnTo>
                  <a:lnTo>
                    <a:pt x="1422" y="627"/>
                  </a:lnTo>
                  <a:close/>
                  <a:moveTo>
                    <a:pt x="1484" y="1766"/>
                  </a:moveTo>
                  <a:lnTo>
                    <a:pt x="1413" y="646"/>
                  </a:lnTo>
                  <a:lnTo>
                    <a:pt x="600" y="1173"/>
                  </a:lnTo>
                  <a:lnTo>
                    <a:pt x="1484" y="17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20656"/>
            <p:cNvSpPr>
              <a:spLocks/>
            </p:cNvSpPr>
            <p:nvPr/>
          </p:nvSpPr>
          <p:spPr bwMode="auto">
            <a:xfrm>
              <a:off x="6870098" y="-638515"/>
              <a:ext cx="620981" cy="1255969"/>
            </a:xfrm>
            <a:custGeom>
              <a:avLst/>
              <a:gdLst>
                <a:gd name="T0" fmla="*/ 921 w 931"/>
                <a:gd name="T1" fmla="*/ 0 h 1883"/>
                <a:gd name="T2" fmla="*/ 931 w 931"/>
                <a:gd name="T3" fmla="*/ 9 h 1883"/>
                <a:gd name="T4" fmla="*/ 85 w 931"/>
                <a:gd name="T5" fmla="*/ 858 h 1883"/>
                <a:gd name="T6" fmla="*/ 12 w 931"/>
                <a:gd name="T7" fmla="*/ 1883 h 1883"/>
                <a:gd name="T8" fmla="*/ 0 w 931"/>
                <a:gd name="T9" fmla="*/ 1881 h 1883"/>
                <a:gd name="T10" fmla="*/ 73 w 931"/>
                <a:gd name="T11" fmla="*/ 853 h 1883"/>
                <a:gd name="T12" fmla="*/ 75 w 931"/>
                <a:gd name="T13" fmla="*/ 853 h 1883"/>
                <a:gd name="T14" fmla="*/ 921 w 931"/>
                <a:gd name="T15" fmla="*/ 0 h 1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883">
                  <a:moveTo>
                    <a:pt x="921" y="0"/>
                  </a:moveTo>
                  <a:lnTo>
                    <a:pt x="931" y="9"/>
                  </a:lnTo>
                  <a:lnTo>
                    <a:pt x="85" y="858"/>
                  </a:lnTo>
                  <a:lnTo>
                    <a:pt x="12" y="1883"/>
                  </a:lnTo>
                  <a:lnTo>
                    <a:pt x="0" y="1881"/>
                  </a:lnTo>
                  <a:lnTo>
                    <a:pt x="73" y="853"/>
                  </a:lnTo>
                  <a:lnTo>
                    <a:pt x="75" y="853"/>
                  </a:lnTo>
                  <a:lnTo>
                    <a:pt x="92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1" name="Freeform 20676"/>
            <p:cNvSpPr>
              <a:spLocks/>
            </p:cNvSpPr>
            <p:nvPr/>
          </p:nvSpPr>
          <p:spPr bwMode="auto">
            <a:xfrm>
              <a:off x="4289459" y="922275"/>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20677"/>
            <p:cNvSpPr>
              <a:spLocks/>
            </p:cNvSpPr>
            <p:nvPr/>
          </p:nvSpPr>
          <p:spPr bwMode="auto">
            <a:xfrm>
              <a:off x="4863082" y="907601"/>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3" name="Freeform 20679"/>
            <p:cNvSpPr>
              <a:spLocks/>
            </p:cNvSpPr>
            <p:nvPr/>
          </p:nvSpPr>
          <p:spPr bwMode="auto">
            <a:xfrm>
              <a:off x="5438707" y="1084356"/>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4" name="Freeform 20680"/>
            <p:cNvSpPr>
              <a:spLocks/>
            </p:cNvSpPr>
            <p:nvPr/>
          </p:nvSpPr>
          <p:spPr bwMode="auto">
            <a:xfrm>
              <a:off x="5801557" y="534078"/>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5" name="Freeform 20681"/>
            <p:cNvSpPr>
              <a:spLocks/>
            </p:cNvSpPr>
            <p:nvPr/>
          </p:nvSpPr>
          <p:spPr bwMode="auto">
            <a:xfrm>
              <a:off x="5969642" y="1267116"/>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6" name="Freeform 20683"/>
            <p:cNvSpPr>
              <a:spLocks/>
            </p:cNvSpPr>
            <p:nvPr/>
          </p:nvSpPr>
          <p:spPr bwMode="auto">
            <a:xfrm>
              <a:off x="6377849" y="198575"/>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7" name="Freeform 20684"/>
            <p:cNvSpPr>
              <a:spLocks/>
            </p:cNvSpPr>
            <p:nvPr/>
          </p:nvSpPr>
          <p:spPr bwMode="auto">
            <a:xfrm>
              <a:off x="6343165" y="-226973"/>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20709"/>
            <p:cNvSpPr>
              <a:spLocks/>
            </p:cNvSpPr>
            <p:nvPr/>
          </p:nvSpPr>
          <p:spPr bwMode="auto">
            <a:xfrm>
              <a:off x="4901102" y="347984"/>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9" name="Freeform 20710"/>
            <p:cNvSpPr>
              <a:spLocks noEditPoints="1"/>
            </p:cNvSpPr>
            <p:nvPr/>
          </p:nvSpPr>
          <p:spPr bwMode="auto">
            <a:xfrm>
              <a:off x="4852410" y="297959"/>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20716"/>
            <p:cNvSpPr>
              <a:spLocks/>
            </p:cNvSpPr>
            <p:nvPr/>
          </p:nvSpPr>
          <p:spPr bwMode="auto">
            <a:xfrm>
              <a:off x="5703504" y="1181736"/>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1" name="Freeform 20717"/>
            <p:cNvSpPr>
              <a:spLocks noEditPoints="1"/>
            </p:cNvSpPr>
            <p:nvPr/>
          </p:nvSpPr>
          <p:spPr bwMode="auto">
            <a:xfrm>
              <a:off x="5668820" y="1147052"/>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2" name="Freeform 20718"/>
            <p:cNvSpPr>
              <a:spLocks/>
            </p:cNvSpPr>
            <p:nvPr/>
          </p:nvSpPr>
          <p:spPr bwMode="auto">
            <a:xfrm>
              <a:off x="5880260" y="21817"/>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20719"/>
            <p:cNvSpPr>
              <a:spLocks noEditPoints="1"/>
            </p:cNvSpPr>
            <p:nvPr/>
          </p:nvSpPr>
          <p:spPr bwMode="auto">
            <a:xfrm>
              <a:off x="5843575" y="-14201"/>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20720"/>
            <p:cNvSpPr>
              <a:spLocks/>
            </p:cNvSpPr>
            <p:nvPr/>
          </p:nvSpPr>
          <p:spPr bwMode="auto">
            <a:xfrm>
              <a:off x="6887435" y="-102913"/>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5" name="Freeform 20721"/>
            <p:cNvSpPr>
              <a:spLocks noEditPoints="1"/>
            </p:cNvSpPr>
            <p:nvPr/>
          </p:nvSpPr>
          <p:spPr bwMode="auto">
            <a:xfrm>
              <a:off x="6850750" y="-140265"/>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6" name="Freeform 20724"/>
            <p:cNvSpPr>
              <a:spLocks/>
            </p:cNvSpPr>
            <p:nvPr/>
          </p:nvSpPr>
          <p:spPr bwMode="auto">
            <a:xfrm>
              <a:off x="4890427" y="1627961"/>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20722"/>
            <p:cNvSpPr>
              <a:spLocks/>
            </p:cNvSpPr>
            <p:nvPr/>
          </p:nvSpPr>
          <p:spPr bwMode="auto">
            <a:xfrm>
              <a:off x="6409873" y="919938"/>
              <a:ext cx="156078" cy="156078"/>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18" name="文本框 217"/>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a:solidFill>
                  <a:schemeClr val="tx1"/>
                </a:solidFill>
                <a:latin typeface="+mn-lt"/>
              </a:rPr>
              <a:t>02</a:t>
            </a:r>
            <a:endParaRPr lang="zh-CN" altLang="en-US" sz="5400" dirty="0">
              <a:solidFill>
                <a:schemeClr val="tx1"/>
              </a:solidFill>
              <a:latin typeface="+mn-lt"/>
            </a:endParaRPr>
          </a:p>
        </p:txBody>
      </p:sp>
      <p:cxnSp>
        <p:nvCxnSpPr>
          <p:cNvPr id="219" name="直接连接符 218"/>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220" name="图片 219" descr="鼎新馆.jpg"/>
          <p:cNvPicPr>
            <a:picLocks noChangeAspect="1"/>
          </p:cNvPicPr>
          <p:nvPr/>
        </p:nvPicPr>
        <p:blipFill>
          <a:blip r:embed="rId3"/>
          <a:stretch>
            <a:fillRect/>
          </a:stretch>
        </p:blipFill>
        <p:spPr>
          <a:xfrm>
            <a:off x="7137626" y="2103672"/>
            <a:ext cx="4390345" cy="3252107"/>
          </a:xfrm>
          <a:prstGeom prst="rect">
            <a:avLst/>
          </a:prstGeom>
        </p:spPr>
      </p:pic>
      <p:sp>
        <p:nvSpPr>
          <p:cNvPr id="221" name="TextBox 220"/>
          <p:cNvSpPr txBox="1"/>
          <p:nvPr/>
        </p:nvSpPr>
        <p:spPr>
          <a:xfrm>
            <a:off x="1491343" y="859971"/>
            <a:ext cx="2721428" cy="461665"/>
          </a:xfrm>
          <a:prstGeom prst="rect">
            <a:avLst/>
          </a:prstGeom>
          <a:noFill/>
        </p:spPr>
        <p:txBody>
          <a:bodyPr wrap="square" rtlCol="0">
            <a:spAutoFit/>
          </a:bodyPr>
          <a:lstStyle/>
          <a:p>
            <a:r>
              <a:rPr lang="zh-CN" altLang="en-US" sz="2400" b="1" dirty="0" smtClean="0">
                <a:latin typeface="华文仿宋" pitchFamily="2" charset="-122"/>
                <a:ea typeface="华文仿宋" pitchFamily="2" charset="-122"/>
              </a:rPr>
              <a:t>科研数据提供服务</a:t>
            </a:r>
            <a:endParaRPr lang="zh-CN" altLang="en-US" sz="2400" b="1" dirty="0">
              <a:latin typeface="华文仿宋" pitchFamily="2" charset="-122"/>
              <a:ea typeface="华文仿宋" pitchFamily="2" charset="-122"/>
            </a:endParaRPr>
          </a:p>
        </p:txBody>
      </p:sp>
      <p:sp>
        <p:nvSpPr>
          <p:cNvPr id="222" name="TextBox 221"/>
          <p:cNvSpPr txBox="1"/>
          <p:nvPr/>
        </p:nvSpPr>
        <p:spPr>
          <a:xfrm>
            <a:off x="11506200" y="6254820"/>
            <a:ext cx="533400" cy="461665"/>
          </a:xfrm>
          <a:prstGeom prst="rect">
            <a:avLst/>
          </a:prstGeom>
          <a:noFill/>
        </p:spPr>
        <p:txBody>
          <a:bodyPr wrap="square" rtlCol="0">
            <a:spAutoFit/>
          </a:bodyPr>
          <a:lstStyle/>
          <a:p>
            <a:r>
              <a:rPr lang="en-US" altLang="zh-CN" sz="2400" dirty="0" smtClean="0">
                <a:latin typeface="华文琥珀" pitchFamily="2" charset="-122"/>
                <a:ea typeface="华文琥珀" pitchFamily="2" charset="-122"/>
              </a:rPr>
              <a:t>P9</a:t>
            </a:r>
            <a:endParaRPr lang="zh-CN" altLang="en-US" sz="2400" dirty="0">
              <a:latin typeface="华文琥珀" pitchFamily="2" charset="-122"/>
              <a:ea typeface="华文琥珀" pitchFamily="2" charset="-122"/>
            </a:endParaRPr>
          </a:p>
        </p:txBody>
      </p:sp>
    </p:spTree>
    <p:extLst>
      <p:ext uri="{BB962C8B-B14F-4D97-AF65-F5344CB8AC3E}">
        <p14:creationId xmlns:p14="http://schemas.microsoft.com/office/powerpoint/2010/main" val="40698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p:cTn id="7" dur="1000" fill="hold"/>
                                        <p:tgtEl>
                                          <p:spTgt spid="219"/>
                                        </p:tgtEl>
                                        <p:attrNameLst>
                                          <p:attrName>ppt_w</p:attrName>
                                        </p:attrNameLst>
                                      </p:cBhvr>
                                      <p:tavLst>
                                        <p:tav tm="0">
                                          <p:val>
                                            <p:fltVal val="0"/>
                                          </p:val>
                                        </p:tav>
                                        <p:tav tm="100000">
                                          <p:val>
                                            <p:strVal val="#ppt_w"/>
                                          </p:val>
                                        </p:tav>
                                      </p:tavLst>
                                    </p:anim>
                                    <p:anim calcmode="lin" valueType="num">
                                      <p:cBhvr>
                                        <p:cTn id="8" dur="1000" fill="hold"/>
                                        <p:tgtEl>
                                          <p:spTgt spid="219"/>
                                        </p:tgtEl>
                                        <p:attrNameLst>
                                          <p:attrName>ppt_h</p:attrName>
                                        </p:attrNameLst>
                                      </p:cBhvr>
                                      <p:tavLst>
                                        <p:tav tm="0">
                                          <p:val>
                                            <p:fltVal val="0"/>
                                          </p:val>
                                        </p:tav>
                                        <p:tav tm="100000">
                                          <p:val>
                                            <p:strVal val="#ppt_h"/>
                                          </p:val>
                                        </p:tav>
                                      </p:tavLst>
                                    </p:anim>
                                    <p:anim calcmode="lin" valueType="num">
                                      <p:cBhvr>
                                        <p:cTn id="9" dur="1000" fill="hold"/>
                                        <p:tgtEl>
                                          <p:spTgt spid="219"/>
                                        </p:tgtEl>
                                        <p:attrNameLst>
                                          <p:attrName>style.rotation</p:attrName>
                                        </p:attrNameLst>
                                      </p:cBhvr>
                                      <p:tavLst>
                                        <p:tav tm="0">
                                          <p:val>
                                            <p:fltVal val="90"/>
                                          </p:val>
                                        </p:tav>
                                        <p:tav tm="100000">
                                          <p:val>
                                            <p:fltVal val="0"/>
                                          </p:val>
                                        </p:tav>
                                      </p:tavLst>
                                    </p:anim>
                                    <p:animEffect transition="in" filter="fade">
                                      <p:cBhvr>
                                        <p:cTn id="10" dur="1000"/>
                                        <p:tgtEl>
                                          <p:spTgt spid="219"/>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18"/>
                                        </p:tgtEl>
                                        <p:attrNameLst>
                                          <p:attrName>style.visibility</p:attrName>
                                        </p:attrNameLst>
                                      </p:cBhvr>
                                      <p:to>
                                        <p:strVal val="visible"/>
                                      </p:to>
                                    </p:set>
                                    <p:animEffect transition="in" filter="fade">
                                      <p:cBhvr>
                                        <p:cTn id="13" dur="500"/>
                                        <p:tgtEl>
                                          <p:spTgt spid="218"/>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218"/>
                                        </p:tgtEl>
                                        <p:attrNameLst>
                                          <p:attrName>ppt_x</p:attrName>
                                          <p:attrName>ppt_y</p:attrName>
                                        </p:attrNameLst>
                                      </p:cBhvr>
                                      <p:rCtr x="1680" y="2199"/>
                                    </p:animMotion>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21"/>
                                        </p:tgtEl>
                                        <p:attrNameLst>
                                          <p:attrName>style.visibility</p:attrName>
                                        </p:attrNameLst>
                                      </p:cBhvr>
                                      <p:to>
                                        <p:strVal val="visible"/>
                                      </p:to>
                                    </p:set>
                                    <p:animEffect transition="in" filter="fade">
                                      <p:cBhvr>
                                        <p:cTn id="19" dur="1000"/>
                                        <p:tgtEl>
                                          <p:spTgt spid="221"/>
                                        </p:tgtEl>
                                      </p:cBhvr>
                                    </p:animEffect>
                                    <p:anim calcmode="lin" valueType="num">
                                      <p:cBhvr>
                                        <p:cTn id="20" dur="1000" fill="hold"/>
                                        <p:tgtEl>
                                          <p:spTgt spid="221"/>
                                        </p:tgtEl>
                                        <p:attrNameLst>
                                          <p:attrName>ppt_x</p:attrName>
                                        </p:attrNameLst>
                                      </p:cBhvr>
                                      <p:tavLst>
                                        <p:tav tm="0">
                                          <p:val>
                                            <p:strVal val="#ppt_x"/>
                                          </p:val>
                                        </p:tav>
                                        <p:tav tm="100000">
                                          <p:val>
                                            <p:strVal val="#ppt_x"/>
                                          </p:val>
                                        </p:tav>
                                      </p:tavLst>
                                    </p:anim>
                                    <p:anim calcmode="lin" valueType="num">
                                      <p:cBhvr>
                                        <p:cTn id="21" dur="1000" fill="hold"/>
                                        <p:tgtEl>
                                          <p:spTgt spid="22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750"/>
                                        <p:tgtEl>
                                          <p:spTgt spid="17"/>
                                        </p:tgtEl>
                                      </p:cBhvr>
                                    </p:animEffect>
                                  </p:childTnLst>
                                </p:cTn>
                              </p:par>
                            </p:childTnLst>
                          </p:cTn>
                        </p:par>
                        <p:par>
                          <p:cTn id="35" fill="hold">
                            <p:stCondLst>
                              <p:cond delay="3250"/>
                            </p:stCondLst>
                            <p:childTnLst>
                              <p:par>
                                <p:cTn id="36" presetID="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750"/>
                                        <p:tgtEl>
                                          <p:spTgt spid="12"/>
                                        </p:tgtEl>
                                      </p:cBhvr>
                                    </p:animEffect>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0-#ppt_w/2"/>
                                          </p:val>
                                        </p:tav>
                                        <p:tav tm="100000">
                                          <p:val>
                                            <p:strVal val="#ppt_x"/>
                                          </p:val>
                                        </p:tav>
                                      </p:tavLst>
                                    </p:anim>
                                    <p:anim calcmode="lin" valueType="num">
                                      <p:cBhvr additive="base">
                                        <p:cTn id="52" dur="500" fill="hold"/>
                                        <p:tgtEl>
                                          <p:spTgt spid="3"/>
                                        </p:tgtEl>
                                        <p:attrNameLst>
                                          <p:attrName>ppt_y</p:attrName>
                                        </p:attrNameLst>
                                      </p:cBhvr>
                                      <p:tavLst>
                                        <p:tav tm="0">
                                          <p:val>
                                            <p:strVal val="#ppt_y"/>
                                          </p:val>
                                        </p:tav>
                                        <p:tav tm="100000">
                                          <p:val>
                                            <p:strVal val="#ppt_y"/>
                                          </p:val>
                                        </p:tav>
                                      </p:tavLst>
                                    </p:anim>
                                  </p:childTnLst>
                                </p:cTn>
                              </p:par>
                              <p:par>
                                <p:cTn id="53" presetID="53" presetClass="entr" presetSubtype="16" fill="hold" nodeType="with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750"/>
                                        <p:tgtEl>
                                          <p:spTgt spid="7"/>
                                        </p:tgtEl>
                                      </p:cBhvr>
                                    </p:animEffect>
                                  </p:childTnLst>
                                </p:cTn>
                              </p:par>
                              <p:par>
                                <p:cTn id="61" presetID="10" presetClass="entr" presetSubtype="0" fill="hold" nodeType="withEffect">
                                  <p:stCondLst>
                                    <p:cond delay="50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1000"/>
                                        <p:tgtEl>
                                          <p:spTgt spid="120"/>
                                        </p:tgtEl>
                                      </p:cBhvr>
                                    </p:animEffect>
                                  </p:childTnLst>
                                </p:cTn>
                              </p:par>
                              <p:par>
                                <p:cTn id="64" presetID="63" presetClass="path" presetSubtype="0" decel="30000" fill="hold" nodeType="withEffect">
                                  <p:stCondLst>
                                    <p:cond delay="500"/>
                                  </p:stCondLst>
                                  <p:childTnLst>
                                    <p:animMotion origin="layout" path="M -0.16341 -0.22315 L -8.33333E-7 -2.59259E-6 " pathEditMode="relative" rAng="0" ptsTypes="AA">
                                      <p:cBhvr>
                                        <p:cTn id="65" dur="1000" fill="hold"/>
                                        <p:tgtEl>
                                          <p:spTgt spid="120"/>
                                        </p:tgtEl>
                                        <p:attrNameLst>
                                          <p:attrName>ppt_x</p:attrName>
                                          <p:attrName>ppt_y</p:attrName>
                                        </p:attrNameLst>
                                      </p:cBhvr>
                                      <p:rCtr x="8164" y="11157"/>
                                    </p:animMotion>
                                  </p:childTnLst>
                                </p:cTn>
                              </p:par>
                              <p:par>
                                <p:cTn id="66" presetID="6" presetClass="emph" presetSubtype="0" decel="30000" fill="hold" nodeType="withEffect">
                                  <p:stCondLst>
                                    <p:cond delay="500"/>
                                  </p:stCondLst>
                                  <p:childTnLst>
                                    <p:animScale>
                                      <p:cBhvr>
                                        <p:cTn id="67" dur="1000" fill="hold"/>
                                        <p:tgtEl>
                                          <p:spTgt spid="120"/>
                                        </p:tgtEl>
                                      </p:cBhvr>
                                      <p:by x="150000" y="150000"/>
                                      <p:from x="146726" y="119179"/>
                                      <p:to x="100000" y="100000"/>
                                    </p:animScale>
                                  </p:childTnLst>
                                </p:cTn>
                              </p:par>
                              <p:par>
                                <p:cTn id="68" presetID="10" presetClass="entr" presetSubtype="0" fill="hold" nodeType="withEffect">
                                  <p:stCondLst>
                                    <p:cond delay="50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childTnLst>
                                </p:cTn>
                              </p:par>
                              <p:par>
                                <p:cTn id="71" presetID="63" presetClass="path" presetSubtype="0" decel="30000" fill="hold" nodeType="withEffect">
                                  <p:stCondLst>
                                    <p:cond delay="500"/>
                                  </p:stCondLst>
                                  <p:childTnLst>
                                    <p:animMotion origin="layout" path="M 0.23997 0.22338 L 2.91667E-6 -1.48148E-6 " pathEditMode="relative" rAng="0" ptsTypes="AA">
                                      <p:cBhvr>
                                        <p:cTn id="72" dur="1000" fill="hold"/>
                                        <p:tgtEl>
                                          <p:spTgt spid="26"/>
                                        </p:tgtEl>
                                        <p:attrNameLst>
                                          <p:attrName>ppt_x</p:attrName>
                                          <p:attrName>ppt_y</p:attrName>
                                        </p:attrNameLst>
                                      </p:cBhvr>
                                      <p:rCtr x="-12005" y="-11181"/>
                                    </p:animMotion>
                                  </p:childTnLst>
                                </p:cTn>
                              </p:par>
                              <p:par>
                                <p:cTn id="73" presetID="6" presetClass="emph" presetSubtype="0" decel="30000" fill="hold" nodeType="withEffect">
                                  <p:stCondLst>
                                    <p:cond delay="500"/>
                                  </p:stCondLst>
                                  <p:childTnLst>
                                    <p:animScale>
                                      <p:cBhvr>
                                        <p:cTn id="74" dur="1000" fill="hold"/>
                                        <p:tgtEl>
                                          <p:spTgt spid="26"/>
                                        </p:tgtEl>
                                      </p:cBhvr>
                                      <p:by x="150000" y="150000"/>
                                      <p:from x="146726" y="119179"/>
                                      <p:to x="100000" y="100000"/>
                                    </p:animScale>
                                  </p:childTnLst>
                                </p:cTn>
                              </p:par>
                            </p:childTnLst>
                          </p:cTn>
                        </p:par>
                        <p:par>
                          <p:cTn id="75" fill="hold">
                            <p:stCondLst>
                              <p:cond delay="6000"/>
                            </p:stCondLst>
                            <p:childTnLst>
                              <p:par>
                                <p:cTn id="76" presetID="2" presetClass="entr" presetSubtype="4" fill="hold" nodeType="afterEffect">
                                  <p:stCondLst>
                                    <p:cond delay="0"/>
                                  </p:stCondLst>
                                  <p:childTnLst>
                                    <p:set>
                                      <p:cBhvr>
                                        <p:cTn id="77" dur="1" fill="hold">
                                          <p:stCondLst>
                                            <p:cond delay="0"/>
                                          </p:stCondLst>
                                        </p:cTn>
                                        <p:tgtEl>
                                          <p:spTgt spid="220"/>
                                        </p:tgtEl>
                                        <p:attrNameLst>
                                          <p:attrName>style.visibility</p:attrName>
                                        </p:attrNameLst>
                                      </p:cBhvr>
                                      <p:to>
                                        <p:strVal val="visible"/>
                                      </p:to>
                                    </p:set>
                                    <p:anim calcmode="lin" valueType="num">
                                      <p:cBhvr additive="base">
                                        <p:cTn id="78" dur="1000" fill="hold"/>
                                        <p:tgtEl>
                                          <p:spTgt spid="220"/>
                                        </p:tgtEl>
                                        <p:attrNameLst>
                                          <p:attrName>ppt_x</p:attrName>
                                        </p:attrNameLst>
                                      </p:cBhvr>
                                      <p:tavLst>
                                        <p:tav tm="0">
                                          <p:val>
                                            <p:strVal val="#ppt_x"/>
                                          </p:val>
                                        </p:tav>
                                        <p:tav tm="100000">
                                          <p:val>
                                            <p:strVal val="#ppt_x"/>
                                          </p:val>
                                        </p:tav>
                                      </p:tavLst>
                                    </p:anim>
                                    <p:anim calcmode="lin" valueType="num">
                                      <p:cBhvr additive="base">
                                        <p:cTn id="79" dur="1000" fill="hold"/>
                                        <p:tgtEl>
                                          <p:spTgt spid="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P spid="22" grpId="0" animBg="1"/>
      <p:bldP spid="218" grpId="0"/>
      <p:bldP spid="218" grpId="1"/>
      <p:bldP spid="2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7AECF30-4CBE-4005-8430-47D6FDF1C03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点线创意"/>
</p:tagLst>
</file>

<file path=ppt/tags/tag1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heme/theme1.xml><?xml version="1.0" encoding="utf-8"?>
<a:theme xmlns:a="http://schemas.openxmlformats.org/drawingml/2006/main" name="第一PPT，www.1ppt.com">
  <a:themeElements>
    <a:clrScheme name="自定义 19">
      <a:dk1>
        <a:sysClr val="windowText" lastClr="000000"/>
      </a:dk1>
      <a:lt1>
        <a:sysClr val="window" lastClr="FFFFFF"/>
      </a:lt1>
      <a:dk2>
        <a:srgbClr val="676A55"/>
      </a:dk2>
      <a:lt2>
        <a:srgbClr val="EAEBDE"/>
      </a:lt2>
      <a:accent1>
        <a:srgbClr val="D6D2CA"/>
      </a:accent1>
      <a:accent2>
        <a:srgbClr val="B6C6B6"/>
      </a:accent2>
      <a:accent3>
        <a:srgbClr val="C1C8B8"/>
      </a:accent3>
      <a:accent4>
        <a:srgbClr val="CEC597"/>
      </a:accent4>
      <a:accent5>
        <a:srgbClr val="8AACA6"/>
      </a:accent5>
      <a:accent6>
        <a:srgbClr val="C0C0B4"/>
      </a:accent6>
      <a:hlink>
        <a:srgbClr val="DB5353"/>
      </a:hlink>
      <a:folHlink>
        <a:srgbClr val="90363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951</Words>
  <Application>Microsoft Office PowerPoint</Application>
  <PresentationFormat>自定义</PresentationFormat>
  <Paragraphs>159</Paragraphs>
  <Slides>18</Slides>
  <Notes>18</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点线</dc:title>
  <dc:creator>第一PPT</dc:creator>
  <cp:keywords>www.1ppt.com</cp:keywords>
  <cp:lastModifiedBy>鼎新馆</cp:lastModifiedBy>
  <cp:revision>158</cp:revision>
  <dcterms:created xsi:type="dcterms:W3CDTF">2017-12-12T07:27:06Z</dcterms:created>
  <dcterms:modified xsi:type="dcterms:W3CDTF">2018-05-24T06:05:12Z</dcterms:modified>
</cp:coreProperties>
</file>