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5"/>
  </p:notesMasterIdLst>
  <p:handoutMasterIdLst>
    <p:handoutMasterId r:id="rId36"/>
  </p:handoutMasterIdLst>
  <p:sldIdLst>
    <p:sldId id="265" r:id="rId5"/>
    <p:sldId id="310" r:id="rId6"/>
    <p:sldId id="319" r:id="rId7"/>
    <p:sldId id="350" r:id="rId8"/>
    <p:sldId id="351" r:id="rId9"/>
    <p:sldId id="312" r:id="rId10"/>
    <p:sldId id="344" r:id="rId11"/>
    <p:sldId id="315" r:id="rId12"/>
    <p:sldId id="334" r:id="rId13"/>
    <p:sldId id="352" r:id="rId14"/>
    <p:sldId id="330" r:id="rId15"/>
    <p:sldId id="363" r:id="rId16"/>
    <p:sldId id="353" r:id="rId17"/>
    <p:sldId id="354" r:id="rId18"/>
    <p:sldId id="356" r:id="rId19"/>
    <p:sldId id="355" r:id="rId20"/>
    <p:sldId id="328" r:id="rId21"/>
    <p:sldId id="364" r:id="rId22"/>
    <p:sldId id="341" r:id="rId23"/>
    <p:sldId id="346" r:id="rId24"/>
    <p:sldId id="357" r:id="rId25"/>
    <p:sldId id="359" r:id="rId26"/>
    <p:sldId id="365" r:id="rId27"/>
    <p:sldId id="360" r:id="rId28"/>
    <p:sldId id="336" r:id="rId29"/>
    <p:sldId id="337" r:id="rId30"/>
    <p:sldId id="338" r:id="rId31"/>
    <p:sldId id="362" r:id="rId32"/>
    <p:sldId id="366" r:id="rId33"/>
    <p:sldId id="342" r:id="rId34"/>
  </p:sldIdLst>
  <p:sldSz cx="12188825" cy="6858000"/>
  <p:notesSz cx="6858000" cy="9144000"/>
  <p:custDataLst>
    <p:tags r:id="rId37"/>
  </p:custDataLst>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74A"/>
    <a:srgbClr val="E23904"/>
    <a:srgbClr val="A29E52"/>
    <a:srgbClr val="F85034"/>
    <a:srgbClr val="D725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29" autoAdjust="0"/>
  </p:normalViewPr>
  <p:slideViewPr>
    <p:cSldViewPr showGuides="1">
      <p:cViewPr varScale="1">
        <p:scale>
          <a:sx n="74" d="100"/>
          <a:sy n="74" d="100"/>
        </p:scale>
        <p:origin x="378" y="5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FA3C7-A7EA-4368-B335-FBA412A0358C}" type="doc">
      <dgm:prSet loTypeId="urn:microsoft.com/office/officeart/2005/8/layout/hList7" loCatId="list" qsTypeId="urn:microsoft.com/office/officeart/2005/8/quickstyle/3d2" qsCatId="3D" csTypeId="urn:microsoft.com/office/officeart/2005/8/colors/colorful4" csCatId="colorful" phldr="1"/>
      <dgm:spPr/>
      <dgm:t>
        <a:bodyPr/>
        <a:lstStyle/>
        <a:p>
          <a:endParaRPr lang="en-US"/>
        </a:p>
      </dgm:t>
    </dgm:pt>
    <dgm:pt modelId="{2B7D1EE5-2D88-4E86-BC32-3761BE8E9755}">
      <dgm:prSet custT="1"/>
      <dgm:spPr/>
      <dgm:t>
        <a:bodyPr/>
        <a:lstStyle/>
        <a:p>
          <a:pPr rtl="0"/>
          <a:r>
            <a:rPr lang="zh-TW" altLang="en-US" sz="1600" dirty="0" smtClean="0">
              <a:latin typeface="+mn-ea"/>
              <a:ea typeface="+mn-ea"/>
            </a:rPr>
            <a:t>企业级的设施和基础设施</a:t>
          </a:r>
          <a:endParaRPr lang="en-US" sz="1600" dirty="0">
            <a:latin typeface="+mn-ea"/>
            <a:ea typeface="+mn-ea"/>
          </a:endParaRPr>
        </a:p>
      </dgm:t>
    </dgm:pt>
    <dgm:pt modelId="{2DAFCBF1-2FE5-40C2-913B-7671E38A187E}" type="parTrans" cxnId="{1D41208B-904D-4E22-BBF2-C937EB5437AF}">
      <dgm:prSet/>
      <dgm:spPr/>
      <dgm:t>
        <a:bodyPr/>
        <a:lstStyle/>
        <a:p>
          <a:endParaRPr lang="en-US"/>
        </a:p>
      </dgm:t>
    </dgm:pt>
    <dgm:pt modelId="{11949EC8-5977-4DDE-B130-A73EED5C38B4}" type="sibTrans" cxnId="{1D41208B-904D-4E22-BBF2-C937EB5437AF}">
      <dgm:prSet/>
      <dgm:spPr/>
      <dgm:t>
        <a:bodyPr/>
        <a:lstStyle/>
        <a:p>
          <a:endParaRPr lang="en-US"/>
        </a:p>
      </dgm:t>
    </dgm:pt>
    <dgm:pt modelId="{323329AC-7B4D-47A0-B93D-6A82E5D5E12F}">
      <dgm:prSet custT="1"/>
      <dgm:spPr/>
      <dgm:t>
        <a:bodyPr/>
        <a:lstStyle/>
        <a:p>
          <a:r>
            <a:rPr lang="zh-CN" altLang="en-US" sz="1600" baseline="0" dirty="0" smtClean="0">
              <a:latin typeface="+mn-ea"/>
              <a:ea typeface="+mn-ea"/>
            </a:rPr>
            <a:t>开放的架构</a:t>
          </a:r>
          <a:endParaRPr lang="en-US" altLang="zh-CN" sz="1600" baseline="0" dirty="0" smtClean="0">
            <a:latin typeface="+mn-ea"/>
            <a:ea typeface="+mn-ea"/>
          </a:endParaRPr>
        </a:p>
      </dgm:t>
    </dgm:pt>
    <dgm:pt modelId="{2D7A1F54-1A57-41BA-9DC4-DD61476AB8C4}" type="parTrans" cxnId="{46EBDDBA-AC18-4924-A69A-D2A9A7AB8F01}">
      <dgm:prSet/>
      <dgm:spPr/>
      <dgm:t>
        <a:bodyPr/>
        <a:lstStyle/>
        <a:p>
          <a:endParaRPr lang="en-US"/>
        </a:p>
      </dgm:t>
    </dgm:pt>
    <dgm:pt modelId="{F848FB97-A109-4A16-80A9-ACB473A576F7}" type="sibTrans" cxnId="{46EBDDBA-AC18-4924-A69A-D2A9A7AB8F01}">
      <dgm:prSet/>
      <dgm:spPr/>
      <dgm:t>
        <a:bodyPr/>
        <a:lstStyle/>
        <a:p>
          <a:endParaRPr lang="en-US"/>
        </a:p>
      </dgm:t>
    </dgm:pt>
    <dgm:pt modelId="{28693A76-F152-460E-9504-41843BDA7B50}">
      <dgm:prSet custT="1"/>
      <dgm:spPr/>
      <dgm:t>
        <a:bodyPr/>
        <a:lstStyle/>
        <a:p>
          <a:r>
            <a:rPr lang="zh-CN" altLang="en-US" sz="1600" baseline="0" dirty="0" smtClean="0">
              <a:latin typeface="+mn-ea"/>
              <a:ea typeface="+mn-ea"/>
            </a:rPr>
            <a:t>稳定：</a:t>
          </a:r>
          <a:r>
            <a:rPr lang="en-US" altLang="zh-CN" sz="1600" baseline="0" dirty="0" smtClean="0">
              <a:latin typeface="+mn-ea"/>
              <a:ea typeface="+mn-ea"/>
            </a:rPr>
            <a:t>&gt;99.9%</a:t>
          </a:r>
          <a:r>
            <a:rPr lang="zh-CN" altLang="en-US" sz="1600" baseline="0" dirty="0" smtClean="0">
              <a:latin typeface="+mn-ea"/>
              <a:ea typeface="+mn-ea"/>
            </a:rPr>
            <a:t>的正常运作时间</a:t>
          </a:r>
          <a:endParaRPr lang="en-US" altLang="zh-CN" sz="1600" baseline="0" dirty="0" smtClean="0">
            <a:latin typeface="+mn-ea"/>
            <a:ea typeface="+mn-ea"/>
          </a:endParaRPr>
        </a:p>
      </dgm:t>
    </dgm:pt>
    <dgm:pt modelId="{3A35799C-2159-42B1-8121-894B10EC6E76}" type="parTrans" cxnId="{2BFD4DD2-F9E8-4EE8-8C97-569396AB01AD}">
      <dgm:prSet/>
      <dgm:spPr/>
      <dgm:t>
        <a:bodyPr/>
        <a:lstStyle/>
        <a:p>
          <a:endParaRPr lang="en-US"/>
        </a:p>
      </dgm:t>
    </dgm:pt>
    <dgm:pt modelId="{18E663F4-511E-436F-854D-B01CB2B5DFF9}" type="sibTrans" cxnId="{2BFD4DD2-F9E8-4EE8-8C97-569396AB01AD}">
      <dgm:prSet/>
      <dgm:spPr/>
      <dgm:t>
        <a:bodyPr/>
        <a:lstStyle/>
        <a:p>
          <a:endParaRPr lang="en-US"/>
        </a:p>
      </dgm:t>
    </dgm:pt>
    <dgm:pt modelId="{713F4794-2EF6-414A-8942-727192738674}">
      <dgm:prSet custT="1"/>
      <dgm:spPr/>
      <dgm:t>
        <a:bodyPr/>
        <a:lstStyle/>
        <a:p>
          <a:r>
            <a:rPr lang="zh-CN" altLang="en-US" sz="1600" baseline="0" dirty="0" smtClean="0">
              <a:latin typeface="+mn-ea"/>
              <a:ea typeface="+mn-ea"/>
            </a:rPr>
            <a:t>保证：众多高校图书馆在线服务</a:t>
          </a:r>
          <a:endParaRPr lang="en-US" altLang="zh-CN" sz="1600" baseline="0" dirty="0" smtClean="0">
            <a:latin typeface="+mn-ea"/>
            <a:ea typeface="+mn-ea"/>
          </a:endParaRPr>
        </a:p>
      </dgm:t>
    </dgm:pt>
    <dgm:pt modelId="{B00B3B4A-7903-4347-BDE8-F903FD515080}" type="parTrans" cxnId="{CAE2D068-3B63-4A4A-88E2-7222A4609014}">
      <dgm:prSet/>
      <dgm:spPr/>
      <dgm:t>
        <a:bodyPr/>
        <a:lstStyle/>
        <a:p>
          <a:endParaRPr lang="en-US"/>
        </a:p>
      </dgm:t>
    </dgm:pt>
    <dgm:pt modelId="{2CA7C3AE-826E-4251-8BF7-105AD3B30325}" type="sibTrans" cxnId="{CAE2D068-3B63-4A4A-88E2-7222A4609014}">
      <dgm:prSet/>
      <dgm:spPr/>
      <dgm:t>
        <a:bodyPr/>
        <a:lstStyle/>
        <a:p>
          <a:endParaRPr lang="en-US"/>
        </a:p>
      </dgm:t>
    </dgm:pt>
    <dgm:pt modelId="{E06941DC-5FAF-40D8-A52D-C8F35CB91570}">
      <dgm:prSet custT="1"/>
      <dgm:spPr/>
      <dgm:t>
        <a:bodyPr/>
        <a:lstStyle/>
        <a:p>
          <a:r>
            <a:rPr lang="zh-CN" altLang="en-US" sz="1600" baseline="0" dirty="0" smtClean="0">
              <a:latin typeface="+mn-ea"/>
              <a:ea typeface="+mn-ea"/>
            </a:rPr>
            <a:t>协同、智慧、创新</a:t>
          </a:r>
          <a:endParaRPr lang="en-US" altLang="zh-CN" sz="1600" baseline="0" dirty="0" smtClean="0">
            <a:latin typeface="+mn-ea"/>
            <a:ea typeface="+mn-ea"/>
          </a:endParaRPr>
        </a:p>
      </dgm:t>
    </dgm:pt>
    <dgm:pt modelId="{8A2675DE-32AE-430A-8858-EC0A678AFE3E}" type="parTrans" cxnId="{D458A641-B9DC-4EBE-AE73-932702019164}">
      <dgm:prSet/>
      <dgm:spPr/>
      <dgm:t>
        <a:bodyPr/>
        <a:lstStyle/>
        <a:p>
          <a:endParaRPr lang="en-US"/>
        </a:p>
      </dgm:t>
    </dgm:pt>
    <dgm:pt modelId="{931DFE3E-C979-4E68-B6D8-F1E21DAE22EE}" type="sibTrans" cxnId="{D458A641-B9DC-4EBE-AE73-932702019164}">
      <dgm:prSet/>
      <dgm:spPr/>
      <dgm:t>
        <a:bodyPr/>
        <a:lstStyle/>
        <a:p>
          <a:endParaRPr lang="en-US"/>
        </a:p>
      </dgm:t>
    </dgm:pt>
    <dgm:pt modelId="{09DAC830-BB71-4E0B-9D77-AACC8CE1380B}">
      <dgm:prSet custT="1"/>
      <dgm:spPr/>
      <dgm:t>
        <a:bodyPr/>
        <a:lstStyle/>
        <a:p>
          <a:r>
            <a:rPr lang="zh-CN" altLang="en-US" sz="1600" baseline="0" dirty="0" smtClean="0">
              <a:latin typeface="+mn-ea"/>
              <a:ea typeface="+mn-ea"/>
            </a:rPr>
            <a:t>快速</a:t>
          </a:r>
          <a:endParaRPr lang="en-US" altLang="zh-CN" sz="1600" baseline="0" dirty="0" smtClean="0">
            <a:latin typeface="+mn-ea"/>
            <a:ea typeface="+mn-ea"/>
          </a:endParaRPr>
        </a:p>
      </dgm:t>
    </dgm:pt>
    <dgm:pt modelId="{30BF015F-8229-49E8-801D-582AA8E3D87E}" type="parTrans" cxnId="{C4A9CEBF-839A-4976-8377-9022E10D6E74}">
      <dgm:prSet/>
      <dgm:spPr/>
      <dgm:t>
        <a:bodyPr/>
        <a:lstStyle/>
        <a:p>
          <a:endParaRPr lang="en-US"/>
        </a:p>
      </dgm:t>
    </dgm:pt>
    <dgm:pt modelId="{D266EFF0-0AC1-4757-82DD-73B9B39E6472}" type="sibTrans" cxnId="{C4A9CEBF-839A-4976-8377-9022E10D6E74}">
      <dgm:prSet/>
      <dgm:spPr/>
      <dgm:t>
        <a:bodyPr/>
        <a:lstStyle/>
        <a:p>
          <a:endParaRPr lang="en-US"/>
        </a:p>
      </dgm:t>
    </dgm:pt>
    <dgm:pt modelId="{54B3A9A1-A632-41D3-AC13-F125AC902DA8}" type="pres">
      <dgm:prSet presAssocID="{03EFA3C7-A7EA-4368-B335-FBA412A0358C}" presName="Name0" presStyleCnt="0">
        <dgm:presLayoutVars>
          <dgm:dir/>
          <dgm:resizeHandles val="exact"/>
        </dgm:presLayoutVars>
      </dgm:prSet>
      <dgm:spPr/>
      <dgm:t>
        <a:bodyPr/>
        <a:lstStyle/>
        <a:p>
          <a:endParaRPr lang="en-US"/>
        </a:p>
      </dgm:t>
    </dgm:pt>
    <dgm:pt modelId="{F49A3BB4-41E6-4E0A-BBE9-7901BF6EDA13}" type="pres">
      <dgm:prSet presAssocID="{03EFA3C7-A7EA-4368-B335-FBA412A0358C}" presName="fgShape" presStyleLbl="fgShp" presStyleIdx="0" presStyleCnt="1"/>
      <dgm:spPr/>
    </dgm:pt>
    <dgm:pt modelId="{F01837A5-8799-4B7A-BAD9-9BD31B5F8987}" type="pres">
      <dgm:prSet presAssocID="{03EFA3C7-A7EA-4368-B335-FBA412A0358C}" presName="linComp" presStyleCnt="0"/>
      <dgm:spPr/>
    </dgm:pt>
    <dgm:pt modelId="{DEFF3EF9-2640-49E7-ADB7-D73FC321F89E}" type="pres">
      <dgm:prSet presAssocID="{2B7D1EE5-2D88-4E86-BC32-3761BE8E9755}" presName="compNode" presStyleCnt="0"/>
      <dgm:spPr/>
    </dgm:pt>
    <dgm:pt modelId="{2AEBB27C-34B4-4C12-96AF-23269F213307}" type="pres">
      <dgm:prSet presAssocID="{2B7D1EE5-2D88-4E86-BC32-3761BE8E9755}" presName="bkgdShape" presStyleLbl="node1" presStyleIdx="0" presStyleCnt="6"/>
      <dgm:spPr/>
      <dgm:t>
        <a:bodyPr/>
        <a:lstStyle/>
        <a:p>
          <a:endParaRPr lang="en-US"/>
        </a:p>
      </dgm:t>
    </dgm:pt>
    <dgm:pt modelId="{3565D3DA-513E-449B-94A4-7688EF8610E3}" type="pres">
      <dgm:prSet presAssocID="{2B7D1EE5-2D88-4E86-BC32-3761BE8E9755}" presName="nodeTx" presStyleLbl="node1" presStyleIdx="0" presStyleCnt="6">
        <dgm:presLayoutVars>
          <dgm:bulletEnabled val="1"/>
        </dgm:presLayoutVars>
      </dgm:prSet>
      <dgm:spPr/>
      <dgm:t>
        <a:bodyPr/>
        <a:lstStyle/>
        <a:p>
          <a:endParaRPr lang="en-US"/>
        </a:p>
      </dgm:t>
    </dgm:pt>
    <dgm:pt modelId="{FA962101-1AE8-45E5-A3B4-0BC765E5B724}" type="pres">
      <dgm:prSet presAssocID="{2B7D1EE5-2D88-4E86-BC32-3761BE8E9755}" presName="invisiNode" presStyleLbl="node1" presStyleIdx="0" presStyleCnt="6"/>
      <dgm:spPr/>
    </dgm:pt>
    <dgm:pt modelId="{EC516702-8483-408E-9B72-9AB5D9772ABA}" type="pres">
      <dgm:prSet presAssocID="{2B7D1EE5-2D88-4E86-BC32-3761BE8E9755}" presName="imagNode" presStyleLbl="fgImgPlace1" presStyleIdx="0" presStyleCnt="6"/>
      <dgm:spPr/>
    </dgm:pt>
    <dgm:pt modelId="{1F19E0E0-0402-4874-988D-F18E89BC3987}" type="pres">
      <dgm:prSet presAssocID="{11949EC8-5977-4DDE-B130-A73EED5C38B4}" presName="sibTrans" presStyleLbl="sibTrans2D1" presStyleIdx="0" presStyleCnt="0"/>
      <dgm:spPr/>
      <dgm:t>
        <a:bodyPr/>
        <a:lstStyle/>
        <a:p>
          <a:endParaRPr lang="en-US"/>
        </a:p>
      </dgm:t>
    </dgm:pt>
    <dgm:pt modelId="{CE15CEED-85CF-4482-BA35-8E8F05D7EBC9}" type="pres">
      <dgm:prSet presAssocID="{323329AC-7B4D-47A0-B93D-6A82E5D5E12F}" presName="compNode" presStyleCnt="0"/>
      <dgm:spPr/>
    </dgm:pt>
    <dgm:pt modelId="{34BB2655-9490-4872-B975-0E9590AEB93F}" type="pres">
      <dgm:prSet presAssocID="{323329AC-7B4D-47A0-B93D-6A82E5D5E12F}" presName="bkgdShape" presStyleLbl="node1" presStyleIdx="1" presStyleCnt="6"/>
      <dgm:spPr/>
      <dgm:t>
        <a:bodyPr/>
        <a:lstStyle/>
        <a:p>
          <a:endParaRPr lang="en-US"/>
        </a:p>
      </dgm:t>
    </dgm:pt>
    <dgm:pt modelId="{693204AF-809A-4250-ADC6-FD7CF6AC2B11}" type="pres">
      <dgm:prSet presAssocID="{323329AC-7B4D-47A0-B93D-6A82E5D5E12F}" presName="nodeTx" presStyleLbl="node1" presStyleIdx="1" presStyleCnt="6">
        <dgm:presLayoutVars>
          <dgm:bulletEnabled val="1"/>
        </dgm:presLayoutVars>
      </dgm:prSet>
      <dgm:spPr/>
      <dgm:t>
        <a:bodyPr/>
        <a:lstStyle/>
        <a:p>
          <a:endParaRPr lang="en-US"/>
        </a:p>
      </dgm:t>
    </dgm:pt>
    <dgm:pt modelId="{E55DA5A5-1EA7-41CB-827D-0011425E03B0}" type="pres">
      <dgm:prSet presAssocID="{323329AC-7B4D-47A0-B93D-6A82E5D5E12F}" presName="invisiNode" presStyleLbl="node1" presStyleIdx="1" presStyleCnt="6"/>
      <dgm:spPr/>
    </dgm:pt>
    <dgm:pt modelId="{028BCBCA-6F2D-4E09-A7E2-2689C75A4B24}" type="pres">
      <dgm:prSet presAssocID="{323329AC-7B4D-47A0-B93D-6A82E5D5E12F}" presName="imagNode" presStyleLbl="fgImgPlace1" presStyleIdx="1" presStyleCnt="6"/>
      <dgm:spPr/>
    </dgm:pt>
    <dgm:pt modelId="{F5C194BD-9A03-4844-AC49-62000A1074CF}" type="pres">
      <dgm:prSet presAssocID="{F848FB97-A109-4A16-80A9-ACB473A576F7}" presName="sibTrans" presStyleLbl="sibTrans2D1" presStyleIdx="0" presStyleCnt="0"/>
      <dgm:spPr/>
      <dgm:t>
        <a:bodyPr/>
        <a:lstStyle/>
        <a:p>
          <a:endParaRPr lang="en-US"/>
        </a:p>
      </dgm:t>
    </dgm:pt>
    <dgm:pt modelId="{0BD3304A-DD60-491D-A91B-EE8919772D67}" type="pres">
      <dgm:prSet presAssocID="{28693A76-F152-460E-9504-41843BDA7B50}" presName="compNode" presStyleCnt="0"/>
      <dgm:spPr/>
    </dgm:pt>
    <dgm:pt modelId="{9047532F-2A1B-4882-BB21-9492D65557A2}" type="pres">
      <dgm:prSet presAssocID="{28693A76-F152-460E-9504-41843BDA7B50}" presName="bkgdShape" presStyleLbl="node1" presStyleIdx="2" presStyleCnt="6"/>
      <dgm:spPr/>
      <dgm:t>
        <a:bodyPr/>
        <a:lstStyle/>
        <a:p>
          <a:endParaRPr lang="en-US"/>
        </a:p>
      </dgm:t>
    </dgm:pt>
    <dgm:pt modelId="{AE3FA76D-EDC1-4D8C-BA4B-CEB86EE0A1CA}" type="pres">
      <dgm:prSet presAssocID="{28693A76-F152-460E-9504-41843BDA7B50}" presName="nodeTx" presStyleLbl="node1" presStyleIdx="2" presStyleCnt="6">
        <dgm:presLayoutVars>
          <dgm:bulletEnabled val="1"/>
        </dgm:presLayoutVars>
      </dgm:prSet>
      <dgm:spPr/>
      <dgm:t>
        <a:bodyPr/>
        <a:lstStyle/>
        <a:p>
          <a:endParaRPr lang="en-US"/>
        </a:p>
      </dgm:t>
    </dgm:pt>
    <dgm:pt modelId="{AF15F126-D597-49C8-9186-B344D979A08B}" type="pres">
      <dgm:prSet presAssocID="{28693A76-F152-460E-9504-41843BDA7B50}" presName="invisiNode" presStyleLbl="node1" presStyleIdx="2" presStyleCnt="6"/>
      <dgm:spPr/>
    </dgm:pt>
    <dgm:pt modelId="{D514318D-FC50-4F2D-894B-72FECE3C4134}" type="pres">
      <dgm:prSet presAssocID="{28693A76-F152-460E-9504-41843BDA7B50}" presName="imagNode" presStyleLbl="fgImgPlace1" presStyleIdx="2" presStyleCnt="6"/>
      <dgm:spPr/>
    </dgm:pt>
    <dgm:pt modelId="{A52DFBBD-2333-4724-B38F-83C1785C414A}" type="pres">
      <dgm:prSet presAssocID="{18E663F4-511E-436F-854D-B01CB2B5DFF9}" presName="sibTrans" presStyleLbl="sibTrans2D1" presStyleIdx="0" presStyleCnt="0"/>
      <dgm:spPr/>
      <dgm:t>
        <a:bodyPr/>
        <a:lstStyle/>
        <a:p>
          <a:endParaRPr lang="en-US"/>
        </a:p>
      </dgm:t>
    </dgm:pt>
    <dgm:pt modelId="{0D5AD552-5F79-4E84-909F-C423507C5E67}" type="pres">
      <dgm:prSet presAssocID="{713F4794-2EF6-414A-8942-727192738674}" presName="compNode" presStyleCnt="0"/>
      <dgm:spPr/>
    </dgm:pt>
    <dgm:pt modelId="{67CA7863-0E88-4644-96F6-9051669D3A38}" type="pres">
      <dgm:prSet presAssocID="{713F4794-2EF6-414A-8942-727192738674}" presName="bkgdShape" presStyleLbl="node1" presStyleIdx="3" presStyleCnt="6"/>
      <dgm:spPr/>
      <dgm:t>
        <a:bodyPr/>
        <a:lstStyle/>
        <a:p>
          <a:endParaRPr lang="en-US"/>
        </a:p>
      </dgm:t>
    </dgm:pt>
    <dgm:pt modelId="{6751C0FC-3294-4578-9FDF-2F8A7DE0F5CD}" type="pres">
      <dgm:prSet presAssocID="{713F4794-2EF6-414A-8942-727192738674}" presName="nodeTx" presStyleLbl="node1" presStyleIdx="3" presStyleCnt="6">
        <dgm:presLayoutVars>
          <dgm:bulletEnabled val="1"/>
        </dgm:presLayoutVars>
      </dgm:prSet>
      <dgm:spPr/>
      <dgm:t>
        <a:bodyPr/>
        <a:lstStyle/>
        <a:p>
          <a:endParaRPr lang="en-US"/>
        </a:p>
      </dgm:t>
    </dgm:pt>
    <dgm:pt modelId="{E50846DE-78CA-47C0-8BCC-533026809F49}" type="pres">
      <dgm:prSet presAssocID="{713F4794-2EF6-414A-8942-727192738674}" presName="invisiNode" presStyleLbl="node1" presStyleIdx="3" presStyleCnt="6"/>
      <dgm:spPr/>
    </dgm:pt>
    <dgm:pt modelId="{61611897-A5C7-4FE2-B2F0-E6DC6D227199}" type="pres">
      <dgm:prSet presAssocID="{713F4794-2EF6-414A-8942-727192738674}" presName="imagNode" presStyleLbl="fgImgPlace1" presStyleIdx="3" presStyleCnt="6"/>
      <dgm:spPr/>
    </dgm:pt>
    <dgm:pt modelId="{CD584CF2-DB4C-4735-9BD4-F32E851C8922}" type="pres">
      <dgm:prSet presAssocID="{2CA7C3AE-826E-4251-8BF7-105AD3B30325}" presName="sibTrans" presStyleLbl="sibTrans2D1" presStyleIdx="0" presStyleCnt="0"/>
      <dgm:spPr/>
      <dgm:t>
        <a:bodyPr/>
        <a:lstStyle/>
        <a:p>
          <a:endParaRPr lang="en-US"/>
        </a:p>
      </dgm:t>
    </dgm:pt>
    <dgm:pt modelId="{B8FF56A5-117D-40D5-8FF8-550CCADD2071}" type="pres">
      <dgm:prSet presAssocID="{E06941DC-5FAF-40D8-A52D-C8F35CB91570}" presName="compNode" presStyleCnt="0"/>
      <dgm:spPr/>
    </dgm:pt>
    <dgm:pt modelId="{D37B60AB-8967-47B0-813B-7737B03B0955}" type="pres">
      <dgm:prSet presAssocID="{E06941DC-5FAF-40D8-A52D-C8F35CB91570}" presName="bkgdShape" presStyleLbl="node1" presStyleIdx="4" presStyleCnt="6"/>
      <dgm:spPr/>
      <dgm:t>
        <a:bodyPr/>
        <a:lstStyle/>
        <a:p>
          <a:endParaRPr lang="en-US"/>
        </a:p>
      </dgm:t>
    </dgm:pt>
    <dgm:pt modelId="{DAD65F25-8CD6-4699-AAAB-4112F08676D2}" type="pres">
      <dgm:prSet presAssocID="{E06941DC-5FAF-40D8-A52D-C8F35CB91570}" presName="nodeTx" presStyleLbl="node1" presStyleIdx="4" presStyleCnt="6">
        <dgm:presLayoutVars>
          <dgm:bulletEnabled val="1"/>
        </dgm:presLayoutVars>
      </dgm:prSet>
      <dgm:spPr/>
      <dgm:t>
        <a:bodyPr/>
        <a:lstStyle/>
        <a:p>
          <a:endParaRPr lang="en-US"/>
        </a:p>
      </dgm:t>
    </dgm:pt>
    <dgm:pt modelId="{F35E09F8-A92D-4FAC-9672-27D0D969CBA8}" type="pres">
      <dgm:prSet presAssocID="{E06941DC-5FAF-40D8-A52D-C8F35CB91570}" presName="invisiNode" presStyleLbl="node1" presStyleIdx="4" presStyleCnt="6"/>
      <dgm:spPr/>
    </dgm:pt>
    <dgm:pt modelId="{84731928-0112-447B-A60C-9F0D32FC8865}" type="pres">
      <dgm:prSet presAssocID="{E06941DC-5FAF-40D8-A52D-C8F35CB91570}" presName="imagNode" presStyleLbl="fgImgPlace1" presStyleIdx="4" presStyleCnt="6"/>
      <dgm:spPr/>
    </dgm:pt>
    <dgm:pt modelId="{D8D8BD3F-E2B2-4B25-83D1-1558D018BA06}" type="pres">
      <dgm:prSet presAssocID="{931DFE3E-C979-4E68-B6D8-F1E21DAE22EE}" presName="sibTrans" presStyleLbl="sibTrans2D1" presStyleIdx="0" presStyleCnt="0"/>
      <dgm:spPr/>
      <dgm:t>
        <a:bodyPr/>
        <a:lstStyle/>
        <a:p>
          <a:endParaRPr lang="en-US"/>
        </a:p>
      </dgm:t>
    </dgm:pt>
    <dgm:pt modelId="{31CB6ACC-D9BD-4796-A841-AAFFDAD0DF9D}" type="pres">
      <dgm:prSet presAssocID="{09DAC830-BB71-4E0B-9D77-AACC8CE1380B}" presName="compNode" presStyleCnt="0"/>
      <dgm:spPr/>
    </dgm:pt>
    <dgm:pt modelId="{565288E6-E9E5-4DEF-8DA3-622F19EFA229}" type="pres">
      <dgm:prSet presAssocID="{09DAC830-BB71-4E0B-9D77-AACC8CE1380B}" presName="bkgdShape" presStyleLbl="node1" presStyleIdx="5" presStyleCnt="6"/>
      <dgm:spPr/>
      <dgm:t>
        <a:bodyPr/>
        <a:lstStyle/>
        <a:p>
          <a:endParaRPr lang="en-US"/>
        </a:p>
      </dgm:t>
    </dgm:pt>
    <dgm:pt modelId="{9F25DC93-AA33-4E1B-9834-FF93A76B69B5}" type="pres">
      <dgm:prSet presAssocID="{09DAC830-BB71-4E0B-9D77-AACC8CE1380B}" presName="nodeTx" presStyleLbl="node1" presStyleIdx="5" presStyleCnt="6">
        <dgm:presLayoutVars>
          <dgm:bulletEnabled val="1"/>
        </dgm:presLayoutVars>
      </dgm:prSet>
      <dgm:spPr/>
      <dgm:t>
        <a:bodyPr/>
        <a:lstStyle/>
        <a:p>
          <a:endParaRPr lang="en-US"/>
        </a:p>
      </dgm:t>
    </dgm:pt>
    <dgm:pt modelId="{FC5004CF-CB3C-4DCB-BC8B-4B7145CB9FC5}" type="pres">
      <dgm:prSet presAssocID="{09DAC830-BB71-4E0B-9D77-AACC8CE1380B}" presName="invisiNode" presStyleLbl="node1" presStyleIdx="5" presStyleCnt="6"/>
      <dgm:spPr/>
    </dgm:pt>
    <dgm:pt modelId="{EB1EA1D2-94D3-4BC6-B47D-C87E77AC6270}" type="pres">
      <dgm:prSet presAssocID="{09DAC830-BB71-4E0B-9D77-AACC8CE1380B}" presName="imagNode" presStyleLbl="fgImgPlace1" presStyleIdx="5" presStyleCnt="6"/>
      <dgm:spPr/>
    </dgm:pt>
  </dgm:ptLst>
  <dgm:cxnLst>
    <dgm:cxn modelId="{CAE2D068-3B63-4A4A-88E2-7222A4609014}" srcId="{03EFA3C7-A7EA-4368-B335-FBA412A0358C}" destId="{713F4794-2EF6-414A-8942-727192738674}" srcOrd="3" destOrd="0" parTransId="{B00B3B4A-7903-4347-BDE8-F903FD515080}" sibTransId="{2CA7C3AE-826E-4251-8BF7-105AD3B30325}"/>
    <dgm:cxn modelId="{80E5F564-378F-2240-B7F9-A544AA59AFFA}" type="presOf" srcId="{E06941DC-5FAF-40D8-A52D-C8F35CB91570}" destId="{DAD65F25-8CD6-4699-AAAB-4112F08676D2}" srcOrd="1" destOrd="0" presId="urn:microsoft.com/office/officeart/2005/8/layout/hList7"/>
    <dgm:cxn modelId="{59524291-D8BE-FD4B-8F22-294E4956FC04}" type="presOf" srcId="{03EFA3C7-A7EA-4368-B335-FBA412A0358C}" destId="{54B3A9A1-A632-41D3-AC13-F125AC902DA8}" srcOrd="0" destOrd="0" presId="urn:microsoft.com/office/officeart/2005/8/layout/hList7"/>
    <dgm:cxn modelId="{E3CF3895-F028-244A-BD88-3EEE4F5A7C2B}" type="presOf" srcId="{09DAC830-BB71-4E0B-9D77-AACC8CE1380B}" destId="{565288E6-E9E5-4DEF-8DA3-622F19EFA229}" srcOrd="0" destOrd="0" presId="urn:microsoft.com/office/officeart/2005/8/layout/hList7"/>
    <dgm:cxn modelId="{7042EC00-2D4C-A64D-9A70-DBB63E1AF309}" type="presOf" srcId="{E06941DC-5FAF-40D8-A52D-C8F35CB91570}" destId="{D37B60AB-8967-47B0-813B-7737B03B0955}" srcOrd="0" destOrd="0" presId="urn:microsoft.com/office/officeart/2005/8/layout/hList7"/>
    <dgm:cxn modelId="{A1E3DFDD-1CE4-FA49-9AB2-B9C58960B4AE}" type="presOf" srcId="{28693A76-F152-460E-9504-41843BDA7B50}" destId="{AE3FA76D-EDC1-4D8C-BA4B-CEB86EE0A1CA}" srcOrd="1" destOrd="0" presId="urn:microsoft.com/office/officeart/2005/8/layout/hList7"/>
    <dgm:cxn modelId="{1733794E-52C0-0F4A-9BD2-9AEFB6644E81}" type="presOf" srcId="{28693A76-F152-460E-9504-41843BDA7B50}" destId="{9047532F-2A1B-4882-BB21-9492D65557A2}" srcOrd="0" destOrd="0" presId="urn:microsoft.com/office/officeart/2005/8/layout/hList7"/>
    <dgm:cxn modelId="{D458A641-B9DC-4EBE-AE73-932702019164}" srcId="{03EFA3C7-A7EA-4368-B335-FBA412A0358C}" destId="{E06941DC-5FAF-40D8-A52D-C8F35CB91570}" srcOrd="4" destOrd="0" parTransId="{8A2675DE-32AE-430A-8858-EC0A678AFE3E}" sibTransId="{931DFE3E-C979-4E68-B6D8-F1E21DAE22EE}"/>
    <dgm:cxn modelId="{2BFD4DD2-F9E8-4EE8-8C97-569396AB01AD}" srcId="{03EFA3C7-A7EA-4368-B335-FBA412A0358C}" destId="{28693A76-F152-460E-9504-41843BDA7B50}" srcOrd="2" destOrd="0" parTransId="{3A35799C-2159-42B1-8121-894B10EC6E76}" sibTransId="{18E663F4-511E-436F-854D-B01CB2B5DFF9}"/>
    <dgm:cxn modelId="{C3D3C616-C91A-DD46-AA97-67331795E27D}" type="presOf" srcId="{713F4794-2EF6-414A-8942-727192738674}" destId="{6751C0FC-3294-4578-9FDF-2F8A7DE0F5CD}" srcOrd="1" destOrd="0" presId="urn:microsoft.com/office/officeart/2005/8/layout/hList7"/>
    <dgm:cxn modelId="{A6B229FD-AFDF-6B4E-BF01-DADEAC5290A6}" type="presOf" srcId="{713F4794-2EF6-414A-8942-727192738674}" destId="{67CA7863-0E88-4644-96F6-9051669D3A38}" srcOrd="0" destOrd="0" presId="urn:microsoft.com/office/officeart/2005/8/layout/hList7"/>
    <dgm:cxn modelId="{BFE2462B-7BB0-B044-9C15-7D9AAD3F8A27}" type="presOf" srcId="{2CA7C3AE-826E-4251-8BF7-105AD3B30325}" destId="{CD584CF2-DB4C-4735-9BD4-F32E851C8922}" srcOrd="0" destOrd="0" presId="urn:microsoft.com/office/officeart/2005/8/layout/hList7"/>
    <dgm:cxn modelId="{46EBDDBA-AC18-4924-A69A-D2A9A7AB8F01}" srcId="{03EFA3C7-A7EA-4368-B335-FBA412A0358C}" destId="{323329AC-7B4D-47A0-B93D-6A82E5D5E12F}" srcOrd="1" destOrd="0" parTransId="{2D7A1F54-1A57-41BA-9DC4-DD61476AB8C4}" sibTransId="{F848FB97-A109-4A16-80A9-ACB473A576F7}"/>
    <dgm:cxn modelId="{C5CCEC08-2FAB-2245-BE34-CBD1C2EA8731}" type="presOf" srcId="{2B7D1EE5-2D88-4E86-BC32-3761BE8E9755}" destId="{3565D3DA-513E-449B-94A4-7688EF8610E3}" srcOrd="1" destOrd="0" presId="urn:microsoft.com/office/officeart/2005/8/layout/hList7"/>
    <dgm:cxn modelId="{308AA6DB-C283-FF46-9902-871772647240}" type="presOf" srcId="{931DFE3E-C979-4E68-B6D8-F1E21DAE22EE}" destId="{D8D8BD3F-E2B2-4B25-83D1-1558D018BA06}" srcOrd="0" destOrd="0" presId="urn:microsoft.com/office/officeart/2005/8/layout/hList7"/>
    <dgm:cxn modelId="{C2B034A1-4A0F-FF47-9F6D-5E4E26A7CD46}" type="presOf" srcId="{323329AC-7B4D-47A0-B93D-6A82E5D5E12F}" destId="{34BB2655-9490-4872-B975-0E9590AEB93F}" srcOrd="0" destOrd="0" presId="urn:microsoft.com/office/officeart/2005/8/layout/hList7"/>
    <dgm:cxn modelId="{C4A9CEBF-839A-4976-8377-9022E10D6E74}" srcId="{03EFA3C7-A7EA-4368-B335-FBA412A0358C}" destId="{09DAC830-BB71-4E0B-9D77-AACC8CE1380B}" srcOrd="5" destOrd="0" parTransId="{30BF015F-8229-49E8-801D-582AA8E3D87E}" sibTransId="{D266EFF0-0AC1-4757-82DD-73B9B39E6472}"/>
    <dgm:cxn modelId="{8B429F94-E962-9440-A156-1B3B9311B200}" type="presOf" srcId="{09DAC830-BB71-4E0B-9D77-AACC8CE1380B}" destId="{9F25DC93-AA33-4E1B-9834-FF93A76B69B5}" srcOrd="1" destOrd="0" presId="urn:microsoft.com/office/officeart/2005/8/layout/hList7"/>
    <dgm:cxn modelId="{1D41208B-904D-4E22-BBF2-C937EB5437AF}" srcId="{03EFA3C7-A7EA-4368-B335-FBA412A0358C}" destId="{2B7D1EE5-2D88-4E86-BC32-3761BE8E9755}" srcOrd="0" destOrd="0" parTransId="{2DAFCBF1-2FE5-40C2-913B-7671E38A187E}" sibTransId="{11949EC8-5977-4DDE-B130-A73EED5C38B4}"/>
    <dgm:cxn modelId="{F3443252-DC55-F94D-8F2A-7179C5767B6A}" type="presOf" srcId="{2B7D1EE5-2D88-4E86-BC32-3761BE8E9755}" destId="{2AEBB27C-34B4-4C12-96AF-23269F213307}" srcOrd="0" destOrd="0" presId="urn:microsoft.com/office/officeart/2005/8/layout/hList7"/>
    <dgm:cxn modelId="{D66E8581-CAE8-5D41-8BCA-4EC11CAE92F1}" type="presOf" srcId="{18E663F4-511E-436F-854D-B01CB2B5DFF9}" destId="{A52DFBBD-2333-4724-B38F-83C1785C414A}" srcOrd="0" destOrd="0" presId="urn:microsoft.com/office/officeart/2005/8/layout/hList7"/>
    <dgm:cxn modelId="{BCC97DDC-0A7F-E848-8ADD-0AABA1B51A74}" type="presOf" srcId="{F848FB97-A109-4A16-80A9-ACB473A576F7}" destId="{F5C194BD-9A03-4844-AC49-62000A1074CF}" srcOrd="0" destOrd="0" presId="urn:microsoft.com/office/officeart/2005/8/layout/hList7"/>
    <dgm:cxn modelId="{34A5B72A-8728-C048-A71B-F731F4146825}" type="presOf" srcId="{11949EC8-5977-4DDE-B130-A73EED5C38B4}" destId="{1F19E0E0-0402-4874-988D-F18E89BC3987}" srcOrd="0" destOrd="0" presId="urn:microsoft.com/office/officeart/2005/8/layout/hList7"/>
    <dgm:cxn modelId="{7C9BDF03-14F1-6B4F-B840-068F6595050D}" type="presOf" srcId="{323329AC-7B4D-47A0-B93D-6A82E5D5E12F}" destId="{693204AF-809A-4250-ADC6-FD7CF6AC2B11}" srcOrd="1" destOrd="0" presId="urn:microsoft.com/office/officeart/2005/8/layout/hList7"/>
    <dgm:cxn modelId="{D59628CF-B657-694F-9F83-9CADC9E523F1}" type="presParOf" srcId="{54B3A9A1-A632-41D3-AC13-F125AC902DA8}" destId="{F49A3BB4-41E6-4E0A-BBE9-7901BF6EDA13}" srcOrd="0" destOrd="0" presId="urn:microsoft.com/office/officeart/2005/8/layout/hList7"/>
    <dgm:cxn modelId="{9B1C9BE4-36B9-1043-8902-B72F19DCF268}" type="presParOf" srcId="{54B3A9A1-A632-41D3-AC13-F125AC902DA8}" destId="{F01837A5-8799-4B7A-BAD9-9BD31B5F8987}" srcOrd="1" destOrd="0" presId="urn:microsoft.com/office/officeart/2005/8/layout/hList7"/>
    <dgm:cxn modelId="{C57AC681-0940-8840-A427-B5340B05BA53}" type="presParOf" srcId="{F01837A5-8799-4B7A-BAD9-9BD31B5F8987}" destId="{DEFF3EF9-2640-49E7-ADB7-D73FC321F89E}" srcOrd="0" destOrd="0" presId="urn:microsoft.com/office/officeart/2005/8/layout/hList7"/>
    <dgm:cxn modelId="{DB00DD18-E7DD-AD4E-90A9-B4BDE77F224A}" type="presParOf" srcId="{DEFF3EF9-2640-49E7-ADB7-D73FC321F89E}" destId="{2AEBB27C-34B4-4C12-96AF-23269F213307}" srcOrd="0" destOrd="0" presId="urn:microsoft.com/office/officeart/2005/8/layout/hList7"/>
    <dgm:cxn modelId="{1DFA42BC-3F2E-5349-88AA-0C6357EF93E4}" type="presParOf" srcId="{DEFF3EF9-2640-49E7-ADB7-D73FC321F89E}" destId="{3565D3DA-513E-449B-94A4-7688EF8610E3}" srcOrd="1" destOrd="0" presId="urn:microsoft.com/office/officeart/2005/8/layout/hList7"/>
    <dgm:cxn modelId="{FA8119C3-7EA1-7148-A490-91026E0995A7}" type="presParOf" srcId="{DEFF3EF9-2640-49E7-ADB7-D73FC321F89E}" destId="{FA962101-1AE8-45E5-A3B4-0BC765E5B724}" srcOrd="2" destOrd="0" presId="urn:microsoft.com/office/officeart/2005/8/layout/hList7"/>
    <dgm:cxn modelId="{34E4C20D-B588-A04A-A89B-9CA78D9E4057}" type="presParOf" srcId="{DEFF3EF9-2640-49E7-ADB7-D73FC321F89E}" destId="{EC516702-8483-408E-9B72-9AB5D9772ABA}" srcOrd="3" destOrd="0" presId="urn:microsoft.com/office/officeart/2005/8/layout/hList7"/>
    <dgm:cxn modelId="{049EB903-B1A0-BC4D-B98F-54D8DDA1C7CA}" type="presParOf" srcId="{F01837A5-8799-4B7A-BAD9-9BD31B5F8987}" destId="{1F19E0E0-0402-4874-988D-F18E89BC3987}" srcOrd="1" destOrd="0" presId="urn:microsoft.com/office/officeart/2005/8/layout/hList7"/>
    <dgm:cxn modelId="{3A547D67-6259-2949-B1CF-C21A987C1639}" type="presParOf" srcId="{F01837A5-8799-4B7A-BAD9-9BD31B5F8987}" destId="{CE15CEED-85CF-4482-BA35-8E8F05D7EBC9}" srcOrd="2" destOrd="0" presId="urn:microsoft.com/office/officeart/2005/8/layout/hList7"/>
    <dgm:cxn modelId="{450A92E3-3538-A941-BB79-5AB98309AD8C}" type="presParOf" srcId="{CE15CEED-85CF-4482-BA35-8E8F05D7EBC9}" destId="{34BB2655-9490-4872-B975-0E9590AEB93F}" srcOrd="0" destOrd="0" presId="urn:microsoft.com/office/officeart/2005/8/layout/hList7"/>
    <dgm:cxn modelId="{0176E069-F27D-9B4C-A69E-B1C5754501F0}" type="presParOf" srcId="{CE15CEED-85CF-4482-BA35-8E8F05D7EBC9}" destId="{693204AF-809A-4250-ADC6-FD7CF6AC2B11}" srcOrd="1" destOrd="0" presId="urn:microsoft.com/office/officeart/2005/8/layout/hList7"/>
    <dgm:cxn modelId="{76BEEB5D-04D6-5144-B752-29D2BC0A704D}" type="presParOf" srcId="{CE15CEED-85CF-4482-BA35-8E8F05D7EBC9}" destId="{E55DA5A5-1EA7-41CB-827D-0011425E03B0}" srcOrd="2" destOrd="0" presId="urn:microsoft.com/office/officeart/2005/8/layout/hList7"/>
    <dgm:cxn modelId="{005E9338-96CB-644F-85EA-D32FF1BBE68E}" type="presParOf" srcId="{CE15CEED-85CF-4482-BA35-8E8F05D7EBC9}" destId="{028BCBCA-6F2D-4E09-A7E2-2689C75A4B24}" srcOrd="3" destOrd="0" presId="urn:microsoft.com/office/officeart/2005/8/layout/hList7"/>
    <dgm:cxn modelId="{9078FBBE-D746-D047-8B66-5E70AF6304B9}" type="presParOf" srcId="{F01837A5-8799-4B7A-BAD9-9BD31B5F8987}" destId="{F5C194BD-9A03-4844-AC49-62000A1074CF}" srcOrd="3" destOrd="0" presId="urn:microsoft.com/office/officeart/2005/8/layout/hList7"/>
    <dgm:cxn modelId="{4B83E376-2202-DE4B-BCA9-870CBEFE3260}" type="presParOf" srcId="{F01837A5-8799-4B7A-BAD9-9BD31B5F8987}" destId="{0BD3304A-DD60-491D-A91B-EE8919772D67}" srcOrd="4" destOrd="0" presId="urn:microsoft.com/office/officeart/2005/8/layout/hList7"/>
    <dgm:cxn modelId="{8EA00B23-76DC-5043-9F0C-10CDE00A1E59}" type="presParOf" srcId="{0BD3304A-DD60-491D-A91B-EE8919772D67}" destId="{9047532F-2A1B-4882-BB21-9492D65557A2}" srcOrd="0" destOrd="0" presId="urn:microsoft.com/office/officeart/2005/8/layout/hList7"/>
    <dgm:cxn modelId="{EFC82540-07DA-294B-AE79-78429CD6AF48}" type="presParOf" srcId="{0BD3304A-DD60-491D-A91B-EE8919772D67}" destId="{AE3FA76D-EDC1-4D8C-BA4B-CEB86EE0A1CA}" srcOrd="1" destOrd="0" presId="urn:microsoft.com/office/officeart/2005/8/layout/hList7"/>
    <dgm:cxn modelId="{75DEAAF0-75A2-A846-AC69-12D2F736600E}" type="presParOf" srcId="{0BD3304A-DD60-491D-A91B-EE8919772D67}" destId="{AF15F126-D597-49C8-9186-B344D979A08B}" srcOrd="2" destOrd="0" presId="urn:microsoft.com/office/officeart/2005/8/layout/hList7"/>
    <dgm:cxn modelId="{B6629A2E-FEC6-5845-B255-E43F96A626C2}" type="presParOf" srcId="{0BD3304A-DD60-491D-A91B-EE8919772D67}" destId="{D514318D-FC50-4F2D-894B-72FECE3C4134}" srcOrd="3" destOrd="0" presId="urn:microsoft.com/office/officeart/2005/8/layout/hList7"/>
    <dgm:cxn modelId="{9FBD111E-055D-AB4E-B65C-C4EA74C1F4E0}" type="presParOf" srcId="{F01837A5-8799-4B7A-BAD9-9BD31B5F8987}" destId="{A52DFBBD-2333-4724-B38F-83C1785C414A}" srcOrd="5" destOrd="0" presId="urn:microsoft.com/office/officeart/2005/8/layout/hList7"/>
    <dgm:cxn modelId="{3EBA4FAD-AABF-3147-8654-EE587A74AD74}" type="presParOf" srcId="{F01837A5-8799-4B7A-BAD9-9BD31B5F8987}" destId="{0D5AD552-5F79-4E84-909F-C423507C5E67}" srcOrd="6" destOrd="0" presId="urn:microsoft.com/office/officeart/2005/8/layout/hList7"/>
    <dgm:cxn modelId="{46CD1607-B3F9-8D45-84E6-AC5C96CD420D}" type="presParOf" srcId="{0D5AD552-5F79-4E84-909F-C423507C5E67}" destId="{67CA7863-0E88-4644-96F6-9051669D3A38}" srcOrd="0" destOrd="0" presId="urn:microsoft.com/office/officeart/2005/8/layout/hList7"/>
    <dgm:cxn modelId="{62D8BD0F-01F7-0A4A-9DC4-51B9E917595D}" type="presParOf" srcId="{0D5AD552-5F79-4E84-909F-C423507C5E67}" destId="{6751C0FC-3294-4578-9FDF-2F8A7DE0F5CD}" srcOrd="1" destOrd="0" presId="urn:microsoft.com/office/officeart/2005/8/layout/hList7"/>
    <dgm:cxn modelId="{C84465EC-D98C-BF4B-8BAE-1626D3FFA6CB}" type="presParOf" srcId="{0D5AD552-5F79-4E84-909F-C423507C5E67}" destId="{E50846DE-78CA-47C0-8BCC-533026809F49}" srcOrd="2" destOrd="0" presId="urn:microsoft.com/office/officeart/2005/8/layout/hList7"/>
    <dgm:cxn modelId="{C794BE7B-675B-AE4A-BB66-9281038E2F3C}" type="presParOf" srcId="{0D5AD552-5F79-4E84-909F-C423507C5E67}" destId="{61611897-A5C7-4FE2-B2F0-E6DC6D227199}" srcOrd="3" destOrd="0" presId="urn:microsoft.com/office/officeart/2005/8/layout/hList7"/>
    <dgm:cxn modelId="{AEA2D482-6D31-EA41-99FE-03238B12EEF7}" type="presParOf" srcId="{F01837A5-8799-4B7A-BAD9-9BD31B5F8987}" destId="{CD584CF2-DB4C-4735-9BD4-F32E851C8922}" srcOrd="7" destOrd="0" presId="urn:microsoft.com/office/officeart/2005/8/layout/hList7"/>
    <dgm:cxn modelId="{D5E3FD91-836C-8341-B491-71E8851AF8E3}" type="presParOf" srcId="{F01837A5-8799-4B7A-BAD9-9BD31B5F8987}" destId="{B8FF56A5-117D-40D5-8FF8-550CCADD2071}" srcOrd="8" destOrd="0" presId="urn:microsoft.com/office/officeart/2005/8/layout/hList7"/>
    <dgm:cxn modelId="{B9D91C3A-8744-EE42-8206-712B5DF63C9F}" type="presParOf" srcId="{B8FF56A5-117D-40D5-8FF8-550CCADD2071}" destId="{D37B60AB-8967-47B0-813B-7737B03B0955}" srcOrd="0" destOrd="0" presId="urn:microsoft.com/office/officeart/2005/8/layout/hList7"/>
    <dgm:cxn modelId="{A5514A0F-8D1C-0241-9510-2C7953E87030}" type="presParOf" srcId="{B8FF56A5-117D-40D5-8FF8-550CCADD2071}" destId="{DAD65F25-8CD6-4699-AAAB-4112F08676D2}" srcOrd="1" destOrd="0" presId="urn:microsoft.com/office/officeart/2005/8/layout/hList7"/>
    <dgm:cxn modelId="{404A34B6-2166-EB43-ACC3-BEB54930034F}" type="presParOf" srcId="{B8FF56A5-117D-40D5-8FF8-550CCADD2071}" destId="{F35E09F8-A92D-4FAC-9672-27D0D969CBA8}" srcOrd="2" destOrd="0" presId="urn:microsoft.com/office/officeart/2005/8/layout/hList7"/>
    <dgm:cxn modelId="{C6E4DD3C-88EF-8B48-92B8-AECD22A5BDB9}" type="presParOf" srcId="{B8FF56A5-117D-40D5-8FF8-550CCADD2071}" destId="{84731928-0112-447B-A60C-9F0D32FC8865}" srcOrd="3" destOrd="0" presId="urn:microsoft.com/office/officeart/2005/8/layout/hList7"/>
    <dgm:cxn modelId="{9FAD08B7-1E27-0D48-A845-35BB37D2B93B}" type="presParOf" srcId="{F01837A5-8799-4B7A-BAD9-9BD31B5F8987}" destId="{D8D8BD3F-E2B2-4B25-83D1-1558D018BA06}" srcOrd="9" destOrd="0" presId="urn:microsoft.com/office/officeart/2005/8/layout/hList7"/>
    <dgm:cxn modelId="{008D86A3-A75E-C14D-84AA-8ACBE480AF1E}" type="presParOf" srcId="{F01837A5-8799-4B7A-BAD9-9BD31B5F8987}" destId="{31CB6ACC-D9BD-4796-A841-AAFFDAD0DF9D}" srcOrd="10" destOrd="0" presId="urn:microsoft.com/office/officeart/2005/8/layout/hList7"/>
    <dgm:cxn modelId="{F9AEC9EE-B65B-E74E-9EDF-39CDFD0C4998}" type="presParOf" srcId="{31CB6ACC-D9BD-4796-A841-AAFFDAD0DF9D}" destId="{565288E6-E9E5-4DEF-8DA3-622F19EFA229}" srcOrd="0" destOrd="0" presId="urn:microsoft.com/office/officeart/2005/8/layout/hList7"/>
    <dgm:cxn modelId="{C3B8D9F9-37CF-254B-9589-C01718104FD7}" type="presParOf" srcId="{31CB6ACC-D9BD-4796-A841-AAFFDAD0DF9D}" destId="{9F25DC93-AA33-4E1B-9834-FF93A76B69B5}" srcOrd="1" destOrd="0" presId="urn:microsoft.com/office/officeart/2005/8/layout/hList7"/>
    <dgm:cxn modelId="{8B2BCFC8-8AC4-FC48-A980-693CC9ADBBDE}" type="presParOf" srcId="{31CB6ACC-D9BD-4796-A841-AAFFDAD0DF9D}" destId="{FC5004CF-CB3C-4DCB-BC8B-4B7145CB9FC5}" srcOrd="2" destOrd="0" presId="urn:microsoft.com/office/officeart/2005/8/layout/hList7"/>
    <dgm:cxn modelId="{2F38885E-C9E3-2246-B6C2-A3EB6072C33B}" type="presParOf" srcId="{31CB6ACC-D9BD-4796-A841-AAFFDAD0DF9D}" destId="{EB1EA1D2-94D3-4BC6-B47D-C87E77AC627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EFB39-0D50-495F-82E6-94067C886C08}" type="doc">
      <dgm:prSet loTypeId="urn:microsoft.com/office/officeart/2005/8/layout/pList2" loCatId="list" qsTypeId="urn:microsoft.com/office/officeart/2005/8/quickstyle/3d2" qsCatId="3D" csTypeId="urn:microsoft.com/office/officeart/2005/8/colors/colorful4" csCatId="colorful" phldr="1"/>
      <dgm:spPr/>
      <dgm:t>
        <a:bodyPr/>
        <a:lstStyle/>
        <a:p>
          <a:endParaRPr lang="en-US"/>
        </a:p>
      </dgm:t>
    </dgm:pt>
    <dgm:pt modelId="{6C07156D-2E18-4075-A736-CA043B9F131B}">
      <dgm:prSet custT="1"/>
      <dgm:spPr>
        <a:solidFill>
          <a:srgbClr val="008000"/>
        </a:solidFill>
      </dgm:spPr>
      <dgm:t>
        <a:bodyPr/>
        <a:lstStyle/>
        <a:p>
          <a:pPr algn="l" rtl="0"/>
          <a:r>
            <a:rPr lang="zh-CN" altLang="en-US" sz="1800" b="1" i="0" u="none" dirty="0" smtClean="0">
              <a:solidFill>
                <a:schemeClr val="tx1"/>
              </a:solidFill>
              <a:latin typeface="+mn-ea"/>
              <a:ea typeface="+mn-ea"/>
            </a:rPr>
            <a:t>我们致力于为我们的图书馆客户及其服务之社区</a:t>
          </a:r>
          <a:endParaRPr lang="en-US" sz="1800" b="1" dirty="0">
            <a:solidFill>
              <a:schemeClr val="tx1"/>
            </a:solidFill>
            <a:latin typeface="+mn-ea"/>
            <a:ea typeface="+mn-ea"/>
          </a:endParaRPr>
        </a:p>
      </dgm:t>
    </dgm:pt>
    <dgm:pt modelId="{42A57120-6D7C-462B-BF6F-3CB0422A2601}" type="parTrans" cxnId="{5CEE0BF0-4036-4DF2-BA2E-9BC1C731064E}">
      <dgm:prSet/>
      <dgm:spPr/>
      <dgm:t>
        <a:bodyPr/>
        <a:lstStyle/>
        <a:p>
          <a:endParaRPr lang="en-US"/>
        </a:p>
      </dgm:t>
    </dgm:pt>
    <dgm:pt modelId="{705600F3-44EE-4A3F-B40F-A4DC4D7C9B8F}" type="sibTrans" cxnId="{5CEE0BF0-4036-4DF2-BA2E-9BC1C731064E}">
      <dgm:prSet/>
      <dgm:spPr/>
      <dgm:t>
        <a:bodyPr/>
        <a:lstStyle/>
        <a:p>
          <a:endParaRPr lang="en-US"/>
        </a:p>
      </dgm:t>
    </dgm:pt>
    <dgm:pt modelId="{935FE62E-4D1D-406A-BE97-E4CA13C5DE48}">
      <dgm:prSet custT="1"/>
      <dgm:spPr>
        <a:solidFill>
          <a:schemeClr val="accent6">
            <a:lumMod val="40000"/>
            <a:lumOff val="60000"/>
          </a:schemeClr>
        </a:solidFill>
      </dgm:spPr>
      <dgm:t>
        <a:bodyPr/>
        <a:lstStyle/>
        <a:p>
          <a:pPr algn="l"/>
          <a:r>
            <a:rPr lang="zh-CN" altLang="en-US" sz="1800" b="1" i="0" u="none" dirty="0" smtClean="0">
              <a:solidFill>
                <a:schemeClr val="tx1"/>
              </a:solidFill>
              <a:latin typeface="+mn-ea"/>
              <a:ea typeface="+mn-ea"/>
            </a:rPr>
            <a:t>我们与图书馆共同连接图书馆的各种资源，用教育和激励来引导社区繁荣发展。</a:t>
          </a:r>
          <a:endParaRPr lang="zh-CN" altLang="en-US" sz="1800" b="1" dirty="0">
            <a:solidFill>
              <a:schemeClr val="tx1"/>
            </a:solidFill>
            <a:latin typeface="+mn-ea"/>
            <a:ea typeface="+mn-ea"/>
          </a:endParaRPr>
        </a:p>
      </dgm:t>
    </dgm:pt>
    <dgm:pt modelId="{D5834F0B-2C06-4B64-A145-0F7EFC6ED9F0}" type="parTrans" cxnId="{1553B323-65C3-410A-9AD5-48816A8B42BC}">
      <dgm:prSet/>
      <dgm:spPr/>
      <dgm:t>
        <a:bodyPr/>
        <a:lstStyle/>
        <a:p>
          <a:endParaRPr lang="en-US"/>
        </a:p>
      </dgm:t>
    </dgm:pt>
    <dgm:pt modelId="{2854F110-440F-4B5F-8DF9-0C90B3801DA9}" type="sibTrans" cxnId="{1553B323-65C3-410A-9AD5-48816A8B42BC}">
      <dgm:prSet/>
      <dgm:spPr/>
      <dgm:t>
        <a:bodyPr/>
        <a:lstStyle/>
        <a:p>
          <a:endParaRPr lang="en-US"/>
        </a:p>
      </dgm:t>
    </dgm:pt>
    <dgm:pt modelId="{3C3A95DE-7037-4D25-8364-2D4BE3AC9B1A}">
      <dgm:prSet custT="1"/>
      <dgm:spPr>
        <a:solidFill>
          <a:srgbClr val="FFCC66"/>
        </a:solidFill>
      </dgm:spPr>
      <dgm:t>
        <a:bodyPr/>
        <a:lstStyle/>
        <a:p>
          <a:pPr algn="l"/>
          <a:r>
            <a:rPr lang="zh-CN" altLang="en-US" sz="1800" b="1" i="0" u="none" dirty="0" smtClean="0">
              <a:solidFill>
                <a:schemeClr val="tx1"/>
              </a:solidFill>
              <a:latin typeface="+mn-ea"/>
              <a:ea typeface="+mn-ea"/>
            </a:rPr>
            <a:t>我们的承诺不只是软件和技术支持 </a:t>
          </a:r>
          <a:r>
            <a:rPr lang="en-US" altLang="zh-CN" sz="1800" b="1" i="0" u="none" dirty="0" smtClean="0">
              <a:solidFill>
                <a:schemeClr val="tx1"/>
              </a:solidFill>
              <a:latin typeface="+mn-ea"/>
              <a:ea typeface="+mn-ea"/>
            </a:rPr>
            <a:t>- </a:t>
          </a:r>
          <a:r>
            <a:rPr lang="zh-CN" altLang="en-US" sz="1800" b="1" i="0" u="none" dirty="0" smtClean="0">
              <a:solidFill>
                <a:schemeClr val="tx1"/>
              </a:solidFill>
              <a:latin typeface="+mn-ea"/>
              <a:ea typeface="+mn-ea"/>
            </a:rPr>
            <a:t>而是一个为图书馆业界提供真实可靠的服务。</a:t>
          </a:r>
          <a:endParaRPr lang="zh-CN" altLang="en-US" sz="1800" b="1" dirty="0">
            <a:solidFill>
              <a:schemeClr val="tx1"/>
            </a:solidFill>
            <a:latin typeface="+mn-ea"/>
            <a:ea typeface="+mn-ea"/>
          </a:endParaRPr>
        </a:p>
      </dgm:t>
    </dgm:pt>
    <dgm:pt modelId="{0EF03408-5817-4E86-8C8A-1AB8CEF117FC}" type="parTrans" cxnId="{DB47A0C9-A3F9-44FD-814F-3D66C5704869}">
      <dgm:prSet/>
      <dgm:spPr/>
      <dgm:t>
        <a:bodyPr/>
        <a:lstStyle/>
        <a:p>
          <a:endParaRPr lang="en-US"/>
        </a:p>
      </dgm:t>
    </dgm:pt>
    <dgm:pt modelId="{6D6391E5-A7D1-41C1-A031-80E84172A7CA}" type="sibTrans" cxnId="{DB47A0C9-A3F9-44FD-814F-3D66C5704869}">
      <dgm:prSet/>
      <dgm:spPr/>
      <dgm:t>
        <a:bodyPr/>
        <a:lstStyle/>
        <a:p>
          <a:endParaRPr lang="en-US"/>
        </a:p>
      </dgm:t>
    </dgm:pt>
    <dgm:pt modelId="{01C40375-9315-43A1-9886-52DA55C23E69}">
      <dgm:prSet custT="1"/>
      <dgm:spPr>
        <a:solidFill>
          <a:srgbClr val="FF0000"/>
        </a:solidFill>
      </dgm:spPr>
      <dgm:t>
        <a:bodyPr/>
        <a:lstStyle/>
        <a:p>
          <a:r>
            <a:rPr lang="zh-CN" altLang="en-US" sz="1600" b="1" i="0" u="none" dirty="0" smtClean="0">
              <a:solidFill>
                <a:schemeClr val="tx1"/>
              </a:solidFill>
              <a:latin typeface="+mn-ea"/>
              <a:ea typeface="+mn-ea"/>
            </a:rPr>
            <a:t>我们的团队成员允诺：</a:t>
          </a:r>
          <a:endParaRPr lang="zh-CN" altLang="en-US" sz="1600" b="1" dirty="0">
            <a:solidFill>
              <a:schemeClr val="tx1"/>
            </a:solidFill>
            <a:latin typeface="+mn-ea"/>
            <a:ea typeface="+mn-ea"/>
          </a:endParaRPr>
        </a:p>
      </dgm:t>
    </dgm:pt>
    <dgm:pt modelId="{36AEAA5D-7E8A-4605-8DA1-E5A62DA18AC0}" type="parTrans" cxnId="{9E32A9DE-967B-4BEA-8B8B-99A2E2A00010}">
      <dgm:prSet/>
      <dgm:spPr/>
      <dgm:t>
        <a:bodyPr/>
        <a:lstStyle/>
        <a:p>
          <a:endParaRPr lang="en-US"/>
        </a:p>
      </dgm:t>
    </dgm:pt>
    <dgm:pt modelId="{FCE7CBE8-359B-48D0-B87C-2771F9C80AAD}" type="sibTrans" cxnId="{9E32A9DE-967B-4BEA-8B8B-99A2E2A00010}">
      <dgm:prSet/>
      <dgm:spPr/>
      <dgm:t>
        <a:bodyPr/>
        <a:lstStyle/>
        <a:p>
          <a:endParaRPr lang="en-US"/>
        </a:p>
      </dgm:t>
    </dgm:pt>
    <dgm:pt modelId="{1EF81ADC-D0D0-4A4A-81AC-247590636291}">
      <dgm:prSet custT="1"/>
      <dgm:spPr>
        <a:solidFill>
          <a:srgbClr val="FF0000"/>
        </a:solidFill>
      </dgm:spPr>
      <dgm:t>
        <a:bodyPr/>
        <a:lstStyle/>
        <a:p>
          <a:r>
            <a:rPr lang="zh-CN" altLang="en-US" sz="1600" b="1" i="0" u="none" dirty="0" smtClean="0">
              <a:solidFill>
                <a:schemeClr val="tx1"/>
              </a:solidFill>
              <a:latin typeface="+mn-ea"/>
              <a:ea typeface="+mn-ea"/>
            </a:rPr>
            <a:t>为图书馆工作人员和用户开发并提供强大的技术</a:t>
          </a:r>
          <a:endParaRPr lang="zh-CN" altLang="en-US" sz="1600" b="1" dirty="0">
            <a:solidFill>
              <a:schemeClr val="tx1"/>
            </a:solidFill>
            <a:latin typeface="+mn-ea"/>
            <a:ea typeface="+mn-ea"/>
          </a:endParaRPr>
        </a:p>
      </dgm:t>
    </dgm:pt>
    <dgm:pt modelId="{0C337D6C-4F65-40DE-8869-BBE201688059}" type="parTrans" cxnId="{93D2A1C2-4E6D-4037-8EE1-CB85624A274B}">
      <dgm:prSet/>
      <dgm:spPr/>
      <dgm:t>
        <a:bodyPr/>
        <a:lstStyle/>
        <a:p>
          <a:endParaRPr lang="en-US"/>
        </a:p>
      </dgm:t>
    </dgm:pt>
    <dgm:pt modelId="{8B817326-D62D-40C7-A472-9E9D937634CA}" type="sibTrans" cxnId="{93D2A1C2-4E6D-4037-8EE1-CB85624A274B}">
      <dgm:prSet/>
      <dgm:spPr/>
      <dgm:t>
        <a:bodyPr/>
        <a:lstStyle/>
        <a:p>
          <a:endParaRPr lang="en-US"/>
        </a:p>
      </dgm:t>
    </dgm:pt>
    <dgm:pt modelId="{B5323358-C5F8-4BDF-89D3-F043A9B8344B}">
      <dgm:prSet custT="1"/>
      <dgm:spPr>
        <a:solidFill>
          <a:srgbClr val="FF0000"/>
        </a:solidFill>
      </dgm:spPr>
      <dgm:t>
        <a:bodyPr/>
        <a:lstStyle/>
        <a:p>
          <a:r>
            <a:rPr lang="zh-CN" altLang="en-US" sz="1600" b="1" i="0" u="none" dirty="0" smtClean="0">
              <a:solidFill>
                <a:schemeClr val="tx1"/>
              </a:solidFill>
              <a:latin typeface="+mn-ea"/>
              <a:ea typeface="+mn-ea"/>
            </a:rPr>
            <a:t>提供软件以外的专精服务</a:t>
          </a:r>
          <a:endParaRPr lang="zh-CN" altLang="en-US" sz="1600" b="1" dirty="0">
            <a:solidFill>
              <a:schemeClr val="tx1"/>
            </a:solidFill>
            <a:latin typeface="+mn-ea"/>
            <a:ea typeface="+mn-ea"/>
          </a:endParaRPr>
        </a:p>
      </dgm:t>
    </dgm:pt>
    <dgm:pt modelId="{B77AC50C-9217-4FB7-9AD4-2F14DCE72407}" type="parTrans" cxnId="{542E15AA-846E-430D-88FE-1B2D3B69ABAD}">
      <dgm:prSet/>
      <dgm:spPr/>
      <dgm:t>
        <a:bodyPr/>
        <a:lstStyle/>
        <a:p>
          <a:endParaRPr lang="en-US"/>
        </a:p>
      </dgm:t>
    </dgm:pt>
    <dgm:pt modelId="{B9D83E34-9322-4A64-A3AA-5731FB51F4CF}" type="sibTrans" cxnId="{542E15AA-846E-430D-88FE-1B2D3B69ABAD}">
      <dgm:prSet/>
      <dgm:spPr/>
      <dgm:t>
        <a:bodyPr/>
        <a:lstStyle/>
        <a:p>
          <a:endParaRPr lang="en-US"/>
        </a:p>
      </dgm:t>
    </dgm:pt>
    <dgm:pt modelId="{2536105F-0A1D-479D-8C7C-870B2B16C798}">
      <dgm:prSet custT="1"/>
      <dgm:spPr>
        <a:solidFill>
          <a:srgbClr val="FF0000"/>
        </a:solidFill>
      </dgm:spPr>
      <dgm:t>
        <a:bodyPr/>
        <a:lstStyle/>
        <a:p>
          <a:r>
            <a:rPr lang="zh-CN" altLang="en-US" sz="1600" b="1" i="0" u="none" dirty="0" smtClean="0">
              <a:solidFill>
                <a:schemeClr val="tx1"/>
              </a:solidFill>
              <a:latin typeface="+mn-ea"/>
              <a:ea typeface="+mn-ea"/>
            </a:rPr>
            <a:t>培育</a:t>
          </a:r>
          <a:r>
            <a:rPr lang="en-US" altLang="zh-CN" sz="1600" b="1" i="0" u="none" dirty="0" smtClean="0">
              <a:solidFill>
                <a:schemeClr val="tx1"/>
              </a:solidFill>
              <a:latin typeface="+mn-ea"/>
              <a:ea typeface="+mn-ea"/>
            </a:rPr>
            <a:t>CALIS </a:t>
          </a:r>
          <a:r>
            <a:rPr lang="zh-CN" altLang="en-US" sz="1600" b="1" i="0" u="none" dirty="0" smtClean="0">
              <a:solidFill>
                <a:schemeClr val="tx1"/>
              </a:solidFill>
              <a:latin typeface="+mn-ea"/>
              <a:ea typeface="+mn-ea"/>
            </a:rPr>
            <a:t>的服务馆员用户社区，确保图书馆的光明未来。</a:t>
          </a:r>
          <a:endParaRPr lang="zh-CN" altLang="en-US" sz="1600" b="1" dirty="0">
            <a:solidFill>
              <a:schemeClr val="tx1"/>
            </a:solidFill>
            <a:latin typeface="+mn-ea"/>
            <a:ea typeface="+mn-ea"/>
          </a:endParaRPr>
        </a:p>
      </dgm:t>
    </dgm:pt>
    <dgm:pt modelId="{234E3E24-2C37-42CF-80B6-AF1B7402945A}" type="parTrans" cxnId="{C8A5C5F2-4D31-4687-9B68-BB1E9EA36459}">
      <dgm:prSet/>
      <dgm:spPr/>
      <dgm:t>
        <a:bodyPr/>
        <a:lstStyle/>
        <a:p>
          <a:endParaRPr lang="en-US"/>
        </a:p>
      </dgm:t>
    </dgm:pt>
    <dgm:pt modelId="{D97A2C9D-32C7-44C6-BF10-4A9BF4196B9C}" type="sibTrans" cxnId="{C8A5C5F2-4D31-4687-9B68-BB1E9EA36459}">
      <dgm:prSet/>
      <dgm:spPr/>
      <dgm:t>
        <a:bodyPr/>
        <a:lstStyle/>
        <a:p>
          <a:endParaRPr lang="en-US"/>
        </a:p>
      </dgm:t>
    </dgm:pt>
    <dgm:pt modelId="{802976A3-4AD4-4EDE-8341-70976107A4F2}" type="pres">
      <dgm:prSet presAssocID="{C41EFB39-0D50-495F-82E6-94067C886C08}" presName="Name0" presStyleCnt="0">
        <dgm:presLayoutVars>
          <dgm:dir/>
          <dgm:resizeHandles val="exact"/>
        </dgm:presLayoutVars>
      </dgm:prSet>
      <dgm:spPr/>
      <dgm:t>
        <a:bodyPr/>
        <a:lstStyle/>
        <a:p>
          <a:endParaRPr lang="en-US"/>
        </a:p>
      </dgm:t>
    </dgm:pt>
    <dgm:pt modelId="{88B157F4-EF5F-4A25-875C-91DF57FB0ADE}" type="pres">
      <dgm:prSet presAssocID="{C41EFB39-0D50-495F-82E6-94067C886C08}" presName="bkgdShp" presStyleLbl="alignAccFollowNode1" presStyleIdx="0" presStyleCnt="1"/>
      <dgm:spPr/>
    </dgm:pt>
    <dgm:pt modelId="{1DA91438-F7C5-4315-892E-790CD605B14D}" type="pres">
      <dgm:prSet presAssocID="{C41EFB39-0D50-495F-82E6-94067C886C08}" presName="linComp" presStyleCnt="0"/>
      <dgm:spPr/>
    </dgm:pt>
    <dgm:pt modelId="{1A8B4DFE-ADE2-429E-9520-7EBC8392AB24}" type="pres">
      <dgm:prSet presAssocID="{6C07156D-2E18-4075-A736-CA043B9F131B}" presName="compNode" presStyleCnt="0"/>
      <dgm:spPr/>
    </dgm:pt>
    <dgm:pt modelId="{2FABD2DE-61F1-443D-90BC-B9787380D0BF}" type="pres">
      <dgm:prSet presAssocID="{6C07156D-2E18-4075-A736-CA043B9F131B}" presName="node" presStyleLbl="node1" presStyleIdx="0" presStyleCnt="4">
        <dgm:presLayoutVars>
          <dgm:bulletEnabled val="1"/>
        </dgm:presLayoutVars>
      </dgm:prSet>
      <dgm:spPr/>
      <dgm:t>
        <a:bodyPr/>
        <a:lstStyle/>
        <a:p>
          <a:endParaRPr lang="en-US"/>
        </a:p>
      </dgm:t>
    </dgm:pt>
    <dgm:pt modelId="{EC408758-AA77-4C42-B39A-759299A0586B}" type="pres">
      <dgm:prSet presAssocID="{6C07156D-2E18-4075-A736-CA043B9F131B}" presName="invisiNode" presStyleLbl="node1" presStyleIdx="0" presStyleCnt="4"/>
      <dgm:spPr/>
    </dgm:pt>
    <dgm:pt modelId="{AA88D899-8786-45B8-8367-5931A90F1CE7}" type="pres">
      <dgm:prSet presAssocID="{6C07156D-2E18-4075-A736-CA043B9F131B}" presName="imagNode" presStyleLbl="fgImgPlace1" presStyleIdx="0" presStyleCnt="4"/>
      <dgm:spPr>
        <a:solidFill>
          <a:srgbClr val="008000"/>
        </a:solidFill>
      </dgm:spPr>
      <dgm:t>
        <a:bodyPr/>
        <a:lstStyle/>
        <a:p>
          <a:endParaRPr lang="zh-CN" altLang="en-US"/>
        </a:p>
      </dgm:t>
    </dgm:pt>
    <dgm:pt modelId="{91D1CBA7-9058-4FF0-BE73-AA4E3AF96B4A}" type="pres">
      <dgm:prSet presAssocID="{705600F3-44EE-4A3F-B40F-A4DC4D7C9B8F}" presName="sibTrans" presStyleLbl="sibTrans2D1" presStyleIdx="0" presStyleCnt="0"/>
      <dgm:spPr/>
      <dgm:t>
        <a:bodyPr/>
        <a:lstStyle/>
        <a:p>
          <a:endParaRPr lang="en-US"/>
        </a:p>
      </dgm:t>
    </dgm:pt>
    <dgm:pt modelId="{4FCEF243-A88E-40A1-B58C-14D1DBA28F81}" type="pres">
      <dgm:prSet presAssocID="{935FE62E-4D1D-406A-BE97-E4CA13C5DE48}" presName="compNode" presStyleCnt="0"/>
      <dgm:spPr/>
    </dgm:pt>
    <dgm:pt modelId="{6D22C62C-1975-4EF9-AD32-36B12854D11E}" type="pres">
      <dgm:prSet presAssocID="{935FE62E-4D1D-406A-BE97-E4CA13C5DE48}" presName="node" presStyleLbl="node1" presStyleIdx="1" presStyleCnt="4">
        <dgm:presLayoutVars>
          <dgm:bulletEnabled val="1"/>
        </dgm:presLayoutVars>
      </dgm:prSet>
      <dgm:spPr/>
      <dgm:t>
        <a:bodyPr/>
        <a:lstStyle/>
        <a:p>
          <a:endParaRPr lang="en-US"/>
        </a:p>
      </dgm:t>
    </dgm:pt>
    <dgm:pt modelId="{8C895A98-CC8B-428D-8989-2403AEC1CA38}" type="pres">
      <dgm:prSet presAssocID="{935FE62E-4D1D-406A-BE97-E4CA13C5DE48}" presName="invisiNode" presStyleLbl="node1" presStyleIdx="1" presStyleCnt="4"/>
      <dgm:spPr/>
    </dgm:pt>
    <dgm:pt modelId="{15B9C460-89A1-4F2E-9FB6-4FB5F11EA044}" type="pres">
      <dgm:prSet presAssocID="{935FE62E-4D1D-406A-BE97-E4CA13C5DE48}" presName="imagNode" presStyleLbl="fgImgPlace1" presStyleIdx="1" presStyleCnt="4"/>
      <dgm:spPr>
        <a:solidFill>
          <a:schemeClr val="accent6">
            <a:lumMod val="60000"/>
            <a:lumOff val="40000"/>
          </a:schemeClr>
        </a:solidFill>
      </dgm:spPr>
      <dgm:t>
        <a:bodyPr/>
        <a:lstStyle/>
        <a:p>
          <a:endParaRPr lang="zh-CN" altLang="en-US"/>
        </a:p>
      </dgm:t>
    </dgm:pt>
    <dgm:pt modelId="{D1EBB4E4-4A7D-4436-BD86-68D66E665A66}" type="pres">
      <dgm:prSet presAssocID="{2854F110-440F-4B5F-8DF9-0C90B3801DA9}" presName="sibTrans" presStyleLbl="sibTrans2D1" presStyleIdx="0" presStyleCnt="0"/>
      <dgm:spPr/>
      <dgm:t>
        <a:bodyPr/>
        <a:lstStyle/>
        <a:p>
          <a:endParaRPr lang="en-US"/>
        </a:p>
      </dgm:t>
    </dgm:pt>
    <dgm:pt modelId="{93EEB3A7-C396-4FE0-B68E-E559A5B3FA5E}" type="pres">
      <dgm:prSet presAssocID="{3C3A95DE-7037-4D25-8364-2D4BE3AC9B1A}" presName="compNode" presStyleCnt="0"/>
      <dgm:spPr/>
    </dgm:pt>
    <dgm:pt modelId="{5300D61F-EEF1-4110-8061-34A1F060D000}" type="pres">
      <dgm:prSet presAssocID="{3C3A95DE-7037-4D25-8364-2D4BE3AC9B1A}" presName="node" presStyleLbl="node1" presStyleIdx="2" presStyleCnt="4">
        <dgm:presLayoutVars>
          <dgm:bulletEnabled val="1"/>
        </dgm:presLayoutVars>
      </dgm:prSet>
      <dgm:spPr/>
      <dgm:t>
        <a:bodyPr/>
        <a:lstStyle/>
        <a:p>
          <a:endParaRPr lang="en-US"/>
        </a:p>
      </dgm:t>
    </dgm:pt>
    <dgm:pt modelId="{94E00E75-01A3-4CD5-8F6C-C360BE428236}" type="pres">
      <dgm:prSet presAssocID="{3C3A95DE-7037-4D25-8364-2D4BE3AC9B1A}" presName="invisiNode" presStyleLbl="node1" presStyleIdx="2" presStyleCnt="4"/>
      <dgm:spPr/>
    </dgm:pt>
    <dgm:pt modelId="{8758AB48-159D-4215-A028-4D46A853EE37}" type="pres">
      <dgm:prSet presAssocID="{3C3A95DE-7037-4D25-8364-2D4BE3AC9B1A}" presName="imagNode" presStyleLbl="fgImgPlace1" presStyleIdx="2" presStyleCnt="4"/>
      <dgm:spPr>
        <a:solidFill>
          <a:srgbClr val="FFCC66"/>
        </a:solidFill>
      </dgm:spPr>
      <dgm:t>
        <a:bodyPr/>
        <a:lstStyle/>
        <a:p>
          <a:endParaRPr lang="zh-CN" altLang="en-US"/>
        </a:p>
      </dgm:t>
    </dgm:pt>
    <dgm:pt modelId="{DD940A6F-51C9-48C6-9D46-6288BCB97D40}" type="pres">
      <dgm:prSet presAssocID="{6D6391E5-A7D1-41C1-A031-80E84172A7CA}" presName="sibTrans" presStyleLbl="sibTrans2D1" presStyleIdx="0" presStyleCnt="0"/>
      <dgm:spPr/>
      <dgm:t>
        <a:bodyPr/>
        <a:lstStyle/>
        <a:p>
          <a:endParaRPr lang="en-US"/>
        </a:p>
      </dgm:t>
    </dgm:pt>
    <dgm:pt modelId="{A80AF66B-A29F-482E-87F6-719D39CB150A}" type="pres">
      <dgm:prSet presAssocID="{01C40375-9315-43A1-9886-52DA55C23E69}" presName="compNode" presStyleCnt="0"/>
      <dgm:spPr/>
    </dgm:pt>
    <dgm:pt modelId="{152E584F-6073-46DD-90D3-23992A2B8BD8}" type="pres">
      <dgm:prSet presAssocID="{01C40375-9315-43A1-9886-52DA55C23E69}" presName="node" presStyleLbl="node1" presStyleIdx="3" presStyleCnt="4" custLinFactNeighborX="2145" custLinFactNeighborY="327">
        <dgm:presLayoutVars>
          <dgm:bulletEnabled val="1"/>
        </dgm:presLayoutVars>
      </dgm:prSet>
      <dgm:spPr/>
      <dgm:t>
        <a:bodyPr/>
        <a:lstStyle/>
        <a:p>
          <a:endParaRPr lang="en-US"/>
        </a:p>
      </dgm:t>
    </dgm:pt>
    <dgm:pt modelId="{6A2FCB2C-F28A-4818-84A9-CC832B5A4DBE}" type="pres">
      <dgm:prSet presAssocID="{01C40375-9315-43A1-9886-52DA55C23E69}" presName="invisiNode" presStyleLbl="node1" presStyleIdx="3" presStyleCnt="4"/>
      <dgm:spPr/>
    </dgm:pt>
    <dgm:pt modelId="{B45DA8E1-CC05-4E99-916D-501FF7C731D8}" type="pres">
      <dgm:prSet presAssocID="{01C40375-9315-43A1-9886-52DA55C23E69}" presName="imagNode" presStyleLbl="fgImgPlace1" presStyleIdx="3" presStyleCnt="4"/>
      <dgm:spPr>
        <a:solidFill>
          <a:srgbClr val="FF0000"/>
        </a:solidFill>
      </dgm:spPr>
      <dgm:t>
        <a:bodyPr/>
        <a:lstStyle/>
        <a:p>
          <a:endParaRPr lang="zh-CN" altLang="en-US"/>
        </a:p>
      </dgm:t>
    </dgm:pt>
  </dgm:ptLst>
  <dgm:cxnLst>
    <dgm:cxn modelId="{523A8F18-08EA-2C46-8D4F-41EBA5E786D2}" type="presOf" srcId="{C41EFB39-0D50-495F-82E6-94067C886C08}" destId="{802976A3-4AD4-4EDE-8341-70976107A4F2}" srcOrd="0" destOrd="0" presId="urn:microsoft.com/office/officeart/2005/8/layout/pList2"/>
    <dgm:cxn modelId="{5CEE0BF0-4036-4DF2-BA2E-9BC1C731064E}" srcId="{C41EFB39-0D50-495F-82E6-94067C886C08}" destId="{6C07156D-2E18-4075-A736-CA043B9F131B}" srcOrd="0" destOrd="0" parTransId="{42A57120-6D7C-462B-BF6F-3CB0422A2601}" sibTransId="{705600F3-44EE-4A3F-B40F-A4DC4D7C9B8F}"/>
    <dgm:cxn modelId="{DB47A0C9-A3F9-44FD-814F-3D66C5704869}" srcId="{C41EFB39-0D50-495F-82E6-94067C886C08}" destId="{3C3A95DE-7037-4D25-8364-2D4BE3AC9B1A}" srcOrd="2" destOrd="0" parTransId="{0EF03408-5817-4E86-8C8A-1AB8CEF117FC}" sibTransId="{6D6391E5-A7D1-41C1-A031-80E84172A7CA}"/>
    <dgm:cxn modelId="{D626A32A-55CB-AE4A-AED0-C5A71C61934C}" type="presOf" srcId="{B5323358-C5F8-4BDF-89D3-F043A9B8344B}" destId="{152E584F-6073-46DD-90D3-23992A2B8BD8}" srcOrd="0" destOrd="2" presId="urn:microsoft.com/office/officeart/2005/8/layout/pList2"/>
    <dgm:cxn modelId="{93D2A1C2-4E6D-4037-8EE1-CB85624A274B}" srcId="{01C40375-9315-43A1-9886-52DA55C23E69}" destId="{1EF81ADC-D0D0-4A4A-81AC-247590636291}" srcOrd="0" destOrd="0" parTransId="{0C337D6C-4F65-40DE-8869-BBE201688059}" sibTransId="{8B817326-D62D-40C7-A472-9E9D937634CA}"/>
    <dgm:cxn modelId="{1553B323-65C3-410A-9AD5-48816A8B42BC}" srcId="{C41EFB39-0D50-495F-82E6-94067C886C08}" destId="{935FE62E-4D1D-406A-BE97-E4CA13C5DE48}" srcOrd="1" destOrd="0" parTransId="{D5834F0B-2C06-4B64-A145-0F7EFC6ED9F0}" sibTransId="{2854F110-440F-4B5F-8DF9-0C90B3801DA9}"/>
    <dgm:cxn modelId="{0A5E2408-A052-CA40-8FCB-F41896B2A3BF}" type="presOf" srcId="{6C07156D-2E18-4075-A736-CA043B9F131B}" destId="{2FABD2DE-61F1-443D-90BC-B9787380D0BF}" srcOrd="0" destOrd="0" presId="urn:microsoft.com/office/officeart/2005/8/layout/pList2"/>
    <dgm:cxn modelId="{A5DEF0C6-4D94-C64A-A128-81D36B0428AF}" type="presOf" srcId="{01C40375-9315-43A1-9886-52DA55C23E69}" destId="{152E584F-6073-46DD-90D3-23992A2B8BD8}" srcOrd="0" destOrd="0" presId="urn:microsoft.com/office/officeart/2005/8/layout/pList2"/>
    <dgm:cxn modelId="{36210013-FC3A-1246-9040-2C96CA0E9484}" type="presOf" srcId="{935FE62E-4D1D-406A-BE97-E4CA13C5DE48}" destId="{6D22C62C-1975-4EF9-AD32-36B12854D11E}" srcOrd="0" destOrd="0" presId="urn:microsoft.com/office/officeart/2005/8/layout/pList2"/>
    <dgm:cxn modelId="{9BE51225-6A9C-CC43-B117-F03E39B0582E}" type="presOf" srcId="{705600F3-44EE-4A3F-B40F-A4DC4D7C9B8F}" destId="{91D1CBA7-9058-4FF0-BE73-AA4E3AF96B4A}" srcOrd="0" destOrd="0" presId="urn:microsoft.com/office/officeart/2005/8/layout/pList2"/>
    <dgm:cxn modelId="{9E32A9DE-967B-4BEA-8B8B-99A2E2A00010}" srcId="{C41EFB39-0D50-495F-82E6-94067C886C08}" destId="{01C40375-9315-43A1-9886-52DA55C23E69}" srcOrd="3" destOrd="0" parTransId="{36AEAA5D-7E8A-4605-8DA1-E5A62DA18AC0}" sibTransId="{FCE7CBE8-359B-48D0-B87C-2771F9C80AAD}"/>
    <dgm:cxn modelId="{C8A5C5F2-4D31-4687-9B68-BB1E9EA36459}" srcId="{01C40375-9315-43A1-9886-52DA55C23E69}" destId="{2536105F-0A1D-479D-8C7C-870B2B16C798}" srcOrd="2" destOrd="0" parTransId="{234E3E24-2C37-42CF-80B6-AF1B7402945A}" sibTransId="{D97A2C9D-32C7-44C6-BF10-4A9BF4196B9C}"/>
    <dgm:cxn modelId="{542E15AA-846E-430D-88FE-1B2D3B69ABAD}" srcId="{01C40375-9315-43A1-9886-52DA55C23E69}" destId="{B5323358-C5F8-4BDF-89D3-F043A9B8344B}" srcOrd="1" destOrd="0" parTransId="{B77AC50C-9217-4FB7-9AD4-2F14DCE72407}" sibTransId="{B9D83E34-9322-4A64-A3AA-5731FB51F4CF}"/>
    <dgm:cxn modelId="{28FCB634-9B47-6443-86DC-C08FE5EFEA6C}" type="presOf" srcId="{2536105F-0A1D-479D-8C7C-870B2B16C798}" destId="{152E584F-6073-46DD-90D3-23992A2B8BD8}" srcOrd="0" destOrd="3" presId="urn:microsoft.com/office/officeart/2005/8/layout/pList2"/>
    <dgm:cxn modelId="{27EEE61A-E5F4-0645-967B-9C9F020B1DE4}" type="presOf" srcId="{3C3A95DE-7037-4D25-8364-2D4BE3AC9B1A}" destId="{5300D61F-EEF1-4110-8061-34A1F060D000}" srcOrd="0" destOrd="0" presId="urn:microsoft.com/office/officeart/2005/8/layout/pList2"/>
    <dgm:cxn modelId="{EB50180E-60A0-A74A-9927-2D0596D66C50}" type="presOf" srcId="{1EF81ADC-D0D0-4A4A-81AC-247590636291}" destId="{152E584F-6073-46DD-90D3-23992A2B8BD8}" srcOrd="0" destOrd="1" presId="urn:microsoft.com/office/officeart/2005/8/layout/pList2"/>
    <dgm:cxn modelId="{1309365C-C19D-7440-A006-946B500BD117}" type="presOf" srcId="{2854F110-440F-4B5F-8DF9-0C90B3801DA9}" destId="{D1EBB4E4-4A7D-4436-BD86-68D66E665A66}" srcOrd="0" destOrd="0" presId="urn:microsoft.com/office/officeart/2005/8/layout/pList2"/>
    <dgm:cxn modelId="{B5E3278F-040A-044E-8D35-72F3E2009735}" type="presOf" srcId="{6D6391E5-A7D1-41C1-A031-80E84172A7CA}" destId="{DD940A6F-51C9-48C6-9D46-6288BCB97D40}" srcOrd="0" destOrd="0" presId="urn:microsoft.com/office/officeart/2005/8/layout/pList2"/>
    <dgm:cxn modelId="{487BD484-020E-864E-8FCE-EB818904089E}" type="presParOf" srcId="{802976A3-4AD4-4EDE-8341-70976107A4F2}" destId="{88B157F4-EF5F-4A25-875C-91DF57FB0ADE}" srcOrd="0" destOrd="0" presId="urn:microsoft.com/office/officeart/2005/8/layout/pList2"/>
    <dgm:cxn modelId="{0E37E189-843D-FF46-AB2B-4F0229BFD5E9}" type="presParOf" srcId="{802976A3-4AD4-4EDE-8341-70976107A4F2}" destId="{1DA91438-F7C5-4315-892E-790CD605B14D}" srcOrd="1" destOrd="0" presId="urn:microsoft.com/office/officeart/2005/8/layout/pList2"/>
    <dgm:cxn modelId="{F5A3C5DA-EFAE-C448-946A-8B24241F7153}" type="presParOf" srcId="{1DA91438-F7C5-4315-892E-790CD605B14D}" destId="{1A8B4DFE-ADE2-429E-9520-7EBC8392AB24}" srcOrd="0" destOrd="0" presId="urn:microsoft.com/office/officeart/2005/8/layout/pList2"/>
    <dgm:cxn modelId="{914E94B9-5134-864B-ABC8-BBDEC589CB6F}" type="presParOf" srcId="{1A8B4DFE-ADE2-429E-9520-7EBC8392AB24}" destId="{2FABD2DE-61F1-443D-90BC-B9787380D0BF}" srcOrd="0" destOrd="0" presId="urn:microsoft.com/office/officeart/2005/8/layout/pList2"/>
    <dgm:cxn modelId="{C8F8CFD9-273D-D848-9195-E51A2D8FF5A7}" type="presParOf" srcId="{1A8B4DFE-ADE2-429E-9520-7EBC8392AB24}" destId="{EC408758-AA77-4C42-B39A-759299A0586B}" srcOrd="1" destOrd="0" presId="urn:microsoft.com/office/officeart/2005/8/layout/pList2"/>
    <dgm:cxn modelId="{116336B7-07F3-0843-B759-82352802D03B}" type="presParOf" srcId="{1A8B4DFE-ADE2-429E-9520-7EBC8392AB24}" destId="{AA88D899-8786-45B8-8367-5931A90F1CE7}" srcOrd="2" destOrd="0" presId="urn:microsoft.com/office/officeart/2005/8/layout/pList2"/>
    <dgm:cxn modelId="{2B83D8BC-9286-6543-AB29-C2A16050B5AD}" type="presParOf" srcId="{1DA91438-F7C5-4315-892E-790CD605B14D}" destId="{91D1CBA7-9058-4FF0-BE73-AA4E3AF96B4A}" srcOrd="1" destOrd="0" presId="urn:microsoft.com/office/officeart/2005/8/layout/pList2"/>
    <dgm:cxn modelId="{8E5B6DE0-5174-4D4D-8F90-533F0B4354EF}" type="presParOf" srcId="{1DA91438-F7C5-4315-892E-790CD605B14D}" destId="{4FCEF243-A88E-40A1-B58C-14D1DBA28F81}" srcOrd="2" destOrd="0" presId="urn:microsoft.com/office/officeart/2005/8/layout/pList2"/>
    <dgm:cxn modelId="{2EB465FE-1D49-3740-9EF0-EA127592E005}" type="presParOf" srcId="{4FCEF243-A88E-40A1-B58C-14D1DBA28F81}" destId="{6D22C62C-1975-4EF9-AD32-36B12854D11E}" srcOrd="0" destOrd="0" presId="urn:microsoft.com/office/officeart/2005/8/layout/pList2"/>
    <dgm:cxn modelId="{C887E063-51C9-A045-A496-662CB0A19EC8}" type="presParOf" srcId="{4FCEF243-A88E-40A1-B58C-14D1DBA28F81}" destId="{8C895A98-CC8B-428D-8989-2403AEC1CA38}" srcOrd="1" destOrd="0" presId="urn:microsoft.com/office/officeart/2005/8/layout/pList2"/>
    <dgm:cxn modelId="{CB03D7E5-C41E-5F46-B102-F0FCFE0CB352}" type="presParOf" srcId="{4FCEF243-A88E-40A1-B58C-14D1DBA28F81}" destId="{15B9C460-89A1-4F2E-9FB6-4FB5F11EA044}" srcOrd="2" destOrd="0" presId="urn:microsoft.com/office/officeart/2005/8/layout/pList2"/>
    <dgm:cxn modelId="{0290C27E-EEB6-254A-8B87-468148A6AE6A}" type="presParOf" srcId="{1DA91438-F7C5-4315-892E-790CD605B14D}" destId="{D1EBB4E4-4A7D-4436-BD86-68D66E665A66}" srcOrd="3" destOrd="0" presId="urn:microsoft.com/office/officeart/2005/8/layout/pList2"/>
    <dgm:cxn modelId="{48AA2B7A-FF5A-7746-B0AF-4687E5F9521C}" type="presParOf" srcId="{1DA91438-F7C5-4315-892E-790CD605B14D}" destId="{93EEB3A7-C396-4FE0-B68E-E559A5B3FA5E}" srcOrd="4" destOrd="0" presId="urn:microsoft.com/office/officeart/2005/8/layout/pList2"/>
    <dgm:cxn modelId="{13AF472F-0697-DF44-AE9D-E53DC219ACA8}" type="presParOf" srcId="{93EEB3A7-C396-4FE0-B68E-E559A5B3FA5E}" destId="{5300D61F-EEF1-4110-8061-34A1F060D000}" srcOrd="0" destOrd="0" presId="urn:microsoft.com/office/officeart/2005/8/layout/pList2"/>
    <dgm:cxn modelId="{2F19054E-F640-EC44-9D83-EEA8512B28DD}" type="presParOf" srcId="{93EEB3A7-C396-4FE0-B68E-E559A5B3FA5E}" destId="{94E00E75-01A3-4CD5-8F6C-C360BE428236}" srcOrd="1" destOrd="0" presId="urn:microsoft.com/office/officeart/2005/8/layout/pList2"/>
    <dgm:cxn modelId="{725DABE1-6B99-BD48-8314-568C1D3EC497}" type="presParOf" srcId="{93EEB3A7-C396-4FE0-B68E-E559A5B3FA5E}" destId="{8758AB48-159D-4215-A028-4D46A853EE37}" srcOrd="2" destOrd="0" presId="urn:microsoft.com/office/officeart/2005/8/layout/pList2"/>
    <dgm:cxn modelId="{E302199D-3E4B-AE4C-83A9-789539E1977E}" type="presParOf" srcId="{1DA91438-F7C5-4315-892E-790CD605B14D}" destId="{DD940A6F-51C9-48C6-9D46-6288BCB97D40}" srcOrd="5" destOrd="0" presId="urn:microsoft.com/office/officeart/2005/8/layout/pList2"/>
    <dgm:cxn modelId="{59A7F03A-0A1C-E942-8126-08571FB9A40D}" type="presParOf" srcId="{1DA91438-F7C5-4315-892E-790CD605B14D}" destId="{A80AF66B-A29F-482E-87F6-719D39CB150A}" srcOrd="6" destOrd="0" presId="urn:microsoft.com/office/officeart/2005/8/layout/pList2"/>
    <dgm:cxn modelId="{8462CD57-58E7-DF4B-A02E-60EA5FD30FF6}" type="presParOf" srcId="{A80AF66B-A29F-482E-87F6-719D39CB150A}" destId="{152E584F-6073-46DD-90D3-23992A2B8BD8}" srcOrd="0" destOrd="0" presId="urn:microsoft.com/office/officeart/2005/8/layout/pList2"/>
    <dgm:cxn modelId="{20BAE358-0B9B-E74F-B0A4-30AF940B2389}" type="presParOf" srcId="{A80AF66B-A29F-482E-87F6-719D39CB150A}" destId="{6A2FCB2C-F28A-4818-84A9-CC832B5A4DBE}" srcOrd="1" destOrd="0" presId="urn:microsoft.com/office/officeart/2005/8/layout/pList2"/>
    <dgm:cxn modelId="{CF3E5432-064D-0D4A-854B-89B50B7A295F}" type="presParOf" srcId="{A80AF66B-A29F-482E-87F6-719D39CB150A}" destId="{B45DA8E1-CC05-4E99-916D-501FF7C731D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B27C-34B4-4C12-96AF-23269F213307}">
      <dsp:nvSpPr>
        <dsp:cNvPr id="0" name=""/>
        <dsp:cNvSpPr/>
      </dsp:nvSpPr>
      <dsp:spPr>
        <a:xfrm>
          <a:off x="133" y="0"/>
          <a:ext cx="1783687" cy="373058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zh-TW" altLang="en-US" sz="1600" kern="1200" dirty="0" smtClean="0">
              <a:latin typeface="+mn-ea"/>
              <a:ea typeface="+mn-ea"/>
            </a:rPr>
            <a:t>企业级的设施和基础设施</a:t>
          </a:r>
          <a:endParaRPr lang="en-US" sz="1600" kern="1200" dirty="0">
            <a:latin typeface="+mn-ea"/>
            <a:ea typeface="+mn-ea"/>
          </a:endParaRPr>
        </a:p>
      </dsp:txBody>
      <dsp:txXfrm>
        <a:off x="133" y="1492232"/>
        <a:ext cx="1783687" cy="1492232"/>
      </dsp:txXfrm>
    </dsp:sp>
    <dsp:sp modelId="{EC516702-8483-408E-9B72-9AB5D9772ABA}">
      <dsp:nvSpPr>
        <dsp:cNvPr id="0" name=""/>
        <dsp:cNvSpPr/>
      </dsp:nvSpPr>
      <dsp:spPr>
        <a:xfrm>
          <a:off x="270835" y="223834"/>
          <a:ext cx="1242283" cy="1242283"/>
        </a:xfrm>
        <a:prstGeom prst="ellipse">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4BB2655-9490-4872-B975-0E9590AEB93F}">
      <dsp:nvSpPr>
        <dsp:cNvPr id="0" name=""/>
        <dsp:cNvSpPr/>
      </dsp:nvSpPr>
      <dsp:spPr>
        <a:xfrm>
          <a:off x="1837331" y="0"/>
          <a:ext cx="1783687" cy="3730580"/>
        </a:xfrm>
        <a:prstGeom prst="roundRect">
          <a:avLst>
            <a:gd name="adj" fmla="val 10000"/>
          </a:avLst>
        </a:prstGeom>
        <a:gradFill rotWithShape="0">
          <a:gsLst>
            <a:gs pos="0">
              <a:schemeClr val="accent4">
                <a:hueOff val="-3110148"/>
                <a:satOff val="5562"/>
                <a:lumOff val="1451"/>
                <a:alphaOff val="0"/>
                <a:satMod val="103000"/>
                <a:lumMod val="102000"/>
                <a:tint val="94000"/>
              </a:schemeClr>
            </a:gs>
            <a:gs pos="50000">
              <a:schemeClr val="accent4">
                <a:hueOff val="-3110148"/>
                <a:satOff val="5562"/>
                <a:lumOff val="1451"/>
                <a:alphaOff val="0"/>
                <a:satMod val="110000"/>
                <a:lumMod val="100000"/>
                <a:shade val="100000"/>
              </a:schemeClr>
            </a:gs>
            <a:gs pos="100000">
              <a:schemeClr val="accent4">
                <a:hueOff val="-3110148"/>
                <a:satOff val="5562"/>
                <a:lumOff val="1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baseline="0" dirty="0" smtClean="0">
              <a:latin typeface="+mn-ea"/>
              <a:ea typeface="+mn-ea"/>
            </a:rPr>
            <a:t>开放的架构</a:t>
          </a:r>
          <a:endParaRPr lang="en-US" altLang="zh-CN" sz="1600" kern="1200" baseline="0" dirty="0" smtClean="0">
            <a:latin typeface="+mn-ea"/>
            <a:ea typeface="+mn-ea"/>
          </a:endParaRPr>
        </a:p>
      </dsp:txBody>
      <dsp:txXfrm>
        <a:off x="1837331" y="1492232"/>
        <a:ext cx="1783687" cy="1492232"/>
      </dsp:txXfrm>
    </dsp:sp>
    <dsp:sp modelId="{028BCBCA-6F2D-4E09-A7E2-2689C75A4B24}">
      <dsp:nvSpPr>
        <dsp:cNvPr id="0" name=""/>
        <dsp:cNvSpPr/>
      </dsp:nvSpPr>
      <dsp:spPr>
        <a:xfrm>
          <a:off x="2108033" y="223834"/>
          <a:ext cx="1242283" cy="1242283"/>
        </a:xfrm>
        <a:prstGeom prst="ellipse">
          <a:avLst/>
        </a:prstGeom>
        <a:solidFill>
          <a:schemeClr val="accent4">
            <a:tint val="50000"/>
            <a:hueOff val="-3127230"/>
            <a:satOff val="8465"/>
            <a:lumOff val="75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047532F-2A1B-4882-BB21-9492D65557A2}">
      <dsp:nvSpPr>
        <dsp:cNvPr id="0" name=""/>
        <dsp:cNvSpPr/>
      </dsp:nvSpPr>
      <dsp:spPr>
        <a:xfrm>
          <a:off x="3674529" y="0"/>
          <a:ext cx="1783687" cy="3730580"/>
        </a:xfrm>
        <a:prstGeom prst="roundRect">
          <a:avLst>
            <a:gd name="adj" fmla="val 10000"/>
          </a:avLst>
        </a:prstGeom>
        <a:gradFill rotWithShape="0">
          <a:gsLst>
            <a:gs pos="0">
              <a:schemeClr val="accent4">
                <a:hueOff val="-6220296"/>
                <a:satOff val="11125"/>
                <a:lumOff val="2902"/>
                <a:alphaOff val="0"/>
                <a:satMod val="103000"/>
                <a:lumMod val="102000"/>
                <a:tint val="94000"/>
              </a:schemeClr>
            </a:gs>
            <a:gs pos="50000">
              <a:schemeClr val="accent4">
                <a:hueOff val="-6220296"/>
                <a:satOff val="11125"/>
                <a:lumOff val="2902"/>
                <a:alphaOff val="0"/>
                <a:satMod val="110000"/>
                <a:lumMod val="100000"/>
                <a:shade val="100000"/>
              </a:schemeClr>
            </a:gs>
            <a:gs pos="100000">
              <a:schemeClr val="accent4">
                <a:hueOff val="-6220296"/>
                <a:satOff val="11125"/>
                <a:lumOff val="29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baseline="0" dirty="0" smtClean="0">
              <a:latin typeface="+mn-ea"/>
              <a:ea typeface="+mn-ea"/>
            </a:rPr>
            <a:t>稳定：</a:t>
          </a:r>
          <a:r>
            <a:rPr lang="en-US" altLang="zh-CN" sz="1600" kern="1200" baseline="0" dirty="0" smtClean="0">
              <a:latin typeface="+mn-ea"/>
              <a:ea typeface="+mn-ea"/>
            </a:rPr>
            <a:t>&gt;99.9%</a:t>
          </a:r>
          <a:r>
            <a:rPr lang="zh-CN" altLang="en-US" sz="1600" kern="1200" baseline="0" dirty="0" smtClean="0">
              <a:latin typeface="+mn-ea"/>
              <a:ea typeface="+mn-ea"/>
            </a:rPr>
            <a:t>的正常运作时间</a:t>
          </a:r>
          <a:endParaRPr lang="en-US" altLang="zh-CN" sz="1600" kern="1200" baseline="0" dirty="0" smtClean="0">
            <a:latin typeface="+mn-ea"/>
            <a:ea typeface="+mn-ea"/>
          </a:endParaRPr>
        </a:p>
      </dsp:txBody>
      <dsp:txXfrm>
        <a:off x="3674529" y="1492232"/>
        <a:ext cx="1783687" cy="1492232"/>
      </dsp:txXfrm>
    </dsp:sp>
    <dsp:sp modelId="{D514318D-FC50-4F2D-894B-72FECE3C4134}">
      <dsp:nvSpPr>
        <dsp:cNvPr id="0" name=""/>
        <dsp:cNvSpPr/>
      </dsp:nvSpPr>
      <dsp:spPr>
        <a:xfrm>
          <a:off x="3945231" y="223834"/>
          <a:ext cx="1242283" cy="1242283"/>
        </a:xfrm>
        <a:prstGeom prst="ellipse">
          <a:avLst/>
        </a:prstGeom>
        <a:solidFill>
          <a:schemeClr val="accent4">
            <a:tint val="50000"/>
            <a:hueOff val="-6254459"/>
            <a:satOff val="16930"/>
            <a:lumOff val="1513"/>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7CA7863-0E88-4644-96F6-9051669D3A38}">
      <dsp:nvSpPr>
        <dsp:cNvPr id="0" name=""/>
        <dsp:cNvSpPr/>
      </dsp:nvSpPr>
      <dsp:spPr>
        <a:xfrm>
          <a:off x="5511726" y="0"/>
          <a:ext cx="1783687" cy="3730580"/>
        </a:xfrm>
        <a:prstGeom prst="roundRect">
          <a:avLst>
            <a:gd name="adj" fmla="val 10000"/>
          </a:avLst>
        </a:prstGeom>
        <a:gradFill rotWithShape="0">
          <a:gsLst>
            <a:gs pos="0">
              <a:schemeClr val="accent4">
                <a:hueOff val="-9330444"/>
                <a:satOff val="16687"/>
                <a:lumOff val="4353"/>
                <a:alphaOff val="0"/>
                <a:satMod val="103000"/>
                <a:lumMod val="102000"/>
                <a:tint val="94000"/>
              </a:schemeClr>
            </a:gs>
            <a:gs pos="50000">
              <a:schemeClr val="accent4">
                <a:hueOff val="-9330444"/>
                <a:satOff val="16687"/>
                <a:lumOff val="4353"/>
                <a:alphaOff val="0"/>
                <a:satMod val="110000"/>
                <a:lumMod val="100000"/>
                <a:shade val="100000"/>
              </a:schemeClr>
            </a:gs>
            <a:gs pos="100000">
              <a:schemeClr val="accent4">
                <a:hueOff val="-9330444"/>
                <a:satOff val="16687"/>
                <a:lumOff val="4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baseline="0" dirty="0" smtClean="0">
              <a:latin typeface="+mn-ea"/>
              <a:ea typeface="+mn-ea"/>
            </a:rPr>
            <a:t>保证：众多高校图书馆在线服务</a:t>
          </a:r>
          <a:endParaRPr lang="en-US" altLang="zh-CN" sz="1600" kern="1200" baseline="0" dirty="0" smtClean="0">
            <a:latin typeface="+mn-ea"/>
            <a:ea typeface="+mn-ea"/>
          </a:endParaRPr>
        </a:p>
      </dsp:txBody>
      <dsp:txXfrm>
        <a:off x="5511726" y="1492232"/>
        <a:ext cx="1783687" cy="1492232"/>
      </dsp:txXfrm>
    </dsp:sp>
    <dsp:sp modelId="{61611897-A5C7-4FE2-B2F0-E6DC6D227199}">
      <dsp:nvSpPr>
        <dsp:cNvPr id="0" name=""/>
        <dsp:cNvSpPr/>
      </dsp:nvSpPr>
      <dsp:spPr>
        <a:xfrm>
          <a:off x="5782428" y="223834"/>
          <a:ext cx="1242283" cy="1242283"/>
        </a:xfrm>
        <a:prstGeom prst="ellipse">
          <a:avLst/>
        </a:prstGeom>
        <a:solidFill>
          <a:schemeClr val="accent4">
            <a:tint val="50000"/>
            <a:hueOff val="-9381690"/>
            <a:satOff val="25394"/>
            <a:lumOff val="227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37B60AB-8967-47B0-813B-7737B03B0955}">
      <dsp:nvSpPr>
        <dsp:cNvPr id="0" name=""/>
        <dsp:cNvSpPr/>
      </dsp:nvSpPr>
      <dsp:spPr>
        <a:xfrm>
          <a:off x="7348924" y="0"/>
          <a:ext cx="1783687" cy="3730580"/>
        </a:xfrm>
        <a:prstGeom prst="roundRect">
          <a:avLst>
            <a:gd name="adj" fmla="val 10000"/>
          </a:avLst>
        </a:prstGeom>
        <a:gradFill rotWithShape="0">
          <a:gsLst>
            <a:gs pos="0">
              <a:schemeClr val="accent4">
                <a:hueOff val="-12440591"/>
                <a:satOff val="22250"/>
                <a:lumOff val="5804"/>
                <a:alphaOff val="0"/>
                <a:satMod val="103000"/>
                <a:lumMod val="102000"/>
                <a:tint val="94000"/>
              </a:schemeClr>
            </a:gs>
            <a:gs pos="50000">
              <a:schemeClr val="accent4">
                <a:hueOff val="-12440591"/>
                <a:satOff val="22250"/>
                <a:lumOff val="5804"/>
                <a:alphaOff val="0"/>
                <a:satMod val="110000"/>
                <a:lumMod val="100000"/>
                <a:shade val="100000"/>
              </a:schemeClr>
            </a:gs>
            <a:gs pos="100000">
              <a:schemeClr val="accent4">
                <a:hueOff val="-12440591"/>
                <a:satOff val="22250"/>
                <a:lumOff val="5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baseline="0" dirty="0" smtClean="0">
              <a:latin typeface="+mn-ea"/>
              <a:ea typeface="+mn-ea"/>
            </a:rPr>
            <a:t>协同、智慧、创新</a:t>
          </a:r>
          <a:endParaRPr lang="en-US" altLang="zh-CN" sz="1600" kern="1200" baseline="0" dirty="0" smtClean="0">
            <a:latin typeface="+mn-ea"/>
            <a:ea typeface="+mn-ea"/>
          </a:endParaRPr>
        </a:p>
      </dsp:txBody>
      <dsp:txXfrm>
        <a:off x="7348924" y="1492232"/>
        <a:ext cx="1783687" cy="1492232"/>
      </dsp:txXfrm>
    </dsp:sp>
    <dsp:sp modelId="{84731928-0112-447B-A60C-9F0D32FC8865}">
      <dsp:nvSpPr>
        <dsp:cNvPr id="0" name=""/>
        <dsp:cNvSpPr/>
      </dsp:nvSpPr>
      <dsp:spPr>
        <a:xfrm>
          <a:off x="7619626" y="223834"/>
          <a:ext cx="1242283" cy="1242283"/>
        </a:xfrm>
        <a:prstGeom prst="ellipse">
          <a:avLst/>
        </a:prstGeom>
        <a:solidFill>
          <a:schemeClr val="accent4">
            <a:tint val="50000"/>
            <a:hueOff val="-12508919"/>
            <a:satOff val="33859"/>
            <a:lumOff val="3026"/>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65288E6-E9E5-4DEF-8DA3-622F19EFA229}">
      <dsp:nvSpPr>
        <dsp:cNvPr id="0" name=""/>
        <dsp:cNvSpPr/>
      </dsp:nvSpPr>
      <dsp:spPr>
        <a:xfrm>
          <a:off x="9186122" y="0"/>
          <a:ext cx="1783687" cy="3730580"/>
        </a:xfrm>
        <a:prstGeom prst="roundRect">
          <a:avLst>
            <a:gd name="adj" fmla="val 10000"/>
          </a:avLst>
        </a:prstGeom>
        <a:gradFill rotWithShape="0">
          <a:gsLst>
            <a:gs pos="0">
              <a:schemeClr val="accent4">
                <a:hueOff val="-15550739"/>
                <a:satOff val="27812"/>
                <a:lumOff val="7255"/>
                <a:alphaOff val="0"/>
                <a:satMod val="103000"/>
                <a:lumMod val="102000"/>
                <a:tint val="94000"/>
              </a:schemeClr>
            </a:gs>
            <a:gs pos="50000">
              <a:schemeClr val="accent4">
                <a:hueOff val="-15550739"/>
                <a:satOff val="27812"/>
                <a:lumOff val="7255"/>
                <a:alphaOff val="0"/>
                <a:satMod val="110000"/>
                <a:lumMod val="100000"/>
                <a:shade val="100000"/>
              </a:schemeClr>
            </a:gs>
            <a:gs pos="100000">
              <a:schemeClr val="accent4">
                <a:hueOff val="-15550739"/>
                <a:satOff val="27812"/>
                <a:lumOff val="725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baseline="0" dirty="0" smtClean="0">
              <a:latin typeface="+mn-ea"/>
              <a:ea typeface="+mn-ea"/>
            </a:rPr>
            <a:t>快速</a:t>
          </a:r>
          <a:endParaRPr lang="en-US" altLang="zh-CN" sz="1600" kern="1200" baseline="0" dirty="0" smtClean="0">
            <a:latin typeface="+mn-ea"/>
            <a:ea typeface="+mn-ea"/>
          </a:endParaRPr>
        </a:p>
      </dsp:txBody>
      <dsp:txXfrm>
        <a:off x="9186122" y="1492232"/>
        <a:ext cx="1783687" cy="1492232"/>
      </dsp:txXfrm>
    </dsp:sp>
    <dsp:sp modelId="{EB1EA1D2-94D3-4BC6-B47D-C87E77AC6270}">
      <dsp:nvSpPr>
        <dsp:cNvPr id="0" name=""/>
        <dsp:cNvSpPr/>
      </dsp:nvSpPr>
      <dsp:spPr>
        <a:xfrm>
          <a:off x="9456824" y="223834"/>
          <a:ext cx="1242283" cy="1242283"/>
        </a:xfrm>
        <a:prstGeom prst="ellipse">
          <a:avLst/>
        </a:prstGeom>
        <a:solidFill>
          <a:schemeClr val="accent4">
            <a:tint val="50000"/>
            <a:hueOff val="-15636149"/>
            <a:satOff val="42324"/>
            <a:lumOff val="3783"/>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49A3BB4-41E6-4E0A-BBE9-7901BF6EDA13}">
      <dsp:nvSpPr>
        <dsp:cNvPr id="0" name=""/>
        <dsp:cNvSpPr/>
      </dsp:nvSpPr>
      <dsp:spPr>
        <a:xfrm>
          <a:off x="438797" y="2984464"/>
          <a:ext cx="10092347" cy="559587"/>
        </a:xfrm>
        <a:prstGeom prst="leftRightArrow">
          <a:avLst/>
        </a:prstGeom>
        <a:solidFill>
          <a:schemeClr val="accent4">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157F4-EF5F-4A25-875C-91DF57FB0ADE}">
      <dsp:nvSpPr>
        <dsp:cNvPr id="0" name=""/>
        <dsp:cNvSpPr/>
      </dsp:nvSpPr>
      <dsp:spPr>
        <a:xfrm>
          <a:off x="0" y="0"/>
          <a:ext cx="10969943" cy="2036152"/>
        </a:xfrm>
        <a:prstGeom prst="roundRect">
          <a:avLst>
            <a:gd name="adj" fmla="val 1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AA88D899-8786-45B8-8367-5931A90F1CE7}">
      <dsp:nvSpPr>
        <dsp:cNvPr id="0" name=""/>
        <dsp:cNvSpPr/>
      </dsp:nvSpPr>
      <dsp:spPr>
        <a:xfrm>
          <a:off x="332119" y="271487"/>
          <a:ext cx="2396675" cy="1493178"/>
        </a:xfrm>
        <a:prstGeom prst="roundRect">
          <a:avLst>
            <a:gd name="adj" fmla="val 10000"/>
          </a:avLst>
        </a:prstGeom>
        <a:solidFill>
          <a:srgbClr val="008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FABD2DE-61F1-443D-90BC-B9787380D0BF}">
      <dsp:nvSpPr>
        <dsp:cNvPr id="0" name=""/>
        <dsp:cNvSpPr/>
      </dsp:nvSpPr>
      <dsp:spPr>
        <a:xfrm rot="10800000">
          <a:off x="332119" y="2036152"/>
          <a:ext cx="2396675" cy="2488631"/>
        </a:xfrm>
        <a:prstGeom prst="round2SameRect">
          <a:avLst>
            <a:gd name="adj1" fmla="val 10500"/>
            <a:gd name="adj2" fmla="val 0"/>
          </a:avLst>
        </a:prstGeom>
        <a:solidFill>
          <a:srgbClr val="008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rtl="0">
            <a:lnSpc>
              <a:spcPct val="90000"/>
            </a:lnSpc>
            <a:spcBef>
              <a:spcPct val="0"/>
            </a:spcBef>
            <a:spcAft>
              <a:spcPct val="35000"/>
            </a:spcAft>
          </a:pPr>
          <a:r>
            <a:rPr lang="zh-CN" altLang="en-US" sz="1800" b="1" i="0" u="none" kern="1200" dirty="0" smtClean="0">
              <a:solidFill>
                <a:schemeClr val="tx1"/>
              </a:solidFill>
              <a:latin typeface="+mn-ea"/>
              <a:ea typeface="+mn-ea"/>
            </a:rPr>
            <a:t>我们致力于为我们的图书馆客户及其服务之社区</a:t>
          </a:r>
          <a:endParaRPr lang="en-US" sz="1800" b="1" kern="1200" dirty="0">
            <a:solidFill>
              <a:schemeClr val="tx1"/>
            </a:solidFill>
            <a:latin typeface="+mn-ea"/>
            <a:ea typeface="+mn-ea"/>
          </a:endParaRPr>
        </a:p>
      </dsp:txBody>
      <dsp:txXfrm rot="10800000">
        <a:off x="405825" y="2036152"/>
        <a:ext cx="2249263" cy="2414925"/>
      </dsp:txXfrm>
    </dsp:sp>
    <dsp:sp modelId="{15B9C460-89A1-4F2E-9FB6-4FB5F11EA044}">
      <dsp:nvSpPr>
        <dsp:cNvPr id="0" name=""/>
        <dsp:cNvSpPr/>
      </dsp:nvSpPr>
      <dsp:spPr>
        <a:xfrm>
          <a:off x="2968462" y="271487"/>
          <a:ext cx="2396675" cy="1493178"/>
        </a:xfrm>
        <a:prstGeom prst="roundRect">
          <a:avLst>
            <a:gd name="adj" fmla="val 10000"/>
          </a:avLst>
        </a:prstGeom>
        <a:solidFill>
          <a:schemeClr val="accent6">
            <a:lumMod val="60000"/>
            <a:lumOff val="4000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D22C62C-1975-4EF9-AD32-36B12854D11E}">
      <dsp:nvSpPr>
        <dsp:cNvPr id="0" name=""/>
        <dsp:cNvSpPr/>
      </dsp:nvSpPr>
      <dsp:spPr>
        <a:xfrm rot="10800000">
          <a:off x="2968462" y="2036152"/>
          <a:ext cx="2396675" cy="2488631"/>
        </a:xfrm>
        <a:prstGeom prst="round2SameRect">
          <a:avLst>
            <a:gd name="adj1" fmla="val 10500"/>
            <a:gd name="adj2" fmla="val 0"/>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zh-CN" altLang="en-US" sz="1800" b="1" i="0" u="none" kern="1200" dirty="0" smtClean="0">
              <a:solidFill>
                <a:schemeClr val="tx1"/>
              </a:solidFill>
              <a:latin typeface="+mn-ea"/>
              <a:ea typeface="+mn-ea"/>
            </a:rPr>
            <a:t>我们与图书馆共同连接图书馆的各种资源，用教育和激励来引导社区繁荣发展。</a:t>
          </a:r>
          <a:endParaRPr lang="zh-CN" altLang="en-US" sz="1800" b="1" kern="1200" dirty="0">
            <a:solidFill>
              <a:schemeClr val="tx1"/>
            </a:solidFill>
            <a:latin typeface="+mn-ea"/>
            <a:ea typeface="+mn-ea"/>
          </a:endParaRPr>
        </a:p>
      </dsp:txBody>
      <dsp:txXfrm rot="10800000">
        <a:off x="3042168" y="2036152"/>
        <a:ext cx="2249263" cy="2414925"/>
      </dsp:txXfrm>
    </dsp:sp>
    <dsp:sp modelId="{8758AB48-159D-4215-A028-4D46A853EE37}">
      <dsp:nvSpPr>
        <dsp:cNvPr id="0" name=""/>
        <dsp:cNvSpPr/>
      </dsp:nvSpPr>
      <dsp:spPr>
        <a:xfrm>
          <a:off x="5604805" y="271487"/>
          <a:ext cx="2396675" cy="1493178"/>
        </a:xfrm>
        <a:prstGeom prst="roundRect">
          <a:avLst>
            <a:gd name="adj" fmla="val 10000"/>
          </a:avLst>
        </a:prstGeom>
        <a:solidFill>
          <a:srgbClr val="FFCC66"/>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300D61F-EEF1-4110-8061-34A1F060D000}">
      <dsp:nvSpPr>
        <dsp:cNvPr id="0" name=""/>
        <dsp:cNvSpPr/>
      </dsp:nvSpPr>
      <dsp:spPr>
        <a:xfrm rot="10800000">
          <a:off x="5604805" y="2036152"/>
          <a:ext cx="2396675" cy="2488631"/>
        </a:xfrm>
        <a:prstGeom prst="round2SameRect">
          <a:avLst>
            <a:gd name="adj1" fmla="val 10500"/>
            <a:gd name="adj2" fmla="val 0"/>
          </a:avLst>
        </a:prstGeom>
        <a:solidFill>
          <a:srgbClr val="FFCC6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zh-CN" altLang="en-US" sz="1800" b="1" i="0" u="none" kern="1200" dirty="0" smtClean="0">
              <a:solidFill>
                <a:schemeClr val="tx1"/>
              </a:solidFill>
              <a:latin typeface="+mn-ea"/>
              <a:ea typeface="+mn-ea"/>
            </a:rPr>
            <a:t>我们的承诺不只是软件和技术支持 </a:t>
          </a:r>
          <a:r>
            <a:rPr lang="en-US" altLang="zh-CN" sz="1800" b="1" i="0" u="none" kern="1200" dirty="0" smtClean="0">
              <a:solidFill>
                <a:schemeClr val="tx1"/>
              </a:solidFill>
              <a:latin typeface="+mn-ea"/>
              <a:ea typeface="+mn-ea"/>
            </a:rPr>
            <a:t>- </a:t>
          </a:r>
          <a:r>
            <a:rPr lang="zh-CN" altLang="en-US" sz="1800" b="1" i="0" u="none" kern="1200" dirty="0" smtClean="0">
              <a:solidFill>
                <a:schemeClr val="tx1"/>
              </a:solidFill>
              <a:latin typeface="+mn-ea"/>
              <a:ea typeface="+mn-ea"/>
            </a:rPr>
            <a:t>而是一个为图书馆业界提供真实可靠的服务。</a:t>
          </a:r>
          <a:endParaRPr lang="zh-CN" altLang="en-US" sz="1800" b="1" kern="1200" dirty="0">
            <a:solidFill>
              <a:schemeClr val="tx1"/>
            </a:solidFill>
            <a:latin typeface="+mn-ea"/>
            <a:ea typeface="+mn-ea"/>
          </a:endParaRPr>
        </a:p>
      </dsp:txBody>
      <dsp:txXfrm rot="10800000">
        <a:off x="5678511" y="2036152"/>
        <a:ext cx="2249263" cy="2414925"/>
      </dsp:txXfrm>
    </dsp:sp>
    <dsp:sp modelId="{B45DA8E1-CC05-4E99-916D-501FF7C731D8}">
      <dsp:nvSpPr>
        <dsp:cNvPr id="0" name=""/>
        <dsp:cNvSpPr/>
      </dsp:nvSpPr>
      <dsp:spPr>
        <a:xfrm>
          <a:off x="8241148" y="271487"/>
          <a:ext cx="2396675" cy="1493178"/>
        </a:xfrm>
        <a:prstGeom prst="roundRect">
          <a:avLst>
            <a:gd name="adj" fmla="val 10000"/>
          </a:avLst>
        </a:prstGeom>
        <a:solidFill>
          <a:srgbClr val="FF0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52E584F-6073-46DD-90D3-23992A2B8BD8}">
      <dsp:nvSpPr>
        <dsp:cNvPr id="0" name=""/>
        <dsp:cNvSpPr/>
      </dsp:nvSpPr>
      <dsp:spPr>
        <a:xfrm rot="10800000">
          <a:off x="8292556" y="2036152"/>
          <a:ext cx="2396675" cy="2488631"/>
        </a:xfrm>
        <a:prstGeom prst="round2SameRect">
          <a:avLst>
            <a:gd name="adj1" fmla="val 10500"/>
            <a:gd name="adj2" fmla="val 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zh-CN" altLang="en-US" sz="1600" b="1" i="0" u="none" kern="1200" dirty="0" smtClean="0">
              <a:solidFill>
                <a:schemeClr val="tx1"/>
              </a:solidFill>
              <a:latin typeface="+mn-ea"/>
              <a:ea typeface="+mn-ea"/>
            </a:rPr>
            <a:t>我们的团队成员允诺：</a:t>
          </a:r>
          <a:endParaRPr lang="zh-CN" altLang="en-US" sz="1600" b="1" kern="1200" dirty="0">
            <a:solidFill>
              <a:schemeClr val="tx1"/>
            </a:solidFill>
            <a:latin typeface="+mn-ea"/>
            <a:ea typeface="+mn-ea"/>
          </a:endParaRPr>
        </a:p>
        <a:p>
          <a:pPr marL="171450" lvl="1" indent="-171450" algn="l" defTabSz="711200">
            <a:lnSpc>
              <a:spcPct val="90000"/>
            </a:lnSpc>
            <a:spcBef>
              <a:spcPct val="0"/>
            </a:spcBef>
            <a:spcAft>
              <a:spcPct val="15000"/>
            </a:spcAft>
            <a:buChar char="••"/>
          </a:pPr>
          <a:r>
            <a:rPr lang="zh-CN" altLang="en-US" sz="1600" b="1" i="0" u="none" kern="1200" dirty="0" smtClean="0">
              <a:solidFill>
                <a:schemeClr val="tx1"/>
              </a:solidFill>
              <a:latin typeface="+mn-ea"/>
              <a:ea typeface="+mn-ea"/>
            </a:rPr>
            <a:t>为图书馆工作人员和用户开发并提供强大的技术</a:t>
          </a:r>
          <a:endParaRPr lang="zh-CN" altLang="en-US" sz="1600" b="1" kern="1200" dirty="0">
            <a:solidFill>
              <a:schemeClr val="tx1"/>
            </a:solidFill>
            <a:latin typeface="+mn-ea"/>
            <a:ea typeface="+mn-ea"/>
          </a:endParaRPr>
        </a:p>
        <a:p>
          <a:pPr marL="171450" lvl="1" indent="-171450" algn="l" defTabSz="711200">
            <a:lnSpc>
              <a:spcPct val="90000"/>
            </a:lnSpc>
            <a:spcBef>
              <a:spcPct val="0"/>
            </a:spcBef>
            <a:spcAft>
              <a:spcPct val="15000"/>
            </a:spcAft>
            <a:buChar char="••"/>
          </a:pPr>
          <a:r>
            <a:rPr lang="zh-CN" altLang="en-US" sz="1600" b="1" i="0" u="none" kern="1200" dirty="0" smtClean="0">
              <a:solidFill>
                <a:schemeClr val="tx1"/>
              </a:solidFill>
              <a:latin typeface="+mn-ea"/>
              <a:ea typeface="+mn-ea"/>
            </a:rPr>
            <a:t>提供软件以外的专精服务</a:t>
          </a:r>
          <a:endParaRPr lang="zh-CN" altLang="en-US" sz="1600" b="1" kern="1200" dirty="0">
            <a:solidFill>
              <a:schemeClr val="tx1"/>
            </a:solidFill>
            <a:latin typeface="+mn-ea"/>
            <a:ea typeface="+mn-ea"/>
          </a:endParaRPr>
        </a:p>
        <a:p>
          <a:pPr marL="171450" lvl="1" indent="-171450" algn="l" defTabSz="711200">
            <a:lnSpc>
              <a:spcPct val="90000"/>
            </a:lnSpc>
            <a:spcBef>
              <a:spcPct val="0"/>
            </a:spcBef>
            <a:spcAft>
              <a:spcPct val="15000"/>
            </a:spcAft>
            <a:buChar char="••"/>
          </a:pPr>
          <a:r>
            <a:rPr lang="zh-CN" altLang="en-US" sz="1600" b="1" i="0" u="none" kern="1200" dirty="0" smtClean="0">
              <a:solidFill>
                <a:schemeClr val="tx1"/>
              </a:solidFill>
              <a:latin typeface="+mn-ea"/>
              <a:ea typeface="+mn-ea"/>
            </a:rPr>
            <a:t>培育</a:t>
          </a:r>
          <a:r>
            <a:rPr lang="en-US" altLang="zh-CN" sz="1600" b="1" i="0" u="none" kern="1200" dirty="0" smtClean="0">
              <a:solidFill>
                <a:schemeClr val="tx1"/>
              </a:solidFill>
              <a:latin typeface="+mn-ea"/>
              <a:ea typeface="+mn-ea"/>
            </a:rPr>
            <a:t>CALIS </a:t>
          </a:r>
          <a:r>
            <a:rPr lang="zh-CN" altLang="en-US" sz="1600" b="1" i="0" u="none" kern="1200" dirty="0" smtClean="0">
              <a:solidFill>
                <a:schemeClr val="tx1"/>
              </a:solidFill>
              <a:latin typeface="+mn-ea"/>
              <a:ea typeface="+mn-ea"/>
            </a:rPr>
            <a:t>的服务馆员用户社区，确保图书馆的光明未来。</a:t>
          </a:r>
          <a:endParaRPr lang="zh-CN" altLang="en-US" sz="1600" b="1" kern="1200" dirty="0">
            <a:solidFill>
              <a:schemeClr val="tx1"/>
            </a:solidFill>
            <a:latin typeface="+mn-ea"/>
            <a:ea typeface="+mn-ea"/>
          </a:endParaRPr>
        </a:p>
      </dsp:txBody>
      <dsp:txXfrm rot="10800000">
        <a:off x="8366262" y="2036152"/>
        <a:ext cx="2249263" cy="241492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A56E6107-4F70-4432-81A1-E9329BDC8361}" type="datetime1">
              <a:rPr lang="zh-CN" altLang="en-US" smtClean="0">
                <a:latin typeface="微软雅黑" panose="020B0503020204020204" pitchFamily="34" charset="-122"/>
                <a:ea typeface="微软雅黑" panose="020B0503020204020204" pitchFamily="34" charset="-122"/>
              </a:rPr>
              <a:pPr algn="r" rtl="0"/>
              <a:t>2018/10/31</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n-US" altLang="zh-CN">
                <a:latin typeface="微软雅黑" panose="020B0503020204020204" pitchFamily="34" charset="-122"/>
                <a:ea typeface="微软雅黑" panose="020B0503020204020204" pitchFamily="34" charset="-122"/>
              </a:rPr>
              <a:pPr algn="r" rtl="0"/>
              <a:t>‹#›</a:t>
            </a:fld>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微软雅黑" panose="020B0503020204020204" pitchFamily="34" charset="-122"/>
                <a:ea typeface="微软雅黑" panose="020B0503020204020204" pitchFamily="34" charset="-122"/>
              </a:defRPr>
            </a:lvl1pPr>
          </a:lstStyle>
          <a:p>
            <a:fld id="{0760B032-84D0-4C37-BA11-143E54573B20}" type="datetime1">
              <a:rPr lang="zh-CN" altLang="en-US" smtClean="0"/>
              <a:pPr/>
              <a:t>2018/10/31</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atin typeface="微软雅黑" panose="020B0503020204020204" pitchFamily="34" charset="-122"/>
                <a:ea typeface="微软雅黑" panose="020B0503020204020204" pitchFamily="34" charset="-122"/>
              </a:defRPr>
            </a:lvl1pPr>
          </a:lstStyle>
          <a:p>
            <a:fld id="{F93199CD-3E1B-4AE6-990F-76F925F5EA9F}" type="slidenum">
              <a:rPr lang="en-US" altLang="zh-CN" smtClean="0"/>
              <a:pPr/>
              <a:t>‹#›</a:t>
            </a:fld>
            <a:endParaRPr lang="zh-CN" alt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Beta partner</a:t>
            </a:r>
            <a:r>
              <a:rPr lang="zh-CN" altLang="en-US" dirty="0" smtClean="0"/>
              <a:t>公开测试版伙伴 </a:t>
            </a:r>
            <a:r>
              <a:rPr lang="en-US" altLang="zh-CN" dirty="0" smtClean="0"/>
              <a:t>folio early implementer(self-hosting)</a:t>
            </a:r>
            <a:r>
              <a:rPr lang="zh-CN" altLang="en-US" dirty="0" smtClean="0"/>
              <a:t>早期实现者（自托管）</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a:t>
            </a:fld>
            <a:endParaRPr lang="zh-CN" altLang="en-US" dirty="0"/>
          </a:p>
        </p:txBody>
      </p:sp>
    </p:spTree>
    <p:extLst>
      <p:ext uri="{BB962C8B-B14F-4D97-AF65-F5344CB8AC3E}">
        <p14:creationId xmlns:p14="http://schemas.microsoft.com/office/powerpoint/2010/main" val="223300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Shape 10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Shape 102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dirty="0">
                <a:solidFill>
                  <a:schemeClr val="dk1"/>
                </a:solidFill>
                <a:latin typeface="Calibri"/>
                <a:ea typeface="Calibri"/>
                <a:cs typeface="Calibri"/>
                <a:sym typeface="Calibri"/>
              </a:rPr>
              <a:t>Corresponding to bullets above:</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 sz="1200" b="0" i="0" u="none" strike="noStrike" cap="none" dirty="0">
                <a:solidFill>
                  <a:schemeClr val="dk1"/>
                </a:solidFill>
                <a:latin typeface="Calibri"/>
                <a:ea typeface="Calibri"/>
                <a:cs typeface="Calibri"/>
                <a:sym typeface="Calibri"/>
              </a:rPr>
              <a:t>Consolidation is bad for libraries and bad for EBSCO</a:t>
            </a:r>
            <a:endParaRPr dirty="0"/>
          </a:p>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 sz="1200" b="0" i="0" u="none" strike="noStrike" cap="none" dirty="0">
                <a:solidFill>
                  <a:schemeClr val="dk1"/>
                </a:solidFill>
                <a:latin typeface="Calibri"/>
                <a:ea typeface="Calibri"/>
                <a:cs typeface="Calibri"/>
                <a:sym typeface="Calibri"/>
              </a:rPr>
              <a:t>EBSCO want to service this $600M market, as we believe we can shift resources from commodity ILS capabilities to enable libraries to deliver new services to meet the emerging demands upon the university for teaching, learning and research</a:t>
            </a:r>
            <a:endParaRPr dirty="0"/>
          </a:p>
          <a:p>
            <a:pPr marL="0" marR="0" lvl="0" indent="0" algn="l" rtl="0">
              <a:spcBef>
                <a:spcPts val="0"/>
              </a:spcBef>
              <a:spcAft>
                <a:spcPts val="0"/>
              </a:spcAft>
              <a:buClr>
                <a:schemeClr val="dk1"/>
              </a:buClr>
              <a:buSzPts val="300"/>
              <a:buFont typeface="Arial"/>
              <a:buNone/>
            </a:pPr>
            <a:r>
              <a:rPr lang="en" sz="1200" b="0" i="0" u="none" strike="noStrike" cap="none" dirty="0">
                <a:solidFill>
                  <a:schemeClr val="dk1"/>
                </a:solidFill>
                <a:latin typeface="Calibri"/>
                <a:ea typeface="Calibri"/>
                <a:cs typeface="Calibri"/>
                <a:sym typeface="Calibri"/>
              </a:rPr>
              <a:t> </a:t>
            </a:r>
            <a:endParaRPr dirty="0"/>
          </a:p>
          <a:p>
            <a:pPr marL="171450" marR="0" lvl="0" indent="-171450" algn="l" rtl="0">
              <a:spcBef>
                <a:spcPts val="0"/>
              </a:spcBef>
              <a:spcAft>
                <a:spcPts val="0"/>
              </a:spcAft>
              <a:buClr>
                <a:schemeClr val="dk1"/>
              </a:buClr>
              <a:buSzPts val="1200"/>
              <a:buFont typeface="Arial"/>
              <a:buChar char="•"/>
            </a:pPr>
            <a:r>
              <a:rPr lang="en" sz="1200" b="0" i="0" u="none" strike="noStrike" cap="none" dirty="0">
                <a:solidFill>
                  <a:schemeClr val="dk1"/>
                </a:solidFill>
                <a:latin typeface="Calibri"/>
                <a:ea typeface="Calibri"/>
                <a:cs typeface="Calibri"/>
                <a:sym typeface="Calibri"/>
              </a:rPr>
              <a:t>Microservices enables integration of disparate systems and</a:t>
            </a:r>
            <a:endParaRPr dirty="0"/>
          </a:p>
          <a:p>
            <a:pPr marL="171450" marR="0" lvl="0" indent="-17145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 sz="1200" b="0" i="0" u="none" strike="noStrike" cap="none" dirty="0">
                <a:solidFill>
                  <a:schemeClr val="dk1"/>
                </a:solidFill>
                <a:latin typeface="Calibri"/>
                <a:ea typeface="Calibri"/>
                <a:cs typeface="Calibri"/>
                <a:sym typeface="Calibri"/>
              </a:rPr>
              <a:t>economically viable to build simple but impactful apps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26" name="Shape 102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4268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Ui</a:t>
            </a:r>
            <a:r>
              <a:rPr lang="en-US" altLang="zh-CN" dirty="0" smtClean="0"/>
              <a:t> </a:t>
            </a:r>
            <a:r>
              <a:rPr lang="en-US" altLang="zh-CN" dirty="0" err="1" smtClean="0"/>
              <a:t>tookit</a:t>
            </a:r>
            <a:r>
              <a:rPr lang="en-US" altLang="zh-CN" dirty="0" smtClean="0"/>
              <a:t>(</a:t>
            </a:r>
            <a:r>
              <a:rPr lang="en-US" altLang="zh-CN" dirty="0" err="1" smtClean="0"/>
              <a:t>react,redux</a:t>
            </a:r>
            <a:r>
              <a:rPr lang="en-US" altLang="zh-CN" dirty="0" smtClean="0"/>
              <a:t>)</a:t>
            </a:r>
            <a:r>
              <a:rPr lang="zh-CN" altLang="en-US" dirty="0" smtClean="0"/>
              <a:t>用户界面（反应，回复） </a:t>
            </a:r>
            <a:r>
              <a:rPr lang="en-US" altLang="zh-CN" dirty="0" smtClean="0"/>
              <a:t>OKAPI(API Gateway) </a:t>
            </a:r>
            <a:r>
              <a:rPr lang="zh-CN" altLang="en-US" dirty="0" smtClean="0"/>
              <a:t>网关</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8</a:t>
            </a:fld>
            <a:endParaRPr lang="zh-CN" altLang="en-US" dirty="0"/>
          </a:p>
        </p:txBody>
      </p:sp>
    </p:spTree>
    <p:extLst>
      <p:ext uri="{BB962C8B-B14F-4D97-AF65-F5344CB8AC3E}">
        <p14:creationId xmlns:p14="http://schemas.microsoft.com/office/powerpoint/2010/main" val="304208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Alpha</a:t>
            </a:r>
            <a:r>
              <a:rPr lang="en-US" altLang="zh-CN" baseline="0" dirty="0" smtClean="0"/>
              <a:t> release</a:t>
            </a:r>
            <a:r>
              <a:rPr lang="zh-CN" altLang="en-US" dirty="0" smtClean="0"/>
              <a:t>版本</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10</a:t>
            </a:fld>
            <a:endParaRPr lang="zh-CN" altLang="en-US" dirty="0"/>
          </a:p>
        </p:txBody>
      </p:sp>
    </p:spTree>
    <p:extLst>
      <p:ext uri="{BB962C8B-B14F-4D97-AF65-F5344CB8AC3E}">
        <p14:creationId xmlns:p14="http://schemas.microsoft.com/office/powerpoint/2010/main" val="205651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zh-CN" altLang="en-US" smtClean="0"/>
          </a:p>
        </p:txBody>
      </p:sp>
      <p:sp>
        <p:nvSpPr>
          <p:cNvPr id="17411"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fld id="{E9B3A7AC-5AFA-49A9-B19F-919DF21181A7}" type="slidenum">
              <a:rPr kumimoji="0" lang="zh-CN" altLang="en-US" sz="1200"/>
              <a:pPr/>
              <a:t>12</a:t>
            </a:fld>
            <a:endParaRPr kumimoji="0" lang="zh-CN" altLang="en-US" sz="1200"/>
          </a:p>
        </p:txBody>
      </p:sp>
    </p:spTree>
    <p:extLst>
      <p:ext uri="{BB962C8B-B14F-4D97-AF65-F5344CB8AC3E}">
        <p14:creationId xmlns:p14="http://schemas.microsoft.com/office/powerpoint/2010/main" val="264026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kumimoji="0" lang="en-US" altLang="zh-CN" smtClean="0"/>
              <a:t>Benefits</a:t>
            </a:r>
          </a:p>
          <a:p>
            <a:pPr>
              <a:spcBef>
                <a:spcPct val="0"/>
              </a:spcBef>
            </a:pPr>
            <a:endParaRPr kumimoji="0" lang="en-US" altLang="zh-CN" smtClean="0"/>
          </a:p>
          <a:p>
            <a:pPr>
              <a:spcBef>
                <a:spcPct val="0"/>
              </a:spcBef>
            </a:pPr>
            <a:r>
              <a:rPr kumimoji="0" lang="en-US" altLang="zh-CN" smtClean="0"/>
              <a:t>Enterprise level facilities and infra-structure</a:t>
            </a:r>
          </a:p>
          <a:p>
            <a:pPr>
              <a:spcBef>
                <a:spcPct val="0"/>
              </a:spcBef>
            </a:pPr>
            <a:r>
              <a:rPr kumimoji="0" lang="en-US" altLang="zh-CN" smtClean="0"/>
              <a:t>Redundant uplinks to multiple Tier-1 and Tier-2 internet service providers</a:t>
            </a:r>
          </a:p>
          <a:p>
            <a:pPr>
              <a:spcBef>
                <a:spcPct val="0"/>
              </a:spcBef>
            </a:pPr>
            <a:r>
              <a:rPr kumimoji="0" lang="en-US" altLang="zh-CN" smtClean="0"/>
              <a:t>Stability: &gt;99.9% uptime</a:t>
            </a:r>
          </a:p>
          <a:p>
            <a:pPr>
              <a:spcBef>
                <a:spcPct val="0"/>
              </a:spcBef>
            </a:pPr>
            <a:r>
              <a:rPr kumimoji="0" lang="en-US" altLang="zh-CN" smtClean="0"/>
              <a:t>Proven: &gt;800 customers (more than 25% of Symphony Customers)</a:t>
            </a:r>
          </a:p>
          <a:p>
            <a:pPr>
              <a:spcBef>
                <a:spcPct val="0"/>
              </a:spcBef>
            </a:pPr>
            <a:r>
              <a:rPr kumimoji="0" lang="en-US" altLang="zh-CN" smtClean="0"/>
              <a:t>Peace of mind</a:t>
            </a:r>
          </a:p>
          <a:p>
            <a:pPr>
              <a:spcBef>
                <a:spcPct val="0"/>
              </a:spcBef>
            </a:pPr>
            <a:r>
              <a:rPr kumimoji="0" lang="en-US" altLang="zh-CN" smtClean="0"/>
              <a:t>Faster software delivery</a:t>
            </a:r>
          </a:p>
          <a:p>
            <a:pPr>
              <a:spcBef>
                <a:spcPct val="0"/>
              </a:spcBef>
            </a:pPr>
            <a:endParaRPr kumimoji="0" lang="en-US" altLang="zh-CN" smtClean="0"/>
          </a:p>
          <a:p>
            <a:pPr>
              <a:spcBef>
                <a:spcPct val="0"/>
              </a:spcBef>
            </a:pPr>
            <a:endParaRPr kumimoji="0" lang="en-US" altLang="zh-CN" smtClean="0"/>
          </a:p>
          <a:p>
            <a:pPr>
              <a:spcBef>
                <a:spcPct val="0"/>
              </a:spcBef>
            </a:pPr>
            <a:endParaRPr kumimoji="0" lang="en-US" altLang="zh-CN"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fld id="{F94701CC-6FF5-4EBC-855C-C93A32037FA0}" type="slidenum">
              <a:rPr kumimoji="0" lang="en-US" altLang="zh-CN" sz="1200"/>
              <a:pPr/>
              <a:t>18</a:t>
            </a:fld>
            <a:endParaRPr kumimoji="0" lang="en-US" altLang="zh-CN" sz="1200"/>
          </a:p>
        </p:txBody>
      </p:sp>
    </p:spTree>
    <p:extLst>
      <p:ext uri="{BB962C8B-B14F-4D97-AF65-F5344CB8AC3E}">
        <p14:creationId xmlns:p14="http://schemas.microsoft.com/office/powerpoint/2010/main" val="242164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mtClean="0">
              <a:ea typeface="宋体" panose="02010600030101010101" pitchFamily="2" charset="-122"/>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fld id="{62510EAB-6E11-449D-B529-BAC23C9E535B}" type="slidenum">
              <a:rPr kumimoji="0" lang="en-US" altLang="zh-CN" sz="1200"/>
              <a:pPr/>
              <a:t>23</a:t>
            </a:fld>
            <a:endParaRPr kumimoji="0" lang="en-US" altLang="zh-CN" sz="1200"/>
          </a:p>
        </p:txBody>
      </p:sp>
    </p:spTree>
    <p:extLst>
      <p:ext uri="{BB962C8B-B14F-4D97-AF65-F5344CB8AC3E}">
        <p14:creationId xmlns:p14="http://schemas.microsoft.com/office/powerpoint/2010/main" val="414333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zh-CN" altLang="en-US" smtClean="0"/>
          </a:p>
        </p:txBody>
      </p:sp>
      <p:sp>
        <p:nvSpPr>
          <p:cNvPr id="62467"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fld id="{8B233E34-1AA6-46B0-9FF1-1E07C0677DEC}" type="slidenum">
              <a:rPr kumimoji="0" lang="zh-CN" altLang="en-US" sz="1200"/>
              <a:pPr/>
              <a:t>29</a:t>
            </a:fld>
            <a:endParaRPr kumimoji="0" lang="zh-CN" altLang="en-US" sz="1200"/>
          </a:p>
        </p:txBody>
      </p:sp>
    </p:spTree>
    <p:extLst>
      <p:ext uri="{BB962C8B-B14F-4D97-AF65-F5344CB8AC3E}">
        <p14:creationId xmlns:p14="http://schemas.microsoft.com/office/powerpoint/2010/main" val="353293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zh-CN" altLang="en-US" noProof="0" smtClean="0"/>
              <a:t>单击此处编辑母版标题样式</a:t>
            </a:r>
            <a:endParaRPr lang="zh-CN" altLang="en-US" noProof="0" dirty="0"/>
          </a:p>
        </p:txBody>
      </p:sp>
      <p:sp>
        <p:nvSpPr>
          <p:cNvPr id="3" name="副标题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zh-CN" altLang="en-US" noProof="0" smtClean="0"/>
              <a:t>单击以编辑母版副标题样式</a:t>
            </a:r>
            <a:endParaRPr lang="zh-CN" altLang="en-US"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
        <p:nvSpPr>
          <p:cNvPr id="3" name="竖排文字占位符 2"/>
          <p:cNvSpPr>
            <a:spLocks noGrp="1"/>
          </p:cNvSpPr>
          <p:nvPr>
            <p:ph type="body" orient="vert" idx="1"/>
          </p:nvPr>
        </p:nvSpPr>
        <p:spPr/>
        <p:txBody>
          <a:bodyPr vert="eaVert" rtlCol="0"/>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CCC847F5-93BF-420F-8B65-846E937E9C1A}" type="datetime1">
              <a:rPr lang="zh-CN" altLang="en-US" smtClean="0"/>
              <a:pPr/>
              <a:t>2018/10/31</a:t>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2A013F82-EE5E-44EE-A61D-E31C6657F26F}" type="slidenum">
              <a:rPr lang="en-US" altLang="zh-CN" noProof="0" smtClean="0"/>
              <a:t>‹#›</a:t>
            </a:fld>
            <a:endParaRPr lang="en-US" altLang="zh-CN"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142412" y="381001"/>
            <a:ext cx="1524001" cy="5638800"/>
          </a:xfrm>
        </p:spPr>
        <p:txBody>
          <a:bodyPr vert="eaVert" rtlCol="0"/>
          <a:lstStyle/>
          <a:p>
            <a:pPr rtl="0"/>
            <a:r>
              <a:rPr lang="zh-CN" altLang="en-US" noProof="0" smtClean="0"/>
              <a:t>单击此处编辑母版标题样式</a:t>
            </a:r>
            <a:endParaRPr lang="zh-CN" altLang="en-US" noProof="0" dirty="0"/>
          </a:p>
        </p:txBody>
      </p:sp>
      <p:sp>
        <p:nvSpPr>
          <p:cNvPr id="3" name="竖排文字占位符 2"/>
          <p:cNvSpPr>
            <a:spLocks noGrp="1"/>
          </p:cNvSpPr>
          <p:nvPr>
            <p:ph type="body" orient="vert" idx="1"/>
          </p:nvPr>
        </p:nvSpPr>
        <p:spPr>
          <a:xfrm>
            <a:off x="1522412" y="381001"/>
            <a:ext cx="7391399" cy="5638800"/>
          </a:xfrm>
        </p:spPr>
        <p:txBody>
          <a:bodyPr vert="eaVert" rtlCol="0"/>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6E377329-BC83-4AA4-8C27-9230F654D81D}" type="datetime1">
              <a:rPr lang="zh-CN" altLang="en-US" smtClean="0"/>
              <a:pPr/>
              <a:t>2018/10/31</a:t>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2A013F82-EE5E-44EE-A61D-E31C6657F26F}" type="slidenum">
              <a:rPr lang="en-US" altLang="zh-CN" noProof="0" smtClean="0"/>
              <a:t>‹#›</a:t>
            </a:fld>
            <a:endParaRPr lang="en-US" altLang="zh-CN"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7"/>
          <p:cNvSpPr>
            <a:spLocks noChangeArrowheads="1"/>
          </p:cNvSpPr>
          <p:nvPr userDrawn="1"/>
        </p:nvSpPr>
        <p:spPr bwMode="auto">
          <a:xfrm>
            <a:off x="0" y="-26988"/>
            <a:ext cx="12188825" cy="287338"/>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kumimoji="0" lang="zh-CN" altLang="en-US" sz="1799"/>
          </a:p>
        </p:txBody>
      </p:sp>
      <p:sp>
        <p:nvSpPr>
          <p:cNvPr id="3" name="矩形 8"/>
          <p:cNvSpPr>
            <a:spLocks noChangeArrowheads="1"/>
          </p:cNvSpPr>
          <p:nvPr userDrawn="1"/>
        </p:nvSpPr>
        <p:spPr bwMode="auto">
          <a:xfrm>
            <a:off x="4762" y="6597650"/>
            <a:ext cx="12180889" cy="287338"/>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kumimoji="0" lang="zh-CN" altLang="en-US" sz="1799"/>
          </a:p>
        </p:txBody>
      </p:sp>
      <p:pic>
        <p:nvPicPr>
          <p:cNvPr id="4" name="Picture 6" descr="C:\Users\calis\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882" y="333375"/>
            <a:ext cx="69514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1106200" y="641351"/>
            <a:ext cx="1675963" cy="523875"/>
          </a:xfrm>
          <a:prstGeom prst="rect">
            <a:avLst/>
          </a:prstGeom>
        </p:spPr>
        <p:txBody>
          <a:bodyPr anchor="b">
            <a:norm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914126" indent="-914126">
              <a:lnSpc>
                <a:spcPct val="90000"/>
              </a:lnSpc>
              <a:defRPr/>
            </a:pPr>
            <a:r>
              <a:rPr kumimoji="0" lang="en-US" sz="2599" b="1" dirty="0">
                <a:solidFill>
                  <a:srgbClr val="023D8F"/>
                </a:solidFill>
                <a:latin typeface="Impact" pitchFamily="34" charset="0"/>
                <a:ea typeface="A-OTF Gothic MB101 Pro H" pitchFamily="34" charset="-128"/>
                <a:cs typeface="+mj-cs"/>
                <a:sym typeface="Calibri Light" panose="020F0302020204030204" pitchFamily="34" charset="0"/>
              </a:rPr>
              <a:t>CALIS</a:t>
            </a:r>
          </a:p>
        </p:txBody>
      </p:sp>
      <p:sp>
        <p:nvSpPr>
          <p:cNvPr id="6" name="TextBox 9"/>
          <p:cNvSpPr txBox="1"/>
          <p:nvPr userDrawn="1"/>
        </p:nvSpPr>
        <p:spPr>
          <a:xfrm>
            <a:off x="1126832" y="1085850"/>
            <a:ext cx="2014013" cy="306388"/>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kumimoji="0" lang="en-US" altLang="zh-CN" sz="1400" dirty="0">
                <a:solidFill>
                  <a:srgbClr val="023D8F"/>
                </a:solidFill>
                <a:latin typeface="Impact" pitchFamily="34" charset="0"/>
              </a:rPr>
              <a:t>http://www.calis.edu.cn</a:t>
            </a:r>
            <a:r>
              <a:rPr kumimoji="0" lang="en-US" altLang="zh-CN" sz="1400" dirty="0">
                <a:solidFill>
                  <a:srgbClr val="000066"/>
                </a:solidFill>
                <a:latin typeface="Impact" pitchFamily="34" charset="0"/>
              </a:rPr>
              <a:t>/</a:t>
            </a:r>
            <a:endParaRPr kumimoji="0" lang="zh-CN" altLang="en-US" sz="1400" dirty="0">
              <a:solidFill>
                <a:srgbClr val="000066"/>
              </a:solidFill>
              <a:latin typeface="Impact" pitchFamily="34" charset="0"/>
            </a:endParaRPr>
          </a:p>
        </p:txBody>
      </p:sp>
      <p:sp>
        <p:nvSpPr>
          <p:cNvPr id="7" name="矩形 6"/>
          <p:cNvSpPr/>
          <p:nvPr userDrawn="1"/>
        </p:nvSpPr>
        <p:spPr>
          <a:xfrm>
            <a:off x="3215438" y="595314"/>
            <a:ext cx="44438" cy="7461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kumimoji="0" lang="zh-CN" altLang="en-US" sz="1799"/>
          </a:p>
        </p:txBody>
      </p:sp>
    </p:spTree>
    <p:extLst>
      <p:ext uri="{BB962C8B-B14F-4D97-AF65-F5344CB8AC3E}">
        <p14:creationId xmlns:p14="http://schemas.microsoft.com/office/powerpoint/2010/main" val="346209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smtClean="0"/>
              <a:t>单击此处编辑母版标题样式</a:t>
            </a:r>
            <a:endParaRPr lang="zh-CN" altLang="en-US" noProof="0" dirty="0"/>
          </a:p>
        </p:txBody>
      </p:sp>
      <p:sp>
        <p:nvSpPr>
          <p:cNvPr id="3" name="内容占位符 2"/>
          <p:cNvSpPr>
            <a:spLocks noGrp="1"/>
          </p:cNvSpPr>
          <p:nvPr>
            <p:ph idx="1"/>
          </p:nvPr>
        </p:nvSpPr>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lgn="l" rtl="0">
              <a:defRPr>
                <a:latin typeface="微软雅黑" panose="020B0503020204020204" pitchFamily="34" charset="-122"/>
                <a:ea typeface="微软雅黑" panose="020B0503020204020204" pitchFamily="34" charset="-122"/>
              </a:defRPr>
            </a:lvl5pPr>
            <a:lvl6pPr algn="l" rtl="0">
              <a:defRPr/>
            </a:lvl6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日期占位符 3"/>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590CACB-45F2-4467-AFEF-2FAF076B81D1}" type="datetime1">
              <a:rPr lang="zh-CN" altLang="en-US" smtClean="0"/>
              <a:pPr/>
              <a:t>2018/10/31</a:t>
            </a:fld>
            <a:endParaRPr lang="zh-CN" altLang="en-US" dirty="0"/>
          </a:p>
        </p:txBody>
      </p:sp>
      <p:sp>
        <p:nvSpPr>
          <p:cNvPr id="5" name="页脚占位符 4"/>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6" name="灯片编号占位符 5"/>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2A013F82-EE5E-44EE-A61D-E31C6657F26F}" type="slidenum">
              <a:rPr lang="en-US" altLang="zh-CN" noProof="0" smtClean="0"/>
              <a:pPr/>
              <a:t>‹#›</a:t>
            </a:fld>
            <a:endParaRPr lang="zh-CN" altLang="en-US"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zh-CN" altLang="en-US" noProof="0" smtClean="0"/>
              <a:t>单击此处编辑母版标题样式</a:t>
            </a:r>
            <a:endParaRPr lang="zh-CN" altLang="en-US" noProof="0" dirty="0"/>
          </a:p>
        </p:txBody>
      </p:sp>
      <p:sp>
        <p:nvSpPr>
          <p:cNvPr id="3" name="文本占位符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zh-CN" altLang="en-US" noProof="0" smtClean="0"/>
              <a:t>编辑母版文本样式</a:t>
            </a:r>
          </a:p>
        </p:txBody>
      </p:sp>
      <p:sp>
        <p:nvSpPr>
          <p:cNvPr id="4" name="日期占位符 3"/>
          <p:cNvSpPr>
            <a:spLocks noGrp="1"/>
          </p:cNvSpPr>
          <p:nvPr>
            <p:ph type="dt" sz="half" idx="10"/>
          </p:nvPr>
        </p:nvSpPr>
        <p:spPr/>
        <p:txBody>
          <a:bodyPr rtlCol="0"/>
          <a:lstStyle>
            <a:lvl1pPr>
              <a:defRPr/>
            </a:lvl1pPr>
          </a:lstStyle>
          <a:p>
            <a:fld id="{2B5F8077-0E3A-4E2F-B75E-22C62A81D703}" type="datetime1">
              <a:rPr lang="zh-CN" altLang="en-US" smtClean="0"/>
              <a:pPr/>
              <a:t>2018/10/31</a:t>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2A013F82-EE5E-44EE-A61D-E31C6657F26F}" type="slidenum">
              <a:rPr lang="en-US" altLang="zh-CN" noProof="0" smtClean="0"/>
              <a:t>‹#›</a:t>
            </a:fld>
            <a:endParaRPr lang="en-US" altLang="zh-CN"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smtClean="0"/>
              <a:t>单击此处编辑母版标题样式</a:t>
            </a:r>
            <a:endParaRPr lang="zh-CN" altLang="en-US" noProof="0" dirty="0"/>
          </a:p>
        </p:txBody>
      </p:sp>
      <p:sp>
        <p:nvSpPr>
          <p:cNvPr id="3" name="内容占位符 2"/>
          <p:cNvSpPr>
            <a:spLocks noGrp="1"/>
          </p:cNvSpPr>
          <p:nvPr>
            <p:ph sz="half" idx="1"/>
          </p:nvPr>
        </p:nvSpPr>
        <p:spPr>
          <a:xfrm>
            <a:off x="1504781" y="1905001"/>
            <a:ext cx="4419599" cy="4114800"/>
          </a:xfrm>
        </p:spPr>
        <p:txBody>
          <a:bodyPr rtlCol="0">
            <a:normAutofit/>
          </a:bodyPr>
          <a:lstStyle>
            <a:lvl1pPr algn="l" rtl="0">
              <a:defRPr sz="2400">
                <a:latin typeface="微软雅黑" panose="020B0503020204020204" pitchFamily="34" charset="-122"/>
                <a:ea typeface="微软雅黑" panose="020B0503020204020204" pitchFamily="34" charset="-122"/>
              </a:defRPr>
            </a:lvl1pPr>
            <a:lvl2pPr algn="l" rtl="0">
              <a:defRPr sz="2000">
                <a:latin typeface="微软雅黑" panose="020B0503020204020204" pitchFamily="34" charset="-122"/>
                <a:ea typeface="微软雅黑" panose="020B0503020204020204" pitchFamily="34" charset="-122"/>
              </a:defRPr>
            </a:lvl2pPr>
            <a:lvl3pPr algn="l" rtl="0">
              <a:defRPr sz="1800">
                <a:latin typeface="微软雅黑" panose="020B0503020204020204" pitchFamily="34" charset="-122"/>
                <a:ea typeface="微软雅黑" panose="020B0503020204020204" pitchFamily="34" charset="-122"/>
              </a:defRPr>
            </a:lvl3pPr>
            <a:lvl4pPr algn="l" rtl="0">
              <a:defRPr sz="1600">
                <a:latin typeface="微软雅黑" panose="020B0503020204020204" pitchFamily="34" charset="-122"/>
                <a:ea typeface="微软雅黑" panose="020B0503020204020204" pitchFamily="34" charset="-122"/>
              </a:defRPr>
            </a:lvl4pPr>
            <a:lvl5pPr algn="l" rtl="0">
              <a:defRPr sz="1600">
                <a:latin typeface="微软雅黑" panose="020B0503020204020204" pitchFamily="34" charset="-122"/>
                <a:ea typeface="微软雅黑" panose="020B0503020204020204" pitchFamily="34" charset="-122"/>
              </a:defRPr>
            </a:lvl5pPr>
            <a:lvl6pPr algn="l" rtl="0">
              <a:defRPr sz="1600"/>
            </a:lvl6pPr>
            <a:lvl7pPr algn="l" rtl="0">
              <a:defRPr sz="1600"/>
            </a:lvl7pPr>
            <a:lvl8pPr algn="l" rtl="0">
              <a:defRPr sz="1600"/>
            </a:lvl8pPr>
            <a:lvl9pPr algn="l" rtl="0">
              <a:defRPr sz="160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内容占位符 3"/>
          <p:cNvSpPr>
            <a:spLocks noGrp="1"/>
          </p:cNvSpPr>
          <p:nvPr>
            <p:ph sz="half" idx="2"/>
          </p:nvPr>
        </p:nvSpPr>
        <p:spPr>
          <a:xfrm>
            <a:off x="6229183" y="1905001"/>
            <a:ext cx="4419600" cy="4114800"/>
          </a:xfrm>
        </p:spPr>
        <p:txBody>
          <a:bodyPr rtlCol="0">
            <a:normAutofit/>
          </a:bodyPr>
          <a:lstStyle>
            <a:lvl1pPr algn="l" rtl="0">
              <a:defRPr sz="2400">
                <a:latin typeface="微软雅黑" panose="020B0503020204020204" pitchFamily="34" charset="-122"/>
                <a:ea typeface="微软雅黑" panose="020B0503020204020204" pitchFamily="34" charset="-122"/>
              </a:defRPr>
            </a:lvl1pPr>
            <a:lvl2pPr algn="l" rtl="0">
              <a:defRPr sz="2000">
                <a:latin typeface="微软雅黑" panose="020B0503020204020204" pitchFamily="34" charset="-122"/>
                <a:ea typeface="微软雅黑" panose="020B0503020204020204" pitchFamily="34" charset="-122"/>
              </a:defRPr>
            </a:lvl2pPr>
            <a:lvl3pPr algn="l" rtl="0">
              <a:defRPr sz="1800">
                <a:latin typeface="微软雅黑" panose="020B0503020204020204" pitchFamily="34" charset="-122"/>
                <a:ea typeface="微软雅黑" panose="020B0503020204020204" pitchFamily="34" charset="-122"/>
              </a:defRPr>
            </a:lvl3pPr>
            <a:lvl4pPr algn="l" rtl="0">
              <a:defRPr sz="1600">
                <a:latin typeface="微软雅黑" panose="020B0503020204020204" pitchFamily="34" charset="-122"/>
                <a:ea typeface="微软雅黑" panose="020B0503020204020204" pitchFamily="34" charset="-122"/>
              </a:defRPr>
            </a:lvl4pPr>
            <a:lvl5pPr algn="l" rtl="0">
              <a:defRPr sz="1600">
                <a:latin typeface="微软雅黑" panose="020B0503020204020204" pitchFamily="34" charset="-122"/>
                <a:ea typeface="微软雅黑" panose="020B0503020204020204" pitchFamily="34" charset="-122"/>
              </a:defRPr>
            </a:lvl5pPr>
            <a:lvl6pPr algn="l" rtl="0">
              <a:defRPr sz="1600"/>
            </a:lvl6pPr>
            <a:lvl7pPr algn="l" rtl="0">
              <a:defRPr sz="1600"/>
            </a:lvl7pPr>
            <a:lvl8pPr algn="l" rtl="0">
              <a:defRPr sz="1600"/>
            </a:lvl8pPr>
            <a:lvl9pPr algn="l" rtl="0">
              <a:defRPr sz="160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17CC0278-CB38-4147-A3E5-29E0B37DAE13}" type="datetime1">
              <a:rPr lang="zh-CN" altLang="en-US" smtClean="0"/>
              <a:pPr/>
              <a:t>2018/10/31</a:t>
            </a:fld>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2A013F82-EE5E-44EE-A61D-E31C6657F26F}" type="slidenum">
              <a:rPr lang="en-US" altLang="zh-CN" noProof="0" smtClean="0"/>
              <a:pPr/>
              <a:t>‹#›</a:t>
            </a:fld>
            <a:endParaRPr lang="zh-CN" altLang="en-US"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lgn="l" rtl="0">
              <a:defRPr/>
            </a:lvl1pPr>
          </a:lstStyle>
          <a:p>
            <a:pPr rtl="0"/>
            <a:r>
              <a:rPr lang="zh-CN" altLang="en-US" noProof="0" smtClean="0"/>
              <a:t>单击此处编辑母版标题样式</a:t>
            </a:r>
            <a:endParaRPr lang="zh-CN" altLang="en-US" noProof="0" dirty="0"/>
          </a:p>
        </p:txBody>
      </p:sp>
      <p:sp>
        <p:nvSpPr>
          <p:cNvPr id="3" name="文本占位符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smtClean="0"/>
              <a:t>编辑母版文本样式</a:t>
            </a:r>
          </a:p>
        </p:txBody>
      </p:sp>
      <p:sp>
        <p:nvSpPr>
          <p:cNvPr id="4" name="内容占位符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5" name="文本占位符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smtClean="0"/>
              <a:t>编辑母版文本样式</a:t>
            </a:r>
          </a:p>
        </p:txBody>
      </p:sp>
      <p:sp>
        <p:nvSpPr>
          <p:cNvPr id="6" name="内容占位符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7" name="日期占位符 6"/>
          <p:cNvSpPr>
            <a:spLocks noGrp="1"/>
          </p:cNvSpPr>
          <p:nvPr>
            <p:ph type="dt" sz="half" idx="10"/>
          </p:nvPr>
        </p:nvSpPr>
        <p:spPr/>
        <p:txBody>
          <a:bodyPr rtlCol="0"/>
          <a:lstStyle>
            <a:lvl1pPr>
              <a:defRPr/>
            </a:lvl1pPr>
          </a:lstStyle>
          <a:p>
            <a:fld id="{FE3F0142-28F1-4EAE-A000-8206DFCC5E82}" type="datetime1">
              <a:rPr lang="zh-CN" altLang="en-US" smtClean="0"/>
              <a:pPr/>
              <a:t>2018/10/31</a:t>
            </a:fld>
            <a:endParaRPr lang="zh-CN" altLang="en-US" dirty="0"/>
          </a:p>
        </p:txBody>
      </p:sp>
      <p:sp>
        <p:nvSpPr>
          <p:cNvPr id="8" name="页脚占位符 7"/>
          <p:cNvSpPr>
            <a:spLocks noGrp="1"/>
          </p:cNvSpPr>
          <p:nvPr>
            <p:ph type="ftr" sz="quarter" idx="11"/>
          </p:nvPr>
        </p:nvSpPr>
        <p:spPr/>
        <p:txBody>
          <a:bodyPr rtlCol="0"/>
          <a:lstStyle/>
          <a:p>
            <a:pPr rtl="0"/>
            <a:endParaRPr lang="zh-CN" altLang="en-US" noProof="0" dirty="0"/>
          </a:p>
        </p:txBody>
      </p:sp>
      <p:sp>
        <p:nvSpPr>
          <p:cNvPr id="9" name="灯片编号占位符 8"/>
          <p:cNvSpPr>
            <a:spLocks noGrp="1"/>
          </p:cNvSpPr>
          <p:nvPr>
            <p:ph type="sldNum" sz="quarter" idx="12"/>
          </p:nvPr>
        </p:nvSpPr>
        <p:spPr/>
        <p:txBody>
          <a:bodyPr rtlCol="0"/>
          <a:lstStyle/>
          <a:p>
            <a:pPr rtl="0"/>
            <a:fld id="{2A013F82-EE5E-44EE-A61D-E31C6657F26F}" type="slidenum">
              <a:rPr lang="en-US" altLang="zh-CN" noProof="0" smtClean="0"/>
              <a:t>‹#›</a:t>
            </a:fld>
            <a:endParaRPr lang="en-US" altLang="zh-CN"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dirty="0"/>
          </a:p>
        </p:txBody>
      </p:sp>
      <p:sp>
        <p:nvSpPr>
          <p:cNvPr id="3" name="日期占位符 2"/>
          <p:cNvSpPr>
            <a:spLocks noGrp="1"/>
          </p:cNvSpPr>
          <p:nvPr>
            <p:ph type="dt" sz="half" idx="10"/>
          </p:nvPr>
        </p:nvSpPr>
        <p:spPr/>
        <p:txBody>
          <a:bodyPr rtlCol="0"/>
          <a:lstStyle>
            <a:lvl1pPr>
              <a:defRPr/>
            </a:lvl1pPr>
          </a:lstStyle>
          <a:p>
            <a:fld id="{A4BB1F61-C412-4D7C-8881-587417A7B600}" type="datetime1">
              <a:rPr lang="zh-CN" altLang="en-US" smtClean="0"/>
              <a:pPr/>
              <a:t>2018/10/31</a:t>
            </a:fld>
            <a:endParaRPr lang="zh-CN" altLang="en-US" dirty="0"/>
          </a:p>
        </p:txBody>
      </p:sp>
      <p:sp>
        <p:nvSpPr>
          <p:cNvPr id="4" name="页脚占位符 3"/>
          <p:cNvSpPr>
            <a:spLocks noGrp="1"/>
          </p:cNvSpPr>
          <p:nvPr>
            <p:ph type="ftr" sz="quarter" idx="11"/>
          </p:nvPr>
        </p:nvSpPr>
        <p:spPr/>
        <p:txBody>
          <a:bodyPr rtlCol="0"/>
          <a:lstStyle/>
          <a:p>
            <a:pPr rtl="0"/>
            <a:endParaRPr/>
          </a:p>
        </p:txBody>
      </p:sp>
      <p:sp>
        <p:nvSpPr>
          <p:cNvPr id="5" name="灯片编号占位符 4"/>
          <p:cNvSpPr>
            <a:spLocks noGrp="1"/>
          </p:cNvSpPr>
          <p:nvPr>
            <p:ph type="sldNum" sz="quarter" idx="12"/>
          </p:nvPr>
        </p:nvSpPr>
        <p:spPr/>
        <p:txBody>
          <a:bodyPr rtlCol="0"/>
          <a:lstStyle/>
          <a:p>
            <a:pPr rtl="0"/>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vl1pPr>
          </a:lstStyle>
          <a:p>
            <a:fld id="{8469E5D7-6C97-4873-B82C-4B22B2F17496}" type="datetime1">
              <a:rPr lang="zh-CN" altLang="en-US" smtClean="0"/>
              <a:pPr/>
              <a:t>2018/10/31</a:t>
            </a:fld>
            <a:endParaRPr lang="zh-CN" altLang="en-US"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4" name="灯片编号占位符 3"/>
          <p:cNvSpPr>
            <a:spLocks noGrp="1"/>
          </p:cNvSpPr>
          <p:nvPr>
            <p:ph type="sldNum" sz="quarter" idx="12"/>
          </p:nvPr>
        </p:nvSpPr>
        <p:spPr/>
        <p:txBody>
          <a:bodyPr rtlCol="0"/>
          <a:lstStyle/>
          <a:p>
            <a:pPr rtl="0"/>
            <a:fld id="{2A013F82-EE5E-44EE-A61D-E31C6657F26F}" type="slidenum">
              <a:rPr lang="en-US" altLang="zh-CN" noProof="0" smtClean="0"/>
              <a:t>‹#›</a:t>
            </a:fld>
            <a:endParaRPr lang="en-US" altLang="zh-CN"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题注的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zh-CN" altLang="en-US" noProof="0" smtClean="0"/>
              <a:t>单击此处编辑母版标题样式</a:t>
            </a:r>
            <a:endParaRPr lang="zh-CN" altLang="en-US" noProof="0" dirty="0"/>
          </a:p>
        </p:txBody>
      </p:sp>
      <p:sp>
        <p:nvSpPr>
          <p:cNvPr id="3" name="内容占位符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zh-CN" altLang="en-US" noProof="0" smtClean="0"/>
              <a:t>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文本占位符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CN" altLang="en-US" noProof="0" smtClean="0"/>
              <a:t>编辑母版文本样式</a:t>
            </a:r>
          </a:p>
        </p:txBody>
      </p:sp>
      <p:sp>
        <p:nvSpPr>
          <p:cNvPr id="5" name="日期占位符 4"/>
          <p:cNvSpPr>
            <a:spLocks noGrp="1"/>
          </p:cNvSpPr>
          <p:nvPr>
            <p:ph type="dt" sz="half" idx="10"/>
          </p:nvPr>
        </p:nvSpPr>
        <p:spPr/>
        <p:txBody>
          <a:bodyPr rtlCol="0"/>
          <a:lstStyle>
            <a:lvl1pPr>
              <a:defRPr/>
            </a:lvl1pPr>
          </a:lstStyle>
          <a:p>
            <a:fld id="{D7B3E930-C3B3-4585-8A26-00F140A7FB77}" type="datetime1">
              <a:rPr lang="zh-CN" altLang="en-US" smtClean="0"/>
              <a:pPr/>
              <a:t>2018/10/31</a:t>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p>
            <a:pPr rtl="0"/>
            <a:fld id="{2A013F82-EE5E-44EE-A61D-E31C6657F26F}" type="slidenum">
              <a:rPr lang="en-US" altLang="zh-CN" noProof="0" smtClean="0"/>
              <a:t>‹#›</a:t>
            </a:fld>
            <a:endParaRPr lang="en-US" altLang="zh-CN"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题注的图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CN" altLang="en-US" noProof="0" smtClean="0"/>
              <a:t>单击图标添加图片</a:t>
            </a:r>
            <a:endParaRPr lang="zh-CN" altLang="en-US" noProof="0" dirty="0"/>
          </a:p>
        </p:txBody>
      </p:sp>
      <p:sp>
        <p:nvSpPr>
          <p:cNvPr id="2" name="标题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zh-CN" altLang="en-US" noProof="0" smtClean="0"/>
              <a:t>单击此处编辑母版标题样式</a:t>
            </a:r>
            <a:endParaRPr lang="zh-CN" altLang="en-US" noProof="0" dirty="0"/>
          </a:p>
        </p:txBody>
      </p:sp>
      <p:sp>
        <p:nvSpPr>
          <p:cNvPr id="4" name="文本占位符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CN" altLang="en-US" noProof="0" smtClean="0"/>
              <a:t>编辑母版文本样式</a:t>
            </a:r>
          </a:p>
        </p:txBody>
      </p:sp>
      <p:sp>
        <p:nvSpPr>
          <p:cNvPr id="5" name="日期占位符 4"/>
          <p:cNvSpPr>
            <a:spLocks noGrp="1"/>
          </p:cNvSpPr>
          <p:nvPr>
            <p:ph type="dt" sz="half" idx="10"/>
          </p:nvPr>
        </p:nvSpPr>
        <p:spPr/>
        <p:txBody>
          <a:bodyPr rtlCol="0"/>
          <a:lstStyle>
            <a:lvl1pPr>
              <a:defRPr/>
            </a:lvl1pPr>
          </a:lstStyle>
          <a:p>
            <a:fld id="{E46EF46F-E0E0-460C-B765-9380271A0BA1}" type="datetime1">
              <a:rPr lang="zh-CN" altLang="en-US" smtClean="0"/>
              <a:pPr/>
              <a:t>2018/10/31</a:t>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p>
            <a:pPr rtl="0"/>
            <a:fld id="{2A013F82-EE5E-44EE-A61D-E31C6657F26F}" type="slidenum">
              <a:rPr lang="en-US" altLang="zh-CN" noProof="0" smtClean="0"/>
              <a:pPr/>
              <a:t>‹#›</a:t>
            </a:fld>
            <a:endParaRPr lang="en-US" altLang="zh-CN"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latin typeface="微软雅黑" panose="020B0503020204020204" pitchFamily="34" charset="-122"/>
                <a:ea typeface="微软雅黑" panose="020B0503020204020204" pitchFamily="34" charset="-122"/>
              </a:defRPr>
            </a:lvl1pPr>
          </a:lstStyle>
          <a:p>
            <a:fld id="{4C63F3C3-2912-4537-AF96-286DDB4356FC}" type="datetime1">
              <a:rPr lang="zh-CN" altLang="en-US" smtClean="0"/>
              <a:pPr/>
              <a:t>2018/10/31</a:t>
            </a:fld>
            <a:endParaRPr lang="zh-CN" altLang="en-US" dirty="0"/>
          </a:p>
        </p:txBody>
      </p:sp>
      <p:sp>
        <p:nvSpPr>
          <p:cNvPr id="5" name="页脚占位符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幻灯片编号占位符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latin typeface="微软雅黑" panose="020B0503020204020204" pitchFamily="34" charset="-122"/>
                <a:ea typeface="微软雅黑" panose="020B0503020204020204" pitchFamily="34" charset="-122"/>
              </a:defRPr>
            </a:lvl1pPr>
          </a:lstStyle>
          <a:p>
            <a:fld id="{2A013F82-EE5E-44EE-A61D-E31C6657F26F}" type="slidenum">
              <a:rPr lang="en-US" altLang="zh-CN" noProof="0" smtClean="0"/>
              <a:pPr/>
              <a:t>‹#›</a:t>
            </a:fld>
            <a:endParaRPr lang="zh-CN" altLang="en-US"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微软雅黑" panose="020B0503020204020204" pitchFamily="34" charset="-122"/>
          <a:ea typeface="微软雅黑" panose="020B0503020204020204" pitchFamily="34" charset="-122"/>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54.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1.png"/><Relationship Id="rId5" Type="http://schemas.openxmlformats.org/officeDocument/2006/relationships/diagramQuickStyle" Target="../diagrams/quickStyle1.xml"/><Relationship Id="rId10" Type="http://schemas.openxmlformats.org/officeDocument/2006/relationships/image" Target="../media/image60.png"/><Relationship Id="rId4" Type="http://schemas.openxmlformats.org/officeDocument/2006/relationships/diagramLayout" Target="../diagrams/layout1.xml"/><Relationship Id="rId9" Type="http://schemas.openxmlformats.org/officeDocument/2006/relationships/image" Target="../media/image59.png"/><Relationship Id="rId14" Type="http://schemas.openxmlformats.org/officeDocument/2006/relationships/image" Target="../media/image6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8.jpeg"/><Relationship Id="rId5" Type="http://schemas.openxmlformats.org/officeDocument/2006/relationships/diagramQuickStyle" Target="../diagrams/quickStyle2.xml"/><Relationship Id="rId10" Type="http://schemas.openxmlformats.org/officeDocument/2006/relationships/image" Target="../media/image67.png"/><Relationship Id="rId4" Type="http://schemas.openxmlformats.org/officeDocument/2006/relationships/diagramLayout" Target="../diagrams/layout2.xml"/><Relationship Id="rId9"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26.xml.rels><?xml version="1.0" encoding="UTF-8" standalone="yes"?>
<Relationships xmlns="http://schemas.openxmlformats.org/package/2006/relationships"><Relationship Id="rId3" Type="http://schemas.openxmlformats.org/officeDocument/2006/relationships/hyperlink" Target="http://issue.cnlsp.cn/" TargetMode="External"/><Relationship Id="rId2" Type="http://schemas.openxmlformats.org/officeDocument/2006/relationships/hyperlink" Target="http://community.calis.edu.cn/" TargetMode="External"/><Relationship Id="rId1" Type="http://schemas.openxmlformats.org/officeDocument/2006/relationships/slideLayout" Target="../slideLayouts/slideLayout2.xml"/><Relationship Id="rId5" Type="http://schemas.openxmlformats.org/officeDocument/2006/relationships/image" Target="../media/image80.jpg"/><Relationship Id="rId4" Type="http://schemas.openxmlformats.org/officeDocument/2006/relationships/image" Target="../media/image7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xucc@calis.edu.c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image" Target="../media/image6.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Layout" Target="../slideLayouts/slideLayout2.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tiff"/><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tiff"/><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tiff"/><Relationship Id="rId17" Type="http://schemas.openxmlformats.org/officeDocument/2006/relationships/image" Target="../media/image21.png"/><Relationship Id="rId25" Type="http://schemas.openxmlformats.org/officeDocument/2006/relationships/image" Target="../media/image29.jpeg"/><Relationship Id="rId2" Type="http://schemas.openxmlformats.org/officeDocument/2006/relationships/notesSlide" Target="../notesSlides/notesSlide1.xml"/><Relationship Id="rId16" Type="http://schemas.openxmlformats.org/officeDocument/2006/relationships/image" Target="../media/image20.tiff"/><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jpeg"/><Relationship Id="rId15" Type="http://schemas.openxmlformats.org/officeDocument/2006/relationships/image" Target="../media/image19.tiff"/><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tiff"/><Relationship Id="rId19" Type="http://schemas.openxmlformats.org/officeDocument/2006/relationships/image" Target="../media/image23.png"/><Relationship Id="rId31"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tiff"/><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6.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333772" y="1628800"/>
            <a:ext cx="10801200" cy="1008112"/>
          </a:xfrm>
          <a:effectLst>
            <a:outerShdw blurRad="50800" dist="38100" dir="8100000" algn="tr" rotWithShape="0">
              <a:prstClr val="black">
                <a:alpha val="40000"/>
              </a:prstClr>
            </a:outerShdw>
          </a:effectLst>
        </p:spPr>
        <p:txBody>
          <a:bodyPr rtlCol="0">
            <a:noAutofit/>
          </a:bodyPr>
          <a:lstStyle/>
          <a:p>
            <a:pPr algn="ctr">
              <a:lnSpc>
                <a:spcPct val="100000"/>
              </a:lnSpc>
            </a:pPr>
            <a:r>
              <a:rPr lang="en-US" altLang="zh-CN" sz="5400" dirty="0" smtClean="0"/>
              <a:t>FOLIO</a:t>
            </a:r>
            <a:r>
              <a:rPr lang="zh-CN" altLang="en-US" sz="5400" dirty="0" smtClean="0"/>
              <a:t>开放图书馆平台</a:t>
            </a:r>
            <a:endParaRPr lang="en-US" sz="5400" dirty="0"/>
          </a:p>
        </p:txBody>
      </p:sp>
      <p:sp>
        <p:nvSpPr>
          <p:cNvPr id="4" name="副标题 3"/>
          <p:cNvSpPr>
            <a:spLocks noGrp="1"/>
          </p:cNvSpPr>
          <p:nvPr>
            <p:ph type="subTitle" idx="1"/>
          </p:nvPr>
        </p:nvSpPr>
        <p:spPr>
          <a:xfrm>
            <a:off x="1619572" y="4365104"/>
            <a:ext cx="8229600" cy="1944216"/>
          </a:xfrm>
        </p:spPr>
        <p:txBody>
          <a:bodyPr rtlCol="0">
            <a:normAutofit/>
          </a:bodyPr>
          <a:lstStyle/>
          <a:p>
            <a:pPr algn="ctr"/>
            <a:r>
              <a:rPr lang="zh-CN" altLang="en-US" sz="2400" dirty="0" smtClean="0"/>
              <a:t>傅雪峰 </a:t>
            </a:r>
            <a:r>
              <a:rPr lang="en-US" altLang="zh-CN" sz="2400" cap="none" dirty="0" smtClean="0"/>
              <a:t>fuxf@calis.edu.cn</a:t>
            </a:r>
            <a:endParaRPr lang="en-US" altLang="zh-CN" sz="2400" dirty="0" smtClean="0"/>
          </a:p>
          <a:p>
            <a:pPr algn="ctr"/>
            <a:endParaRPr lang="en-US" altLang="zh-CN" sz="2400" dirty="0"/>
          </a:p>
          <a:p>
            <a:pPr algn="ctr"/>
            <a:r>
              <a:rPr lang="zh-CN" altLang="en-US" sz="2400" dirty="0" smtClean="0"/>
              <a:t>中国</a:t>
            </a:r>
            <a:r>
              <a:rPr lang="zh-CN" altLang="en-US" sz="2400" dirty="0" smtClean="0">
                <a:latin typeface="微软雅黑" panose="020B0503020204020204" pitchFamily="34" charset="-122"/>
                <a:ea typeface="微软雅黑" panose="020B0503020204020204" pitchFamily="34" charset="-122"/>
              </a:rPr>
              <a:t>高等教育文献保障系统（</a:t>
            </a:r>
            <a:r>
              <a:rPr lang="en-US" altLang="zh-CN" sz="2400" dirty="0" smtClean="0">
                <a:latin typeface="微软雅黑" panose="020B0503020204020204" pitchFamily="34" charset="-122"/>
                <a:ea typeface="微软雅黑" panose="020B0503020204020204" pitchFamily="34" charset="-122"/>
              </a:rPr>
              <a:t>CALIS)</a:t>
            </a:r>
            <a:r>
              <a:rPr lang="zh-CN" altLang="en-US" sz="2400" dirty="0" smtClean="0">
                <a:latin typeface="微软雅黑" panose="020B0503020204020204" pitchFamily="34" charset="-122"/>
                <a:ea typeface="微软雅黑" panose="020B0503020204020204" pitchFamily="34" charset="-122"/>
              </a:rPr>
              <a:t>管理中心</a:t>
            </a:r>
            <a:endParaRPr lang="en-US" altLang="zh-CN" sz="2400" dirty="0" smtClean="0">
              <a:latin typeface="微软雅黑" panose="020B0503020204020204" pitchFamily="34" charset="-122"/>
              <a:ea typeface="微软雅黑" panose="020B0503020204020204" pitchFamily="34" charset="-122"/>
            </a:endParaRPr>
          </a:p>
          <a:p>
            <a:pPr algn="ctr" rtl="0"/>
            <a:endParaRPr lang="en-US" altLang="zh-CN" dirty="0" smtClean="0">
              <a:latin typeface="微软雅黑" panose="020B0503020204020204" pitchFamily="34" charset="-122"/>
              <a:ea typeface="微软雅黑" panose="020B0503020204020204" pitchFamily="34" charset="-122"/>
            </a:endParaRPr>
          </a:p>
          <a:p>
            <a:pPr algn="ctr" rtl="0"/>
            <a:endParaRPr lang="en-US" altLang="zh-CN" sz="1800" dirty="0" smtClean="0">
              <a:latin typeface="微软雅黑" panose="020B0503020204020204" pitchFamily="34" charset="-122"/>
              <a:ea typeface="微软雅黑" panose="020B0503020204020204" pitchFamily="34" charset="-122"/>
            </a:endParaRPr>
          </a:p>
          <a:p>
            <a:pPr algn="ctr" rtl="0"/>
            <a:r>
              <a:rPr lang="en-US" altLang="zh-CN" sz="1800" dirty="0" smtClean="0">
                <a:latin typeface="微软雅黑" panose="020B0503020204020204" pitchFamily="34" charset="-122"/>
                <a:ea typeface="微软雅黑" panose="020B0503020204020204" pitchFamily="34" charset="-122"/>
              </a:rPr>
              <a:t>2018</a:t>
            </a:r>
            <a:r>
              <a:rPr lang="zh-CN" altLang="en-US" sz="1800" dirty="0" smtClean="0">
                <a:latin typeface="微软雅黑" panose="020B0503020204020204" pitchFamily="34" charset="-122"/>
                <a:ea typeface="微软雅黑" panose="020B0503020204020204" pitchFamily="34" charset="-122"/>
              </a:rPr>
              <a:t>年</a:t>
            </a:r>
            <a:r>
              <a:rPr lang="en-US" altLang="zh-CN" sz="1800" dirty="0" smtClean="0">
                <a:latin typeface="微软雅黑" panose="020B0503020204020204" pitchFamily="34" charset="-122"/>
                <a:ea typeface="微软雅黑" panose="020B0503020204020204" pitchFamily="34" charset="-122"/>
              </a:rPr>
              <a:t>11</a:t>
            </a:r>
            <a:r>
              <a:rPr lang="zh-CN" altLang="en-US" sz="1800" dirty="0" smtClean="0">
                <a:latin typeface="微软雅黑" panose="020B0503020204020204" pitchFamily="34" charset="-122"/>
                <a:ea typeface="微软雅黑" panose="020B0503020204020204" pitchFamily="34" charset="-122"/>
              </a:rPr>
              <a:t>月</a:t>
            </a:r>
            <a:r>
              <a:rPr lang="en-US" altLang="zh-CN" sz="1800" dirty="0" smtClean="0">
                <a:latin typeface="微软雅黑" panose="020B0503020204020204" pitchFamily="34" charset="-122"/>
                <a:ea typeface="微软雅黑" panose="020B0503020204020204" pitchFamily="34" charset="-122"/>
              </a:rPr>
              <a:t>1</a:t>
            </a:r>
            <a:r>
              <a:rPr lang="zh-CN" altLang="en-US" sz="1800" dirty="0" smtClean="0">
                <a:latin typeface="微软雅黑" panose="020B0503020204020204" pitchFamily="34" charset="-122"/>
                <a:ea typeface="微软雅黑" panose="020B0503020204020204" pitchFamily="34" charset="-122"/>
              </a:rPr>
              <a:t>日  南宁</a:t>
            </a:r>
            <a:endParaRPr lang="zh-CN" altLang="en-US" sz="18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286100" y="2636912"/>
            <a:ext cx="4254691" cy="584775"/>
          </a:xfrm>
          <a:prstGeom prst="rect">
            <a:avLst/>
          </a:prstGeom>
          <a:noFill/>
        </p:spPr>
        <p:txBody>
          <a:bodyPr wrap="none" rtlCol="0">
            <a:spAutoFit/>
          </a:bodyPr>
          <a:lstStyle/>
          <a:p>
            <a:r>
              <a:rPr lang="en-US" altLang="zh-CN" sz="3200" dirty="0" smtClean="0">
                <a:latin typeface="微软雅黑" panose="020B0503020204020204" pitchFamily="34" charset="-122"/>
                <a:ea typeface="微软雅黑" panose="020B0503020204020204" pitchFamily="34" charset="-122"/>
              </a:rPr>
              <a:t>——CALIS</a:t>
            </a:r>
            <a:r>
              <a:rPr lang="zh-CN" altLang="en-US" sz="3200" dirty="0" smtClean="0">
                <a:latin typeface="微软雅黑" panose="020B0503020204020204" pitchFamily="34" charset="-122"/>
                <a:ea typeface="微软雅黑" panose="020B0503020204020204" pitchFamily="34" charset="-122"/>
              </a:rPr>
              <a:t>设计与实践</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94212" y="381000"/>
            <a:ext cx="6372202" cy="743744"/>
          </a:xfrm>
        </p:spPr>
        <p:txBody>
          <a:bodyPr/>
          <a:lstStyle/>
          <a:p>
            <a:r>
              <a:rPr lang="zh-CN" altLang="en-US" dirty="0" smtClean="0"/>
              <a:t>进度计划</a:t>
            </a:r>
            <a:endParaRPr lang="zh-CN" altLang="en-US" dirty="0"/>
          </a:p>
        </p:txBody>
      </p:sp>
      <p:sp>
        <p:nvSpPr>
          <p:cNvPr id="4" name="文本框 3"/>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5" name="文本框 4"/>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0" y="44624"/>
            <a:ext cx="3168352" cy="1512168"/>
          </a:xfrm>
          <a:prstGeom prst="rect">
            <a:avLst/>
          </a:prstGeom>
        </p:spPr>
      </p:pic>
      <p:grpSp>
        <p:nvGrpSpPr>
          <p:cNvPr id="90" name="组合 89"/>
          <p:cNvGrpSpPr/>
          <p:nvPr/>
        </p:nvGrpSpPr>
        <p:grpSpPr>
          <a:xfrm>
            <a:off x="1" y="1934188"/>
            <a:ext cx="3742754" cy="3407032"/>
            <a:chOff x="0" y="1934188"/>
            <a:chExt cx="3879437" cy="3727060"/>
          </a:xfrm>
        </p:grpSpPr>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73695"/>
              <a:ext cx="3879437" cy="2587553"/>
            </a:xfrm>
            <a:prstGeom prst="rect">
              <a:avLst/>
            </a:prstGeom>
          </p:spPr>
        </p:pic>
        <p:pic>
          <p:nvPicPr>
            <p:cNvPr id="35" name="图片 34"/>
            <p:cNvPicPr>
              <a:picLocks noChangeAspect="1"/>
            </p:cNvPicPr>
            <p:nvPr/>
          </p:nvPicPr>
          <p:blipFill rotWithShape="1">
            <a:blip r:embed="rId5" cstate="print">
              <a:extLst>
                <a:ext uri="{28A0092B-C50C-407E-A947-70E740481C1C}">
                  <a14:useLocalDpi xmlns:a14="http://schemas.microsoft.com/office/drawing/2010/main" val="0"/>
                </a:ext>
              </a:extLst>
            </a:blip>
            <a:srcRect l="14823" t="2667" r="20751"/>
            <a:stretch>
              <a:fillRect/>
            </a:stretch>
          </p:blipFill>
          <p:spPr>
            <a:xfrm>
              <a:off x="618065" y="1934188"/>
              <a:ext cx="1906684" cy="1921304"/>
            </a:xfrm>
            <a:prstGeom prst="rect">
              <a:avLst/>
            </a:prstGeom>
          </p:spPr>
        </p:pic>
      </p:grpSp>
      <p:cxnSp>
        <p:nvCxnSpPr>
          <p:cNvPr id="36" name="直接连接符 35"/>
          <p:cNvCxnSpPr>
            <a:stCxn id="40" idx="4"/>
            <a:endCxn id="59" idx="0"/>
          </p:cNvCxnSpPr>
          <p:nvPr/>
        </p:nvCxnSpPr>
        <p:spPr>
          <a:xfrm flipH="1">
            <a:off x="6500505" y="2362673"/>
            <a:ext cx="5029" cy="265500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椭圆 39"/>
          <p:cNvSpPr>
            <a:spLocks noChangeAspect="1"/>
          </p:cNvSpPr>
          <p:nvPr/>
        </p:nvSpPr>
        <p:spPr>
          <a:xfrm>
            <a:off x="6278983" y="1909571"/>
            <a:ext cx="453102" cy="453102"/>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Arial Narrow" panose="020B0606020202030204" pitchFamily="34" charset="0"/>
              </a:rPr>
              <a:t>1</a:t>
            </a:r>
            <a:endParaRPr lang="zh-CN" altLang="en-US" sz="2400" b="1" dirty="0">
              <a:solidFill>
                <a:schemeClr val="tx1"/>
              </a:solidFill>
              <a:latin typeface="Arial Narrow" panose="020B0606020202030204" pitchFamily="34" charset="0"/>
            </a:endParaRPr>
          </a:p>
        </p:txBody>
      </p:sp>
      <p:sp>
        <p:nvSpPr>
          <p:cNvPr id="41" name="文本框 8"/>
          <p:cNvSpPr txBox="1"/>
          <p:nvPr/>
        </p:nvSpPr>
        <p:spPr>
          <a:xfrm>
            <a:off x="4211805" y="1922173"/>
            <a:ext cx="1584176" cy="369332"/>
          </a:xfrm>
          <a:prstGeom prst="rect">
            <a:avLst/>
          </a:prstGeom>
          <a:noFill/>
        </p:spPr>
        <p:txBody>
          <a:bodyPr wrap="square" rtlCol="0">
            <a:spAutoFit/>
          </a:bodyPr>
          <a:lstStyle/>
          <a:p>
            <a:r>
              <a:rPr lang="en-US" altLang="zh-CN" b="1" dirty="0" smtClean="0">
                <a:effectLst>
                  <a:outerShdw blurRad="38100" dist="38100" dir="2700000" algn="tl">
                    <a:srgbClr val="000000">
                      <a:alpha val="43137"/>
                    </a:srgbClr>
                  </a:outerShdw>
                </a:effectLst>
              </a:rPr>
              <a:t>Alpha Release</a:t>
            </a:r>
            <a:endParaRPr lang="zh-CN" altLang="en-US" b="1" dirty="0">
              <a:effectLst>
                <a:outerShdw blurRad="38100" dist="38100" dir="2700000" algn="tl">
                  <a:srgbClr val="000000">
                    <a:alpha val="43137"/>
                  </a:srgbClr>
                </a:outerShdw>
              </a:effectLst>
            </a:endParaRPr>
          </a:p>
        </p:txBody>
      </p:sp>
      <p:sp>
        <p:nvSpPr>
          <p:cNvPr id="42" name="Freeform 18"/>
          <p:cNvSpPr>
            <a:spLocks noChangeAspect="1" noEditPoints="1"/>
          </p:cNvSpPr>
          <p:nvPr/>
        </p:nvSpPr>
        <p:spPr bwMode="auto">
          <a:xfrm>
            <a:off x="5864926" y="1909571"/>
            <a:ext cx="315573" cy="381069"/>
          </a:xfrm>
          <a:custGeom>
            <a:avLst/>
            <a:gdLst>
              <a:gd name="T0" fmla="*/ 37 w 106"/>
              <a:gd name="T1" fmla="*/ 98 h 128"/>
              <a:gd name="T2" fmla="*/ 38 w 106"/>
              <a:gd name="T3" fmla="*/ 101 h 128"/>
              <a:gd name="T4" fmla="*/ 42 w 106"/>
              <a:gd name="T5" fmla="*/ 103 h 128"/>
              <a:gd name="T6" fmla="*/ 50 w 106"/>
              <a:gd name="T7" fmla="*/ 106 h 128"/>
              <a:gd name="T8" fmla="*/ 60 w 106"/>
              <a:gd name="T9" fmla="*/ 106 h 128"/>
              <a:gd name="T10" fmla="*/ 68 w 106"/>
              <a:gd name="T11" fmla="*/ 102 h 128"/>
              <a:gd name="T12" fmla="*/ 72 w 106"/>
              <a:gd name="T13" fmla="*/ 99 h 128"/>
              <a:gd name="T14" fmla="*/ 73 w 106"/>
              <a:gd name="T15" fmla="*/ 97 h 128"/>
              <a:gd name="T16" fmla="*/ 47 w 106"/>
              <a:gd name="T17" fmla="*/ 99 h 128"/>
              <a:gd name="T18" fmla="*/ 37 w 106"/>
              <a:gd name="T19" fmla="*/ 97 h 128"/>
              <a:gd name="T20" fmla="*/ 69 w 106"/>
              <a:gd name="T21" fmla="*/ 2 h 128"/>
              <a:gd name="T22" fmla="*/ 76 w 106"/>
              <a:gd name="T23" fmla="*/ 13 h 128"/>
              <a:gd name="T24" fmla="*/ 76 w 106"/>
              <a:gd name="T25" fmla="*/ 23 h 128"/>
              <a:gd name="T26" fmla="*/ 73 w 106"/>
              <a:gd name="T27" fmla="*/ 27 h 128"/>
              <a:gd name="T28" fmla="*/ 69 w 106"/>
              <a:gd name="T29" fmla="*/ 29 h 128"/>
              <a:gd name="T30" fmla="*/ 67 w 106"/>
              <a:gd name="T31" fmla="*/ 26 h 128"/>
              <a:gd name="T32" fmla="*/ 64 w 106"/>
              <a:gd name="T33" fmla="*/ 23 h 128"/>
              <a:gd name="T34" fmla="*/ 55 w 106"/>
              <a:gd name="T35" fmla="*/ 29 h 128"/>
              <a:gd name="T36" fmla="*/ 43 w 106"/>
              <a:gd name="T37" fmla="*/ 27 h 128"/>
              <a:gd name="T38" fmla="*/ 37 w 106"/>
              <a:gd name="T39" fmla="*/ 30 h 128"/>
              <a:gd name="T40" fmla="*/ 38 w 106"/>
              <a:gd name="T41" fmla="*/ 47 h 128"/>
              <a:gd name="T42" fmla="*/ 42 w 106"/>
              <a:gd name="T43" fmla="*/ 65 h 128"/>
              <a:gd name="T44" fmla="*/ 49 w 106"/>
              <a:gd name="T45" fmla="*/ 60 h 128"/>
              <a:gd name="T46" fmla="*/ 64 w 106"/>
              <a:gd name="T47" fmla="*/ 56 h 128"/>
              <a:gd name="T48" fmla="*/ 83 w 106"/>
              <a:gd name="T49" fmla="*/ 68 h 128"/>
              <a:gd name="T50" fmla="*/ 97 w 106"/>
              <a:gd name="T51" fmla="*/ 59 h 128"/>
              <a:gd name="T52" fmla="*/ 106 w 106"/>
              <a:gd name="T53" fmla="*/ 56 h 128"/>
              <a:gd name="T54" fmla="*/ 102 w 106"/>
              <a:gd name="T55" fmla="*/ 127 h 128"/>
              <a:gd name="T56" fmla="*/ 88 w 106"/>
              <a:gd name="T57" fmla="*/ 118 h 128"/>
              <a:gd name="T58" fmla="*/ 63 w 106"/>
              <a:gd name="T59" fmla="*/ 114 h 128"/>
              <a:gd name="T60" fmla="*/ 35 w 106"/>
              <a:gd name="T61" fmla="*/ 114 h 128"/>
              <a:gd name="T62" fmla="*/ 17 w 106"/>
              <a:gd name="T63" fmla="*/ 107 h 128"/>
              <a:gd name="T64" fmla="*/ 12 w 106"/>
              <a:gd name="T65" fmla="*/ 102 h 128"/>
              <a:gd name="T66" fmla="*/ 9 w 106"/>
              <a:gd name="T67" fmla="*/ 102 h 128"/>
              <a:gd name="T68" fmla="*/ 5 w 106"/>
              <a:gd name="T69" fmla="*/ 101 h 128"/>
              <a:gd name="T70" fmla="*/ 1 w 106"/>
              <a:gd name="T71" fmla="*/ 97 h 128"/>
              <a:gd name="T72" fmla="*/ 0 w 106"/>
              <a:gd name="T73" fmla="*/ 91 h 128"/>
              <a:gd name="T74" fmla="*/ 1 w 106"/>
              <a:gd name="T75" fmla="*/ 84 h 128"/>
              <a:gd name="T76" fmla="*/ 3 w 106"/>
              <a:gd name="T77" fmla="*/ 59 h 128"/>
              <a:gd name="T78" fmla="*/ 11 w 106"/>
              <a:gd name="T79" fmla="*/ 38 h 128"/>
              <a:gd name="T80" fmla="*/ 16 w 106"/>
              <a:gd name="T81" fmla="*/ 30 h 128"/>
              <a:gd name="T82" fmla="*/ 14 w 106"/>
              <a:gd name="T83" fmla="*/ 25 h 128"/>
              <a:gd name="T84" fmla="*/ 20 w 106"/>
              <a:gd name="T85" fmla="*/ 13 h 128"/>
              <a:gd name="T86" fmla="*/ 39 w 106"/>
              <a:gd name="T87" fmla="*/ 5 h 128"/>
              <a:gd name="T88" fmla="*/ 63 w 106"/>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28">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rgbClr val="00B0F0"/>
          </a:solidFill>
          <a:ln w="0">
            <a:noFill/>
            <a:prstDash val="solid"/>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p>
        </p:txBody>
      </p:sp>
      <p:sp>
        <p:nvSpPr>
          <p:cNvPr id="39" name="文本框 8"/>
          <p:cNvSpPr txBox="1"/>
          <p:nvPr/>
        </p:nvSpPr>
        <p:spPr>
          <a:xfrm>
            <a:off x="6830569" y="1855276"/>
            <a:ext cx="4736451" cy="6232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微软雅黑" panose="020B0503020204020204" pitchFamily="34" charset="-122"/>
                <a:ea typeface="微软雅黑" panose="020B0503020204020204" pitchFamily="34" charset="-122"/>
              </a:rPr>
              <a:t>2018</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月发布，</a:t>
            </a:r>
            <a:r>
              <a:rPr lang="en-US" altLang="zh-CN" dirty="0" smtClean="0">
                <a:latin typeface="微软雅黑" panose="020B0503020204020204" pitchFamily="34" charset="-122"/>
                <a:ea typeface="微软雅黑" panose="020B0503020204020204" pitchFamily="34" charset="-122"/>
              </a:rPr>
              <a:t>Beta</a:t>
            </a:r>
            <a:r>
              <a:rPr lang="zh-CN" altLang="en-US" dirty="0" smtClean="0">
                <a:latin typeface="微软雅黑" panose="020B0503020204020204" pitchFamily="34" charset="-122"/>
                <a:ea typeface="微软雅黑" panose="020B0503020204020204" pitchFamily="34" charset="-122"/>
              </a:rPr>
              <a:t>版合作伙伴对该版本进行测试，以便</a:t>
            </a:r>
            <a:r>
              <a:rPr lang="en-US" altLang="zh-CN" dirty="0" smtClean="0">
                <a:latin typeface="微软雅黑" panose="020B0503020204020204" pitchFamily="34" charset="-122"/>
                <a:ea typeface="微软雅黑" panose="020B0503020204020204" pitchFamily="34" charset="-122"/>
              </a:rPr>
              <a:t>2019</a:t>
            </a:r>
            <a:r>
              <a:rPr lang="zh-CN" altLang="en-US" dirty="0" smtClean="0">
                <a:latin typeface="微软雅黑" panose="020B0503020204020204" pitchFamily="34" charset="-122"/>
                <a:ea typeface="微软雅黑" panose="020B0503020204020204" pitchFamily="34" charset="-122"/>
              </a:rPr>
              <a:t>年初能够发布</a:t>
            </a:r>
            <a:r>
              <a:rPr lang="en-US" altLang="zh-CN" dirty="0" smtClean="0">
                <a:latin typeface="微软雅黑" panose="020B0503020204020204" pitchFamily="34" charset="-122"/>
                <a:ea typeface="微软雅黑" panose="020B0503020204020204" pitchFamily="34" charset="-122"/>
              </a:rPr>
              <a:t>Beta</a:t>
            </a:r>
            <a:r>
              <a:rPr lang="zh-CN" altLang="en-US" dirty="0" smtClean="0">
                <a:latin typeface="微软雅黑" panose="020B0503020204020204" pitchFamily="34" charset="-122"/>
                <a:ea typeface="微软雅黑" panose="020B0503020204020204" pitchFamily="34" charset="-122"/>
              </a:rPr>
              <a:t>版。</a:t>
            </a:r>
            <a:endParaRPr lang="en-US" altLang="zh-CN" dirty="0">
              <a:latin typeface="微软雅黑" panose="020B0503020204020204" pitchFamily="34" charset="-122"/>
              <a:ea typeface="微软雅黑" panose="020B0503020204020204" pitchFamily="34" charset="-122"/>
            </a:endParaRPr>
          </a:p>
        </p:txBody>
      </p:sp>
      <p:sp>
        <p:nvSpPr>
          <p:cNvPr id="46" name="椭圆 45"/>
          <p:cNvSpPr>
            <a:spLocks noChangeAspect="1"/>
          </p:cNvSpPr>
          <p:nvPr/>
        </p:nvSpPr>
        <p:spPr>
          <a:xfrm>
            <a:off x="6268929" y="2882317"/>
            <a:ext cx="463156" cy="463156"/>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Arial Narrow" panose="020B0606020202030204" pitchFamily="34" charset="0"/>
              </a:rPr>
              <a:t>2</a:t>
            </a:r>
            <a:endParaRPr lang="zh-CN" altLang="en-US" sz="2400" b="1" dirty="0">
              <a:solidFill>
                <a:schemeClr val="tx1"/>
              </a:solidFill>
              <a:latin typeface="Arial Narrow" panose="020B0606020202030204" pitchFamily="34" charset="0"/>
            </a:endParaRPr>
          </a:p>
        </p:txBody>
      </p:sp>
      <p:sp>
        <p:nvSpPr>
          <p:cNvPr id="47" name="文本框 9"/>
          <p:cNvSpPr txBox="1"/>
          <p:nvPr/>
        </p:nvSpPr>
        <p:spPr>
          <a:xfrm>
            <a:off x="3861189" y="2951423"/>
            <a:ext cx="1983556" cy="369332"/>
          </a:xfrm>
          <a:prstGeom prst="rect">
            <a:avLst/>
          </a:prstGeom>
          <a:noFill/>
        </p:spPr>
        <p:txBody>
          <a:bodyPr wrap="none" rtlCol="0">
            <a:spAutoFit/>
          </a:bodyPr>
          <a:lstStyle/>
          <a:p>
            <a:r>
              <a:rPr lang="en-US" altLang="zh-CN" b="1" dirty="0"/>
              <a:t>Platform </a:t>
            </a:r>
            <a:r>
              <a:rPr lang="en-US" altLang="zh-CN" b="1" dirty="0" smtClean="0"/>
              <a:t>Releases</a:t>
            </a:r>
            <a:endParaRPr lang="en-US" altLang="zh-CN" b="1" dirty="0"/>
          </a:p>
        </p:txBody>
      </p:sp>
      <p:sp>
        <p:nvSpPr>
          <p:cNvPr id="48" name="Freeform 218"/>
          <p:cNvSpPr>
            <a:spLocks noChangeAspect="1" noEditPoints="1"/>
          </p:cNvSpPr>
          <p:nvPr/>
        </p:nvSpPr>
        <p:spPr bwMode="auto">
          <a:xfrm>
            <a:off x="5836323" y="2945554"/>
            <a:ext cx="362481" cy="38107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rgbClr val="FFC000"/>
          </a:solidFill>
          <a:ln w="0">
            <a:noFill/>
            <a:prstDash val="solid"/>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p>
        </p:txBody>
      </p:sp>
      <p:sp>
        <p:nvSpPr>
          <p:cNvPr id="45" name="文本框 8"/>
          <p:cNvSpPr txBox="1"/>
          <p:nvPr/>
        </p:nvSpPr>
        <p:spPr>
          <a:xfrm>
            <a:off x="6820170" y="2710081"/>
            <a:ext cx="4746850" cy="90024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latin typeface="微软雅黑" panose="020B0503020204020204" pitchFamily="34" charset="-122"/>
                <a:ea typeface="微软雅黑" panose="020B0503020204020204" pitchFamily="34" charset="-122"/>
              </a:rPr>
              <a:t>代码经常发布，</a:t>
            </a:r>
            <a:r>
              <a:rPr lang="en-US" altLang="zh-CN" dirty="0" smtClean="0">
                <a:latin typeface="微软雅黑" panose="020B0503020204020204" pitchFamily="34" charset="-122"/>
                <a:ea typeface="微软雅黑" panose="020B0503020204020204" pitchFamily="34" charset="-122"/>
              </a:rPr>
              <a:t>Beta</a:t>
            </a:r>
            <a:r>
              <a:rPr lang="zh-CN" altLang="en-US" dirty="0" smtClean="0">
                <a:latin typeface="微软雅黑" panose="020B0503020204020204" pitchFamily="34" charset="-122"/>
                <a:ea typeface="微软雅黑" panose="020B0503020204020204" pitchFamily="34" charset="-122"/>
              </a:rPr>
              <a:t>版</a:t>
            </a:r>
            <a:r>
              <a:rPr lang="en-US" altLang="zh-CN" dirty="0" smtClean="0">
                <a:latin typeface="微软雅黑" panose="020B0503020204020204" pitchFamily="34" charset="-122"/>
                <a:ea typeface="微软雅黑" panose="020B0503020204020204" pitchFamily="34" charset="-122"/>
              </a:rPr>
              <a:t>2019</a:t>
            </a:r>
            <a:r>
              <a:rPr lang="zh-CN" altLang="en-US" dirty="0" smtClean="0">
                <a:latin typeface="微软雅黑" panose="020B0503020204020204" pitchFamily="34" charset="-122"/>
                <a:ea typeface="微软雅黑" panose="020B0503020204020204" pitchFamily="34" charset="-122"/>
              </a:rPr>
              <a:t>年初推出，社区成员可以试用该版本，给出反馈意见，并可以跟踪开发进度。</a:t>
            </a:r>
            <a:endParaRPr lang="zh-CN" altLang="en-US" dirty="0">
              <a:latin typeface="微软雅黑" panose="020B0503020204020204" pitchFamily="34" charset="-122"/>
              <a:ea typeface="微软雅黑" panose="020B0503020204020204" pitchFamily="34" charset="-122"/>
            </a:endParaRPr>
          </a:p>
        </p:txBody>
      </p:sp>
      <p:sp>
        <p:nvSpPr>
          <p:cNvPr id="52" name="椭圆 51"/>
          <p:cNvSpPr>
            <a:spLocks noChangeAspect="1"/>
          </p:cNvSpPr>
          <p:nvPr/>
        </p:nvSpPr>
        <p:spPr>
          <a:xfrm>
            <a:off x="6268929" y="3940904"/>
            <a:ext cx="463155" cy="463155"/>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Arial Narrow" panose="020B0606020202030204" pitchFamily="34" charset="0"/>
              </a:rPr>
              <a:t>3</a:t>
            </a:r>
            <a:endParaRPr lang="zh-CN" altLang="en-US" sz="2400" b="1" dirty="0">
              <a:solidFill>
                <a:schemeClr val="tx1"/>
              </a:solidFill>
              <a:latin typeface="Arial Narrow" panose="020B0606020202030204" pitchFamily="34" charset="0"/>
            </a:endParaRPr>
          </a:p>
        </p:txBody>
      </p:sp>
      <p:sp>
        <p:nvSpPr>
          <p:cNvPr id="53" name="文本框 10"/>
          <p:cNvSpPr txBox="1"/>
          <p:nvPr/>
        </p:nvSpPr>
        <p:spPr>
          <a:xfrm>
            <a:off x="4104136" y="3905996"/>
            <a:ext cx="1710266" cy="646331"/>
          </a:xfrm>
          <a:prstGeom prst="rect">
            <a:avLst/>
          </a:prstGeom>
          <a:noFill/>
        </p:spPr>
        <p:txBody>
          <a:bodyPr wrap="square" rtlCol="0">
            <a:spAutoFit/>
          </a:bodyPr>
          <a:lstStyle/>
          <a:p>
            <a:r>
              <a:rPr lang="en-US" altLang="zh-CN" b="1" dirty="0"/>
              <a:t>FOLIO Running in </a:t>
            </a:r>
            <a:r>
              <a:rPr lang="en-US" altLang="zh-CN" b="1" dirty="0" smtClean="0"/>
              <a:t>Libraries</a:t>
            </a:r>
            <a:endParaRPr lang="en-US" altLang="zh-CN" b="1" dirty="0"/>
          </a:p>
        </p:txBody>
      </p:sp>
      <p:sp>
        <p:nvSpPr>
          <p:cNvPr id="54" name="Freeform 19"/>
          <p:cNvSpPr>
            <a:spLocks noChangeAspect="1" noEditPoints="1"/>
          </p:cNvSpPr>
          <p:nvPr/>
        </p:nvSpPr>
        <p:spPr bwMode="auto">
          <a:xfrm>
            <a:off x="5825564" y="4018728"/>
            <a:ext cx="393363" cy="381070"/>
          </a:xfrm>
          <a:custGeom>
            <a:avLst/>
            <a:gdLst>
              <a:gd name="T0" fmla="*/ 38 w 128"/>
              <a:gd name="T1" fmla="*/ 16 h 124"/>
              <a:gd name="T2" fmla="*/ 31 w 128"/>
              <a:gd name="T3" fmla="*/ 20 h 124"/>
              <a:gd name="T4" fmla="*/ 27 w 128"/>
              <a:gd name="T5" fmla="*/ 25 h 124"/>
              <a:gd name="T6" fmla="*/ 31 w 128"/>
              <a:gd name="T7" fmla="*/ 30 h 124"/>
              <a:gd name="T8" fmla="*/ 38 w 128"/>
              <a:gd name="T9" fmla="*/ 33 h 124"/>
              <a:gd name="T10" fmla="*/ 47 w 128"/>
              <a:gd name="T11" fmla="*/ 33 h 124"/>
              <a:gd name="T12" fmla="*/ 55 w 128"/>
              <a:gd name="T13" fmla="*/ 30 h 124"/>
              <a:gd name="T14" fmla="*/ 57 w 128"/>
              <a:gd name="T15" fmla="*/ 25 h 124"/>
              <a:gd name="T16" fmla="*/ 55 w 128"/>
              <a:gd name="T17" fmla="*/ 20 h 124"/>
              <a:gd name="T18" fmla="*/ 47 w 128"/>
              <a:gd name="T19" fmla="*/ 16 h 124"/>
              <a:gd name="T20" fmla="*/ 43 w 128"/>
              <a:gd name="T21" fmla="*/ 0 h 124"/>
              <a:gd name="T22" fmla="*/ 70 w 128"/>
              <a:gd name="T23" fmla="*/ 7 h 124"/>
              <a:gd name="T24" fmla="*/ 84 w 128"/>
              <a:gd name="T25" fmla="*/ 24 h 124"/>
              <a:gd name="T26" fmla="*/ 84 w 128"/>
              <a:gd name="T27" fmla="*/ 24 h 124"/>
              <a:gd name="T28" fmla="*/ 84 w 128"/>
              <a:gd name="T29" fmla="*/ 25 h 124"/>
              <a:gd name="T30" fmla="*/ 128 w 128"/>
              <a:gd name="T31" fmla="*/ 42 h 124"/>
              <a:gd name="T32" fmla="*/ 42 w 128"/>
              <a:gd name="T33" fmla="*/ 124 h 124"/>
              <a:gd name="T34" fmla="*/ 26 w 128"/>
              <a:gd name="T35" fmla="*/ 122 h 124"/>
              <a:gd name="T36" fmla="*/ 6 w 128"/>
              <a:gd name="T37" fmla="*/ 109 h 124"/>
              <a:gd name="T38" fmla="*/ 1 w 128"/>
              <a:gd name="T39" fmla="*/ 94 h 124"/>
              <a:gd name="T40" fmla="*/ 0 w 128"/>
              <a:gd name="T41" fmla="*/ 88 h 124"/>
              <a:gd name="T42" fmla="*/ 8 w 128"/>
              <a:gd name="T43" fmla="*/ 49 h 124"/>
              <a:gd name="T44" fmla="*/ 9 w 128"/>
              <a:gd name="T45" fmla="*/ 90 h 124"/>
              <a:gd name="T46" fmla="*/ 14 w 128"/>
              <a:gd name="T47" fmla="*/ 105 h 124"/>
              <a:gd name="T48" fmla="*/ 23 w 128"/>
              <a:gd name="T49" fmla="*/ 90 h 124"/>
              <a:gd name="T50" fmla="*/ 29 w 128"/>
              <a:gd name="T51" fmla="*/ 114 h 124"/>
              <a:gd name="T52" fmla="*/ 39 w 128"/>
              <a:gd name="T53" fmla="*/ 117 h 124"/>
              <a:gd name="T54" fmla="*/ 44 w 128"/>
              <a:gd name="T55" fmla="*/ 90 h 124"/>
              <a:gd name="T56" fmla="*/ 57 w 128"/>
              <a:gd name="T57" fmla="*/ 117 h 124"/>
              <a:gd name="T58" fmla="*/ 59 w 128"/>
              <a:gd name="T59" fmla="*/ 75 h 124"/>
              <a:gd name="T60" fmla="*/ 63 w 128"/>
              <a:gd name="T61" fmla="*/ 72 h 124"/>
              <a:gd name="T62" fmla="*/ 67 w 128"/>
              <a:gd name="T63" fmla="*/ 75 h 124"/>
              <a:gd name="T64" fmla="*/ 68 w 128"/>
              <a:gd name="T65" fmla="*/ 117 h 124"/>
              <a:gd name="T66" fmla="*/ 81 w 128"/>
              <a:gd name="T67" fmla="*/ 90 h 124"/>
              <a:gd name="T68" fmla="*/ 86 w 128"/>
              <a:gd name="T69" fmla="*/ 117 h 124"/>
              <a:gd name="T70" fmla="*/ 99 w 128"/>
              <a:gd name="T71" fmla="*/ 90 h 124"/>
              <a:gd name="T72" fmla="*/ 104 w 128"/>
              <a:gd name="T73" fmla="*/ 117 h 124"/>
              <a:gd name="T74" fmla="*/ 120 w 128"/>
              <a:gd name="T75" fmla="*/ 50 h 124"/>
              <a:gd name="T76" fmla="*/ 42 w 128"/>
              <a:gd name="T77" fmla="*/ 50 h 124"/>
              <a:gd name="T78" fmla="*/ 13 w 128"/>
              <a:gd name="T79" fmla="*/ 42 h 124"/>
              <a:gd name="T80" fmla="*/ 1 w 128"/>
              <a:gd name="T81" fmla="*/ 25 h 124"/>
              <a:gd name="T82" fmla="*/ 13 w 128"/>
              <a:gd name="T83" fmla="*/ 7 h 124"/>
              <a:gd name="T84" fmla="*/ 43 w 128"/>
              <a:gd name="T8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24">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rgbClr val="00B0F0"/>
          </a:solidFill>
          <a:ln w="0">
            <a:noFill/>
            <a:prstDash val="solid"/>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p>
        </p:txBody>
      </p:sp>
      <p:sp>
        <p:nvSpPr>
          <p:cNvPr id="51" name="文本框 8"/>
          <p:cNvSpPr txBox="1"/>
          <p:nvPr/>
        </p:nvSpPr>
        <p:spPr>
          <a:xfrm>
            <a:off x="6820169" y="3934217"/>
            <a:ext cx="4746851" cy="6232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微软雅黑" panose="020B0503020204020204" pitchFamily="34" charset="-122"/>
                <a:ea typeface="微软雅黑" panose="020B0503020204020204" pitchFamily="34" charset="-122"/>
              </a:rPr>
              <a:t>2019</a:t>
            </a:r>
            <a:r>
              <a:rPr lang="zh-CN" altLang="en-US" dirty="0" smtClean="0">
                <a:latin typeface="微软雅黑" panose="020B0503020204020204" pitchFamily="34" charset="-122"/>
                <a:ea typeface="微软雅黑" panose="020B0503020204020204" pitchFamily="34" charset="-122"/>
              </a:rPr>
              <a:t>年初，预计至少有</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家图书馆把</a:t>
            </a:r>
            <a:r>
              <a:rPr lang="en-US" altLang="zh-CN" dirty="0" smtClean="0">
                <a:latin typeface="微软雅黑" panose="020B0503020204020204" pitchFamily="34" charset="-122"/>
                <a:ea typeface="微软雅黑" panose="020B0503020204020204" pitchFamily="34" charset="-122"/>
              </a:rPr>
              <a:t>FOLIO</a:t>
            </a:r>
            <a:r>
              <a:rPr lang="zh-CN" altLang="en-US" dirty="0" smtClean="0">
                <a:latin typeface="微软雅黑" panose="020B0503020204020204" pitchFamily="34" charset="-122"/>
                <a:ea typeface="微软雅黑" panose="020B0503020204020204" pitchFamily="34" charset="-122"/>
              </a:rPr>
              <a:t>做为他们的服务平台。</a:t>
            </a:r>
            <a:endParaRPr lang="zh-CN" altLang="en-US" dirty="0">
              <a:latin typeface="微软雅黑" panose="020B0503020204020204" pitchFamily="34" charset="-122"/>
              <a:ea typeface="微软雅黑" panose="020B0503020204020204" pitchFamily="34" charset="-122"/>
            </a:endParaRPr>
          </a:p>
        </p:txBody>
      </p:sp>
      <p:sp>
        <p:nvSpPr>
          <p:cNvPr id="59" name="椭圆 58"/>
          <p:cNvSpPr>
            <a:spLocks noChangeAspect="1"/>
          </p:cNvSpPr>
          <p:nvPr/>
        </p:nvSpPr>
        <p:spPr>
          <a:xfrm>
            <a:off x="6268926" y="5017681"/>
            <a:ext cx="463157" cy="463157"/>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Arial Narrow" panose="020B0606020202030204" pitchFamily="34" charset="0"/>
              </a:rPr>
              <a:t>4</a:t>
            </a:r>
            <a:endParaRPr lang="zh-CN" altLang="en-US" sz="2400" b="1" dirty="0">
              <a:solidFill>
                <a:schemeClr val="tx1"/>
              </a:solidFill>
              <a:latin typeface="Arial Narrow" panose="020B0606020202030204" pitchFamily="34" charset="0"/>
            </a:endParaRPr>
          </a:p>
        </p:txBody>
      </p:sp>
      <p:sp>
        <p:nvSpPr>
          <p:cNvPr id="60" name="文本框 11"/>
          <p:cNvSpPr txBox="1"/>
          <p:nvPr/>
        </p:nvSpPr>
        <p:spPr>
          <a:xfrm>
            <a:off x="3716875" y="5126356"/>
            <a:ext cx="2163587" cy="369332"/>
          </a:xfrm>
          <a:prstGeom prst="rect">
            <a:avLst/>
          </a:prstGeom>
          <a:noFill/>
        </p:spPr>
        <p:txBody>
          <a:bodyPr wrap="square" rtlCol="0">
            <a:spAutoFit/>
          </a:bodyPr>
          <a:lstStyle/>
          <a:p>
            <a:r>
              <a:rPr lang="en-US" altLang="zh-CN" b="1" dirty="0"/>
              <a:t>Early </a:t>
            </a:r>
            <a:r>
              <a:rPr lang="en-US" altLang="zh-CN" b="1" dirty="0" smtClean="0"/>
              <a:t>Implementers</a:t>
            </a:r>
            <a:endParaRPr lang="en-US" altLang="zh-CN" b="1" dirty="0"/>
          </a:p>
        </p:txBody>
      </p:sp>
      <p:sp>
        <p:nvSpPr>
          <p:cNvPr id="57" name="文本框 8"/>
          <p:cNvSpPr txBox="1"/>
          <p:nvPr/>
        </p:nvSpPr>
        <p:spPr>
          <a:xfrm>
            <a:off x="6820170" y="4965992"/>
            <a:ext cx="4746850" cy="6232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微软雅黑" panose="020B0503020204020204" pitchFamily="34" charset="-122"/>
                <a:ea typeface="微软雅黑" panose="020B0503020204020204" pitchFamily="34" charset="-122"/>
              </a:rPr>
              <a:t>11</a:t>
            </a:r>
            <a:r>
              <a:rPr lang="zh-CN" altLang="en-US" dirty="0" smtClean="0">
                <a:latin typeface="微软雅黑" panose="020B0503020204020204" pitchFamily="34" charset="-122"/>
                <a:ea typeface="微软雅黑" panose="020B0503020204020204" pitchFamily="34" charset="-122"/>
              </a:rPr>
              <a:t>家图书馆计划在</a:t>
            </a:r>
            <a:r>
              <a:rPr lang="en-US" altLang="zh-CN" dirty="0" smtClean="0">
                <a:latin typeface="微软雅黑" panose="020B0503020204020204" pitchFamily="34" charset="-122"/>
                <a:ea typeface="微软雅黑" panose="020B0503020204020204" pitchFamily="34" charset="-122"/>
              </a:rPr>
              <a:t>2019</a:t>
            </a:r>
            <a:r>
              <a:rPr lang="zh-CN" altLang="en-US" dirty="0" smtClean="0">
                <a:latin typeface="微软雅黑" panose="020B0503020204020204" pitchFamily="34" charset="-122"/>
                <a:ea typeface="微软雅黑" panose="020B0503020204020204" pitchFamily="34" charset="-122"/>
              </a:rPr>
              <a:t>年实施</a:t>
            </a:r>
            <a:r>
              <a:rPr lang="en-US" altLang="zh-CN" dirty="0" smtClean="0">
                <a:latin typeface="微软雅黑" panose="020B0503020204020204" pitchFamily="34" charset="-122"/>
                <a:ea typeface="微软雅黑" panose="020B0503020204020204" pitchFamily="34" charset="-122"/>
              </a:rPr>
              <a:t>FOLIO</a:t>
            </a:r>
            <a:r>
              <a:rPr lang="zh-CN" altLang="en-US" dirty="0" smtClean="0">
                <a:latin typeface="微软雅黑" panose="020B0503020204020204" pitchFamily="34" charset="-122"/>
                <a:ea typeface="微软雅黑" panose="020B0503020204020204" pitchFamily="34" charset="-122"/>
              </a:rPr>
              <a:t>，基于这些早期用户的反馈，</a:t>
            </a:r>
            <a:r>
              <a:rPr lang="en-US" altLang="zh-CN" dirty="0" smtClean="0">
                <a:latin typeface="微软雅黑" panose="020B0503020204020204" pitchFamily="34" charset="-122"/>
                <a:ea typeface="微软雅黑" panose="020B0503020204020204" pitchFamily="34" charset="-122"/>
              </a:rPr>
              <a:t>FOLIO</a:t>
            </a:r>
            <a:r>
              <a:rPr lang="zh-CN" altLang="en-US" dirty="0" smtClean="0">
                <a:latin typeface="微软雅黑" panose="020B0503020204020204" pitchFamily="34" charset="-122"/>
                <a:ea typeface="微软雅黑" panose="020B0503020204020204" pitchFamily="34" charset="-122"/>
              </a:rPr>
              <a:t>改进会频繁发生。</a:t>
            </a:r>
            <a:endParaRPr lang="en-US" altLang="zh-CN" dirty="0">
              <a:latin typeface="微软雅黑" panose="020B0503020204020204" pitchFamily="34" charset="-122"/>
              <a:ea typeface="微软雅黑" panose="020B0503020204020204" pitchFamily="34" charset="-122"/>
            </a:endParaRPr>
          </a:p>
        </p:txBody>
      </p:sp>
      <p:sp>
        <p:nvSpPr>
          <p:cNvPr id="58" name="KSO_Shape"/>
          <p:cNvSpPr/>
          <p:nvPr/>
        </p:nvSpPr>
        <p:spPr bwMode="auto">
          <a:xfrm>
            <a:off x="5817049" y="5113274"/>
            <a:ext cx="381755" cy="320673"/>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rgbClr val="FFC000"/>
          </a:solidFill>
          <a:ln>
            <a:noFill/>
          </a:ln>
          <a:effectLst>
            <a:outerShdw blurRad="50800" dist="38100" dir="5400000" algn="t" rotWithShape="0">
              <a:prstClr val="black">
                <a:alpha val="40000"/>
              </a:prstClr>
            </a:outerShdw>
          </a:effectLst>
        </p:spPr>
        <p:txBody>
          <a:bodyPr/>
          <a:lstStyle/>
          <a:p>
            <a:endParaRPr lang="zh-CN" altLang="en-US"/>
          </a:p>
        </p:txBody>
      </p:sp>
    </p:spTree>
    <p:extLst>
      <p:ext uri="{BB962C8B-B14F-4D97-AF65-F5344CB8AC3E}">
        <p14:creationId xmlns:p14="http://schemas.microsoft.com/office/powerpoint/2010/main" val="310704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p:cNvSpPr>
            <a:spLocks noGrp="1"/>
          </p:cNvSpPr>
          <p:nvPr>
            <p:ph idx="1"/>
          </p:nvPr>
        </p:nvSpPr>
        <p:spPr>
          <a:xfrm>
            <a:off x="5806380" y="3146917"/>
            <a:ext cx="4320480" cy="587897"/>
          </a:xfrm>
        </p:spPr>
        <p:txBody>
          <a:bodyPr rtlCol="0"/>
          <a:lstStyle/>
          <a:p>
            <a:pPr marL="0" indent="0" rtl="0">
              <a:buNone/>
            </a:pPr>
            <a:r>
              <a:rPr lang="en-US" altLang="zh-CN" sz="3600" dirty="0" smtClean="0"/>
              <a:t>CLSP</a:t>
            </a:r>
            <a:r>
              <a:rPr lang="zh-CN" altLang="en-US" sz="3600" dirty="0"/>
              <a:t>规划</a:t>
            </a:r>
            <a:endParaRPr lang="en-US" altLang="zh-CN" sz="3200" dirty="0" smtClean="0"/>
          </a:p>
          <a:p>
            <a:pPr rtl="0"/>
            <a:endParaRPr lang="en-US" altLang="zh-CN" dirty="0" smtClean="0">
              <a:latin typeface="微软雅黑" panose="020B0503020204020204" pitchFamily="34" charset="-122"/>
              <a:ea typeface="微软雅黑" panose="020B0503020204020204" pitchFamily="34" charset="-122"/>
            </a:endParaRPr>
          </a:p>
          <a:p>
            <a:pPr rtl="0"/>
            <a:endParaRPr lang="zh-cn" dirty="0">
              <a:latin typeface="微软雅黑" panose="020B0503020204020204" pitchFamily="34" charset="-122"/>
              <a:ea typeface="微软雅黑" panose="020B0503020204020204" pitchFamily="34" charset="-122"/>
            </a:endParaRPr>
          </a:p>
          <a:p>
            <a:pPr rtl="0"/>
            <a:endParaRPr lang="en-US"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3070076" y="2276872"/>
            <a:ext cx="2327988" cy="2327988"/>
            <a:chOff x="1413892" y="2276872"/>
            <a:chExt cx="2327988" cy="2327988"/>
          </a:xfrm>
        </p:grpSpPr>
        <p:sp>
          <p:nvSpPr>
            <p:cNvPr id="8" name="MH_Other_1"/>
            <p:cNvSpPr>
              <a:spLocks noChangeArrowheads="1"/>
            </p:cNvSpPr>
            <p:nvPr>
              <p:custDataLst>
                <p:tags r:id="rId1"/>
              </p:custDataLst>
            </p:nvPr>
          </p:nvSpPr>
          <p:spPr bwMode="auto">
            <a:xfrm>
              <a:off x="1413892" y="2276872"/>
              <a:ext cx="2327988" cy="2327988"/>
            </a:xfrm>
            <a:prstGeom prst="chevron">
              <a:avLst>
                <a:gd name="adj" fmla="val 50000"/>
              </a:avLst>
            </a:prstGeom>
            <a:solidFill>
              <a:schemeClr val="accent1"/>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sz="253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Other_2"/>
            <p:cNvSpPr/>
            <p:nvPr>
              <p:custDataLst>
                <p:tags r:id="rId2"/>
              </p:custDataLst>
            </p:nvPr>
          </p:nvSpPr>
          <p:spPr>
            <a:xfrm>
              <a:off x="2640061" y="3051832"/>
              <a:ext cx="778069" cy="778069"/>
            </a:xfrm>
            <a:prstGeom prst="ellipse">
              <a:avLst/>
            </a:prstGeom>
            <a:solidFill>
              <a:srgbClr val="FFFFFF"/>
            </a:solidFill>
          </p:spPr>
          <p:txBody>
            <a:bodyPr lIns="0" tIns="0" rIns="0" bIns="0" anchor="ctr"/>
            <a:lstStyle/>
            <a:p>
              <a:pPr algn="ctr">
                <a:defRPr/>
              </a:pPr>
              <a:r>
                <a:rPr lang="en-US" altLang="zh-CN" sz="3200" dirty="0" smtClean="0">
                  <a:solidFill>
                    <a:schemeClr val="accent1"/>
                  </a:solidFill>
                  <a:latin typeface="Niagara Solid" panose="04020502070702020202" pitchFamily="82" charset="0"/>
                  <a:ea typeface="微软雅黑" panose="020B0503020204020204" pitchFamily="34" charset="-122"/>
                  <a:sym typeface="Arial" panose="020B0604020202020204" pitchFamily="34" charset="0"/>
                </a:rPr>
                <a:t>02</a:t>
              </a:r>
              <a:endParaRPr lang="zh-CN" altLang="en-US" sz="3200" dirty="0" err="1">
                <a:solidFill>
                  <a:schemeClr val="accent1"/>
                </a:solidFill>
                <a:latin typeface="Niagara Solid" panose="04020502070702020202" pitchFamily="82" charset="0"/>
                <a:ea typeface="微软雅黑" panose="020B0503020204020204" pitchFamily="34" charset="-122"/>
                <a:sym typeface="Arial" panose="020B0604020202020204" pitchFamily="34" charset="0"/>
              </a:endParaRPr>
            </a:p>
          </p:txBody>
        </p:sp>
      </p:grpSp>
      <p:sp>
        <p:nvSpPr>
          <p:cNvPr id="10" name="文本框 9"/>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11" name="文本框 10"/>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65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1"/>
          <p:cNvSpPr>
            <a:spLocks noChangeArrowheads="1"/>
          </p:cNvSpPr>
          <p:nvPr/>
        </p:nvSpPr>
        <p:spPr bwMode="auto">
          <a:xfrm>
            <a:off x="1764840" y="4931971"/>
            <a:ext cx="1944182" cy="622138"/>
          </a:xfrm>
          <a:prstGeom prst="rect">
            <a:avLst/>
          </a:prstGeom>
          <a:solidFill>
            <a:srgbClr val="CC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kumimoji="0" lang="zh-CN" altLang="en-US" sz="3199" b="1">
                <a:solidFill>
                  <a:schemeClr val="bg1"/>
                </a:solidFill>
                <a:latin typeface="微软雅黑" panose="020B0503020204020204" pitchFamily="34" charset="-122"/>
                <a:ea typeface="微软雅黑" panose="020B0503020204020204" pitchFamily="34" charset="-122"/>
              </a:rPr>
              <a:t>朱 强</a:t>
            </a:r>
          </a:p>
        </p:txBody>
      </p:sp>
      <p:sp>
        <p:nvSpPr>
          <p:cNvPr id="96" name="矩形 95">
            <a:extLst/>
          </p:cNvPr>
          <p:cNvSpPr/>
          <p:nvPr/>
        </p:nvSpPr>
        <p:spPr>
          <a:xfrm>
            <a:off x="3358275" y="980126"/>
            <a:ext cx="7514855" cy="461842"/>
          </a:xfrm>
          <a:prstGeom prst="rect">
            <a:avLst/>
          </a:prstGeom>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2399">
                <a:solidFill>
                  <a:srgbClr val="000000"/>
                </a:solidFill>
                <a:latin typeface="楷体" panose="02010609060101010101" pitchFamily="49" charset="-122"/>
                <a:ea typeface="楷体" panose="02010609060101010101" pitchFamily="49" charset="-122"/>
              </a:rPr>
              <a:t>引言：</a:t>
            </a:r>
            <a:r>
              <a:rPr kumimoji="0" lang="en-US" altLang="zh-CN" sz="2399">
                <a:solidFill>
                  <a:srgbClr val="000000"/>
                </a:solidFill>
                <a:latin typeface="楷体" panose="02010609060101010101" pitchFamily="49" charset="-122"/>
                <a:ea typeface="楷体" panose="02010609060101010101" pitchFamily="49" charset="-122"/>
              </a:rPr>
              <a:t>CALIS</a:t>
            </a:r>
            <a:r>
              <a:rPr kumimoji="0" lang="zh-CN" altLang="en-US" sz="2399">
                <a:solidFill>
                  <a:srgbClr val="000000"/>
                </a:solidFill>
                <a:latin typeface="楷体" panose="02010609060101010101" pitchFamily="49" charset="-122"/>
                <a:ea typeface="楷体" panose="02010609060101010101" pitchFamily="49" charset="-122"/>
              </a:rPr>
              <a:t>简介与图书馆转型</a:t>
            </a:r>
          </a:p>
        </p:txBody>
      </p:sp>
      <p:sp>
        <p:nvSpPr>
          <p:cNvPr id="62" name="矩形 61">
            <a:extLst/>
          </p:cNvPr>
          <p:cNvSpPr/>
          <p:nvPr/>
        </p:nvSpPr>
        <p:spPr>
          <a:xfrm>
            <a:off x="1768014" y="3192525"/>
            <a:ext cx="868137" cy="29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a:p>
        </p:txBody>
      </p:sp>
      <p:sp>
        <p:nvSpPr>
          <p:cNvPr id="16388" name="文本框 17"/>
          <p:cNvSpPr txBox="1">
            <a:spLocks noChangeArrowheads="1"/>
          </p:cNvSpPr>
          <p:nvPr/>
        </p:nvSpPr>
        <p:spPr bwMode="auto">
          <a:xfrm>
            <a:off x="3404301" y="550025"/>
            <a:ext cx="8616293" cy="5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zh-CN" altLang="en-US" sz="2799" b="1">
                <a:solidFill>
                  <a:srgbClr val="023D8F"/>
                </a:solidFill>
                <a:latin typeface="Calibri" panose="020F0502020204030204" pitchFamily="34" charset="0"/>
                <a:ea typeface="微软雅黑" panose="020B0503020204020204" pitchFamily="34" charset="-122"/>
              </a:rPr>
              <a:t>图书馆发展的话语权</a:t>
            </a:r>
            <a:endParaRPr kumimoji="0" lang="en-US" altLang="zh-CN" sz="2799" b="1">
              <a:solidFill>
                <a:srgbClr val="023D8F"/>
              </a:solidFill>
              <a:latin typeface="Calibri" panose="020F0502020204030204" pitchFamily="34" charset="0"/>
            </a:endParaRPr>
          </a:p>
        </p:txBody>
      </p:sp>
      <p:sp>
        <p:nvSpPr>
          <p:cNvPr id="16389" name="内容占位符 2"/>
          <p:cNvSpPr txBox="1">
            <a:spLocks/>
          </p:cNvSpPr>
          <p:nvPr/>
        </p:nvSpPr>
        <p:spPr bwMode="auto">
          <a:xfrm>
            <a:off x="698318" y="1959358"/>
            <a:ext cx="11317515" cy="172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zh-CN" altLang="en-US" sz="2399" b="1">
                <a:latin typeface="微软雅黑" panose="020B0503020204020204" pitchFamily="34" charset="-122"/>
                <a:ea typeface="微软雅黑" panose="020B0503020204020204" pitchFamily="34" charset="-122"/>
              </a:rPr>
              <a:t>“当前图书馆对其管理系统的发展无话语权，系统与数据开发商对数据库和系统的垄断极大地限制了我国图书馆的发展，因此高校图书馆应该组成联盟，自主研发服务系统，加大自主权和议价权，从根本上改变图书馆管理系统的发展现状。”                   </a:t>
            </a:r>
            <a:endParaRPr lang="en-US" altLang="zh-CN" sz="2399">
              <a:latin typeface="微软雅黑" panose="020B0503020204020204" pitchFamily="34" charset="-122"/>
              <a:ea typeface="微软雅黑" panose="020B0503020204020204" pitchFamily="34" charset="-122"/>
              <a:sym typeface="Segoe UI" panose="020B0502040204020203" pitchFamily="34" charset="0"/>
            </a:endParaRPr>
          </a:p>
          <a:p>
            <a:pPr marL="0" lvl="1">
              <a:lnSpc>
                <a:spcPct val="150000"/>
              </a:lnSpc>
              <a:spcBef>
                <a:spcPct val="20000"/>
              </a:spcBef>
              <a:buClr>
                <a:srgbClr val="92D050"/>
              </a:buClr>
              <a:buSzPct val="120000"/>
            </a:pPr>
            <a:endParaRPr lang="en-US" altLang="zh-CN" sz="2399">
              <a:latin typeface="微软雅黑" panose="020B0503020204020204" pitchFamily="34" charset="-122"/>
              <a:ea typeface="微软雅黑" panose="020B0503020204020204" pitchFamily="34" charset="-122"/>
              <a:sym typeface="Segoe UI" panose="020B0502040204020203" pitchFamily="34" charset="0"/>
            </a:endParaRPr>
          </a:p>
        </p:txBody>
      </p:sp>
      <p:sp>
        <p:nvSpPr>
          <p:cNvPr id="16390" name="矩形 2"/>
          <p:cNvSpPr>
            <a:spLocks noChangeArrowheads="1"/>
          </p:cNvSpPr>
          <p:nvPr/>
        </p:nvSpPr>
        <p:spPr bwMode="auto">
          <a:xfrm>
            <a:off x="4081987" y="5092267"/>
            <a:ext cx="7260922" cy="4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r"/>
            <a:r>
              <a:rPr kumimoji="0" lang="en-US" altLang="zh-CN" sz="2399">
                <a:latin typeface="楷体" panose="02010609060101010101" pitchFamily="49" charset="-122"/>
                <a:ea typeface="楷体" panose="02010609060101010101" pitchFamily="49" charset="-122"/>
              </a:rPr>
              <a:t>——2016</a:t>
            </a:r>
            <a:r>
              <a:rPr kumimoji="0" lang="zh-CN" altLang="en-US" sz="2399">
                <a:latin typeface="楷体" panose="02010609060101010101" pitchFamily="49" charset="-122"/>
                <a:ea typeface="楷体" panose="02010609060101010101" pitchFamily="49" charset="-122"/>
              </a:rPr>
              <a:t>年教育部高校图工委信息技术应用工作年会</a:t>
            </a:r>
          </a:p>
        </p:txBody>
      </p:sp>
    </p:spTree>
    <p:extLst>
      <p:ext uri="{BB962C8B-B14F-4D97-AF65-F5344CB8AC3E}">
        <p14:creationId xmlns:p14="http://schemas.microsoft.com/office/powerpoint/2010/main" val="333823279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4033" y="381000"/>
            <a:ext cx="5975535" cy="959768"/>
          </a:xfrm>
        </p:spPr>
        <p:txBody>
          <a:bodyPr/>
          <a:lstStyle/>
          <a:p>
            <a:pPr algn="ctr"/>
            <a:r>
              <a:rPr lang="zh-CN" altLang="en-US" dirty="0" smtClean="0"/>
              <a:t>愿景</a:t>
            </a:r>
            <a:endParaRPr lang="zh-CN" altLang="en-US" dirty="0"/>
          </a:p>
        </p:txBody>
      </p:sp>
      <p:sp>
        <p:nvSpPr>
          <p:cNvPr id="3" name="文本框 2"/>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4" name="文本框 3"/>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grpSp>
        <p:nvGrpSpPr>
          <p:cNvPr id="5" name="组合 4"/>
          <p:cNvGrpSpPr/>
          <p:nvPr/>
        </p:nvGrpSpPr>
        <p:grpSpPr>
          <a:xfrm>
            <a:off x="4835427" y="2289353"/>
            <a:ext cx="2188827" cy="3216378"/>
            <a:chOff x="3262615" y="1508767"/>
            <a:chExt cx="2188827" cy="3216378"/>
          </a:xfrm>
        </p:grpSpPr>
        <p:sp>
          <p:nvSpPr>
            <p:cNvPr id="6" name="淘宝店chenying0907出品 61"/>
            <p:cNvSpPr/>
            <p:nvPr/>
          </p:nvSpPr>
          <p:spPr>
            <a:xfrm>
              <a:off x="3286896" y="1508768"/>
              <a:ext cx="2160000" cy="3216377"/>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 name="Down Arrow Callout 62"/>
            <p:cNvSpPr/>
            <p:nvPr/>
          </p:nvSpPr>
          <p:spPr>
            <a:xfrm>
              <a:off x="3262615" y="1508767"/>
              <a:ext cx="2188827" cy="998521"/>
            </a:xfrm>
            <a:prstGeom prst="downArrowCallout">
              <a:avLst>
                <a:gd name="adj1" fmla="val 50000"/>
                <a:gd name="adj2" fmla="val 25000"/>
                <a:gd name="adj3" fmla="val 25000"/>
                <a:gd name="adj4" fmla="val 75000"/>
              </a:avLst>
            </a:prstGeom>
            <a:solidFill>
              <a:srgbClr val="FFCC00"/>
            </a:solidFill>
            <a:ln w="22225"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方正姚体" panose="02010601030101010101" pitchFamily="2" charset="-122"/>
                  <a:ea typeface="方正姚体" panose="02010601030101010101" pitchFamily="2" charset="-122"/>
                </a:rPr>
                <a:t>业务自组</a:t>
              </a:r>
              <a:endParaRPr lang="en-US" sz="2400" b="1" dirty="0">
                <a:solidFill>
                  <a:schemeClr val="tx1"/>
                </a:solidFill>
                <a:latin typeface="方正姚体" panose="02010601030101010101" pitchFamily="2" charset="-122"/>
                <a:ea typeface="方正姚体" panose="02010601030101010101" pitchFamily="2" charset="-122"/>
              </a:endParaRPr>
            </a:p>
          </p:txBody>
        </p:sp>
        <p:sp>
          <p:nvSpPr>
            <p:cNvPr id="8" name="TextBox 63"/>
            <p:cNvSpPr txBox="1"/>
            <p:nvPr/>
          </p:nvSpPr>
          <p:spPr>
            <a:xfrm>
              <a:off x="3347306" y="3833641"/>
              <a:ext cx="2038390" cy="830997"/>
            </a:xfrm>
            <a:prstGeom prst="rect">
              <a:avLst/>
            </a:prstGeom>
            <a:noFill/>
          </p:spPr>
          <p:txBody>
            <a:bodyPr wrap="square" rtlCol="0">
              <a:spAutoFit/>
            </a:bodyPr>
            <a:lstStyle/>
            <a:p>
              <a:pPr defTabSz="1219078">
                <a:spcBef>
                  <a:spcPct val="20000"/>
                </a:spcBef>
                <a:defRPr/>
              </a:pPr>
              <a:r>
                <a:rPr lang="zh-CN" altLang="en-US" sz="1600" kern="0" dirty="0">
                  <a:ea typeface="微软雅黑" pitchFamily="34" charset="-122"/>
                  <a:cs typeface="Verdana" pitchFamily="34" charset="0"/>
                </a:rPr>
                <a:t>可定制、可扩充，可涵盖几乎所有的服务需求和业务工作</a:t>
              </a:r>
              <a:endParaRPr lang="en-US" altLang="zh-CN" sz="1600" dirty="0">
                <a:latin typeface="+mn-ea"/>
              </a:endParaRPr>
            </a:p>
          </p:txBody>
        </p:sp>
        <p:sp>
          <p:nvSpPr>
            <p:cNvPr id="9" name="Oval 64"/>
            <p:cNvSpPr/>
            <p:nvPr/>
          </p:nvSpPr>
          <p:spPr>
            <a:xfrm>
              <a:off x="3836676" y="2614328"/>
              <a:ext cx="1044964" cy="1045100"/>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2"/>
                </a:solidFill>
                <a:latin typeface="+mn-ea"/>
              </a:endParaRPr>
            </a:p>
          </p:txBody>
        </p:sp>
        <p:grpSp>
          <p:nvGrpSpPr>
            <p:cNvPr id="10" name="淘宝店chenying0907出品 27"/>
            <p:cNvGrpSpPr/>
            <p:nvPr/>
          </p:nvGrpSpPr>
          <p:grpSpPr>
            <a:xfrm>
              <a:off x="4122153" y="2916160"/>
              <a:ext cx="435978" cy="436033"/>
              <a:chOff x="4176518" y="3227428"/>
              <a:chExt cx="327026" cy="327025"/>
            </a:xfrm>
            <a:solidFill>
              <a:srgbClr val="FFCC00"/>
            </a:solidFill>
          </p:grpSpPr>
          <p:sp>
            <p:nvSpPr>
              <p:cNvPr id="11" name="淘宝店chenying0907出品 140"/>
              <p:cNvSpPr>
                <a:spLocks noEditPoints="1"/>
              </p:cNvSpPr>
              <p:nvPr/>
            </p:nvSpPr>
            <p:spPr bwMode="auto">
              <a:xfrm>
                <a:off x="4176518" y="3297278"/>
                <a:ext cx="257175" cy="25717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12" name="淘宝店chenying0907出品 141"/>
              <p:cNvSpPr>
                <a:spLocks noEditPoints="1"/>
              </p:cNvSpPr>
              <p:nvPr/>
            </p:nvSpPr>
            <p:spPr bwMode="auto">
              <a:xfrm>
                <a:off x="4384481" y="3227428"/>
                <a:ext cx="119063" cy="120650"/>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grpSp>
      <p:grpSp>
        <p:nvGrpSpPr>
          <p:cNvPr id="13" name="组合 12"/>
          <p:cNvGrpSpPr/>
          <p:nvPr/>
        </p:nvGrpSpPr>
        <p:grpSpPr>
          <a:xfrm>
            <a:off x="7715746" y="2289353"/>
            <a:ext cx="2184282" cy="3216378"/>
            <a:chOff x="5494861" y="1508767"/>
            <a:chExt cx="2184282" cy="3216378"/>
          </a:xfrm>
        </p:grpSpPr>
        <p:sp>
          <p:nvSpPr>
            <p:cNvPr id="14" name="淘宝店chenying0907出品 66"/>
            <p:cNvSpPr/>
            <p:nvPr/>
          </p:nvSpPr>
          <p:spPr>
            <a:xfrm>
              <a:off x="5519143" y="1508768"/>
              <a:ext cx="2160000" cy="321637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 name="Down Arrow Callout 67"/>
            <p:cNvSpPr/>
            <p:nvPr/>
          </p:nvSpPr>
          <p:spPr>
            <a:xfrm>
              <a:off x="5494861" y="1508767"/>
              <a:ext cx="2184282" cy="998521"/>
            </a:xfrm>
            <a:prstGeom prst="downArrowCallout">
              <a:avLst>
                <a:gd name="adj1" fmla="val 50000"/>
                <a:gd name="adj2" fmla="val 25000"/>
                <a:gd name="adj3" fmla="val 25000"/>
                <a:gd name="adj4" fmla="val 75000"/>
              </a:avLst>
            </a:prstGeom>
            <a:solidFill>
              <a:srgbClr val="92D050"/>
            </a:solidFill>
            <a:ln w="22225"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方正姚体" panose="02010601030101010101" pitchFamily="2" charset="-122"/>
                  <a:ea typeface="方正姚体" panose="02010601030101010101" pitchFamily="2" charset="-122"/>
                </a:rPr>
                <a:t>模式自选</a:t>
              </a:r>
              <a:endParaRPr lang="en-US" sz="2400" b="1" dirty="0">
                <a:solidFill>
                  <a:schemeClr val="tx1"/>
                </a:solidFill>
                <a:latin typeface="方正姚体" panose="02010601030101010101" pitchFamily="2" charset="-122"/>
                <a:ea typeface="方正姚体" panose="02010601030101010101" pitchFamily="2" charset="-122"/>
              </a:endParaRPr>
            </a:p>
          </p:txBody>
        </p:sp>
        <p:sp>
          <p:nvSpPr>
            <p:cNvPr id="16" name="TextBox 68"/>
            <p:cNvSpPr txBox="1"/>
            <p:nvPr/>
          </p:nvSpPr>
          <p:spPr>
            <a:xfrm>
              <a:off x="5579553" y="3863839"/>
              <a:ext cx="2038390" cy="830997"/>
            </a:xfrm>
            <a:prstGeom prst="rect">
              <a:avLst/>
            </a:prstGeom>
            <a:noFill/>
          </p:spPr>
          <p:txBody>
            <a:bodyPr wrap="square" rtlCol="0">
              <a:spAutoFit/>
            </a:bodyPr>
            <a:lstStyle/>
            <a:p>
              <a:pPr defTabSz="1219078">
                <a:spcBef>
                  <a:spcPct val="20000"/>
                </a:spcBef>
                <a:defRPr/>
              </a:pPr>
              <a:r>
                <a:rPr lang="zh-CN" altLang="en-US" sz="1600" kern="0" dirty="0">
                  <a:ea typeface="微软雅黑" pitchFamily="34" charset="-122"/>
                  <a:cs typeface="Verdana" pitchFamily="34" charset="0"/>
                </a:rPr>
                <a:t>满足不同类型图书馆和不同</a:t>
              </a:r>
              <a:r>
                <a:rPr lang="zh-CN" altLang="en-US" sz="1600" kern="0" dirty="0" smtClean="0">
                  <a:ea typeface="微软雅黑" pitchFamily="34" charset="-122"/>
                  <a:cs typeface="Verdana" pitchFamily="34" charset="0"/>
                </a:rPr>
                <a:t>发展阶段的需求</a:t>
              </a:r>
              <a:endParaRPr lang="en-US" altLang="zh-CN" sz="1600" dirty="0">
                <a:latin typeface="+mn-ea"/>
              </a:endParaRPr>
            </a:p>
          </p:txBody>
        </p:sp>
        <p:sp>
          <p:nvSpPr>
            <p:cNvPr id="17" name="Oval 69"/>
            <p:cNvSpPr/>
            <p:nvPr/>
          </p:nvSpPr>
          <p:spPr>
            <a:xfrm>
              <a:off x="6068923" y="2614328"/>
              <a:ext cx="1044964" cy="1045100"/>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1"/>
                </a:solidFill>
                <a:latin typeface="+mn-ea"/>
              </a:endParaRPr>
            </a:p>
          </p:txBody>
        </p:sp>
        <p:grpSp>
          <p:nvGrpSpPr>
            <p:cNvPr id="18" name="淘宝店chenying0907出品 31"/>
            <p:cNvGrpSpPr/>
            <p:nvPr/>
          </p:nvGrpSpPr>
          <p:grpSpPr>
            <a:xfrm>
              <a:off x="6244347" y="2955189"/>
              <a:ext cx="624336" cy="364067"/>
              <a:chOff x="4946782" y="3274077"/>
              <a:chExt cx="468313" cy="273050"/>
            </a:xfrm>
            <a:solidFill>
              <a:srgbClr val="92D050"/>
            </a:solidFill>
          </p:grpSpPr>
          <p:sp>
            <p:nvSpPr>
              <p:cNvPr id="19" name="淘宝店chenying0907出品 166"/>
              <p:cNvSpPr>
                <a:spLocks/>
              </p:cNvSpPr>
              <p:nvPr/>
            </p:nvSpPr>
            <p:spPr bwMode="auto">
              <a:xfrm>
                <a:off x="5134107" y="3274077"/>
                <a:ext cx="280988" cy="273050"/>
              </a:xfrm>
              <a:custGeom>
                <a:avLst/>
                <a:gdLst>
                  <a:gd name="T0" fmla="*/ 49 w 122"/>
                  <a:gd name="T1" fmla="*/ 48 h 119"/>
                  <a:gd name="T2" fmla="*/ 100 w 122"/>
                  <a:gd name="T3" fmla="*/ 26 h 119"/>
                  <a:gd name="T4" fmla="*/ 43 w 122"/>
                  <a:gd name="T5" fmla="*/ 47 h 119"/>
                  <a:gd name="T6" fmla="*/ 8 w 122"/>
                  <a:gd name="T7" fmla="*/ 89 h 119"/>
                  <a:gd name="T8" fmla="*/ 22 w 122"/>
                  <a:gd name="T9" fmla="*/ 36 h 119"/>
                  <a:gd name="T10" fmla="*/ 122 w 122"/>
                  <a:gd name="T11" fmla="*/ 27 h 119"/>
                  <a:gd name="T12" fmla="*/ 72 w 122"/>
                  <a:gd name="T13" fmla="*/ 105 h 119"/>
                  <a:gd name="T14" fmla="*/ 15 w 122"/>
                  <a:gd name="T15" fmla="*/ 100 h 119"/>
                  <a:gd name="T16" fmla="*/ 49 w 122"/>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9">
                    <a:moveTo>
                      <a:pt x="49" y="48"/>
                    </a:moveTo>
                    <a:cubicBezTo>
                      <a:pt x="65" y="36"/>
                      <a:pt x="83" y="28"/>
                      <a:pt x="100" y="26"/>
                    </a:cubicBezTo>
                    <a:cubicBezTo>
                      <a:pt x="81" y="27"/>
                      <a:pt x="61" y="34"/>
                      <a:pt x="43" y="47"/>
                    </a:cubicBezTo>
                    <a:cubicBezTo>
                      <a:pt x="27" y="58"/>
                      <a:pt x="15" y="73"/>
                      <a:pt x="8" y="89"/>
                    </a:cubicBezTo>
                    <a:cubicBezTo>
                      <a:pt x="0" y="71"/>
                      <a:pt x="5" y="48"/>
                      <a:pt x="22" y="36"/>
                    </a:cubicBezTo>
                    <a:cubicBezTo>
                      <a:pt x="70" y="0"/>
                      <a:pt x="122" y="27"/>
                      <a:pt x="122" y="27"/>
                    </a:cubicBezTo>
                    <a:cubicBezTo>
                      <a:pt x="92" y="31"/>
                      <a:pt x="98" y="86"/>
                      <a:pt x="72" y="105"/>
                    </a:cubicBezTo>
                    <a:cubicBezTo>
                      <a:pt x="55" y="119"/>
                      <a:pt x="30" y="116"/>
                      <a:pt x="15" y="100"/>
                    </a:cubicBezTo>
                    <a:cubicBezTo>
                      <a:pt x="14" y="98"/>
                      <a:pt x="25" y="67"/>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20" name="淘宝店chenying0907出品 167"/>
              <p:cNvSpPr>
                <a:spLocks/>
              </p:cNvSpPr>
              <p:nvPr/>
            </p:nvSpPr>
            <p:spPr bwMode="auto">
              <a:xfrm>
                <a:off x="4946782" y="3416952"/>
                <a:ext cx="187325" cy="128588"/>
              </a:xfrm>
              <a:custGeom>
                <a:avLst/>
                <a:gdLst>
                  <a:gd name="T0" fmla="*/ 44 w 81"/>
                  <a:gd name="T1" fmla="*/ 18 h 56"/>
                  <a:gd name="T2" fmla="*/ 10 w 81"/>
                  <a:gd name="T3" fmla="*/ 27 h 56"/>
                  <a:gd name="T4" fmla="*/ 46 w 81"/>
                  <a:gd name="T5" fmla="*/ 15 h 56"/>
                  <a:gd name="T6" fmla="*/ 80 w 81"/>
                  <a:gd name="T7" fmla="*/ 22 h 56"/>
                  <a:gd name="T8" fmla="*/ 53 w 81"/>
                  <a:gd name="T9" fmla="*/ 1 h 56"/>
                  <a:gd name="T10" fmla="*/ 0 w 81"/>
                  <a:gd name="T11" fmla="*/ 36 h 56"/>
                  <a:gd name="T12" fmla="*/ 55 w 81"/>
                  <a:gd name="T13" fmla="*/ 55 h 56"/>
                  <a:gd name="T14" fmla="*/ 81 w 81"/>
                  <a:gd name="T15" fmla="*/ 30 h 56"/>
                  <a:gd name="T16" fmla="*/ 44 w 81"/>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56">
                    <a:moveTo>
                      <a:pt x="44" y="18"/>
                    </a:moveTo>
                    <a:cubicBezTo>
                      <a:pt x="31" y="18"/>
                      <a:pt x="19" y="21"/>
                      <a:pt x="10" y="27"/>
                    </a:cubicBezTo>
                    <a:cubicBezTo>
                      <a:pt x="20" y="20"/>
                      <a:pt x="32" y="15"/>
                      <a:pt x="46" y="15"/>
                    </a:cubicBezTo>
                    <a:cubicBezTo>
                      <a:pt x="59" y="14"/>
                      <a:pt x="71" y="17"/>
                      <a:pt x="80" y="22"/>
                    </a:cubicBezTo>
                    <a:cubicBezTo>
                      <a:pt x="77" y="9"/>
                      <a:pt x="66" y="0"/>
                      <a:pt x="53" y="1"/>
                    </a:cubicBezTo>
                    <a:cubicBezTo>
                      <a:pt x="15" y="2"/>
                      <a:pt x="0" y="36"/>
                      <a:pt x="0" y="36"/>
                    </a:cubicBezTo>
                    <a:cubicBezTo>
                      <a:pt x="16" y="26"/>
                      <a:pt x="35" y="56"/>
                      <a:pt x="55" y="55"/>
                    </a:cubicBezTo>
                    <a:cubicBezTo>
                      <a:pt x="69" y="55"/>
                      <a:pt x="80" y="43"/>
                      <a:pt x="81" y="30"/>
                    </a:cubicBezTo>
                    <a:cubicBezTo>
                      <a:pt x="81" y="29"/>
                      <a:pt x="63" y="17"/>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21" name="淘宝店chenying0907出品 168"/>
              <p:cNvSpPr>
                <a:spLocks/>
              </p:cNvSpPr>
              <p:nvPr/>
            </p:nvSpPr>
            <p:spPr bwMode="auto">
              <a:xfrm>
                <a:off x="5042032" y="3274077"/>
                <a:ext cx="111125" cy="138113"/>
              </a:xfrm>
              <a:custGeom>
                <a:avLst/>
                <a:gdLst>
                  <a:gd name="T0" fmla="*/ 29 w 48"/>
                  <a:gd name="T1" fmla="*/ 26 h 60"/>
                  <a:gd name="T2" fmla="*/ 13 w 48"/>
                  <a:gd name="T3" fmla="*/ 5 h 60"/>
                  <a:gd name="T4" fmla="*/ 32 w 48"/>
                  <a:gd name="T5" fmla="*/ 27 h 60"/>
                  <a:gd name="T6" fmla="*/ 37 w 48"/>
                  <a:gd name="T7" fmla="*/ 53 h 60"/>
                  <a:gd name="T8" fmla="*/ 44 w 48"/>
                  <a:gd name="T9" fmla="*/ 27 h 60"/>
                  <a:gd name="T10" fmla="*/ 3 w 48"/>
                  <a:gd name="T11" fmla="*/ 0 h 60"/>
                  <a:gd name="T12" fmla="*/ 6 w 48"/>
                  <a:gd name="T13" fmla="*/ 45 h 60"/>
                  <a:gd name="T14" fmla="*/ 32 w 48"/>
                  <a:gd name="T15" fmla="*/ 56 h 60"/>
                  <a:gd name="T16" fmla="*/ 29 w 48"/>
                  <a:gd name="T17"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0">
                    <a:moveTo>
                      <a:pt x="29" y="26"/>
                    </a:moveTo>
                    <a:cubicBezTo>
                      <a:pt x="25" y="17"/>
                      <a:pt x="20" y="10"/>
                      <a:pt x="13" y="5"/>
                    </a:cubicBezTo>
                    <a:cubicBezTo>
                      <a:pt x="21" y="9"/>
                      <a:pt x="28" y="17"/>
                      <a:pt x="32" y="27"/>
                    </a:cubicBezTo>
                    <a:cubicBezTo>
                      <a:pt x="36" y="36"/>
                      <a:pt x="38" y="45"/>
                      <a:pt x="37" y="53"/>
                    </a:cubicBezTo>
                    <a:cubicBezTo>
                      <a:pt x="45" y="48"/>
                      <a:pt x="48" y="37"/>
                      <a:pt x="44" y="27"/>
                    </a:cubicBezTo>
                    <a:cubicBezTo>
                      <a:pt x="32" y="1"/>
                      <a:pt x="3" y="0"/>
                      <a:pt x="3" y="0"/>
                    </a:cubicBezTo>
                    <a:cubicBezTo>
                      <a:pt x="15" y="9"/>
                      <a:pt x="0" y="31"/>
                      <a:pt x="6" y="45"/>
                    </a:cubicBezTo>
                    <a:cubicBezTo>
                      <a:pt x="10" y="55"/>
                      <a:pt x="22" y="60"/>
                      <a:pt x="32" y="56"/>
                    </a:cubicBezTo>
                    <a:cubicBezTo>
                      <a:pt x="32" y="56"/>
                      <a:pt x="35" y="40"/>
                      <a:pt x="2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grpSp>
      <p:sp>
        <p:nvSpPr>
          <p:cNvPr id="23" name="淘宝店chenying0907出品 52"/>
          <p:cNvSpPr/>
          <p:nvPr/>
        </p:nvSpPr>
        <p:spPr>
          <a:xfrm>
            <a:off x="1978148" y="2289355"/>
            <a:ext cx="2160000" cy="32163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4" name="Down Arrow Callout 54"/>
          <p:cNvSpPr/>
          <p:nvPr/>
        </p:nvSpPr>
        <p:spPr>
          <a:xfrm>
            <a:off x="1978148" y="2289353"/>
            <a:ext cx="2160000" cy="998521"/>
          </a:xfrm>
          <a:prstGeom prst="downArrowCallout">
            <a:avLst>
              <a:gd name="adj1" fmla="val 50000"/>
              <a:gd name="adj2" fmla="val 25000"/>
              <a:gd name="adj3" fmla="val 25000"/>
              <a:gd name="adj4" fmla="val 75000"/>
            </a:avLst>
          </a:prstGeom>
          <a:solidFill>
            <a:srgbClr val="00B0F0"/>
          </a:solidFill>
          <a:ln w="19050" cap="flat"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方正姚体" panose="02010601030101010101" pitchFamily="2" charset="-122"/>
                <a:ea typeface="方正姚体" panose="02010601030101010101" pitchFamily="2" charset="-122"/>
              </a:rPr>
              <a:t>数据自管</a:t>
            </a:r>
            <a:endParaRPr lang="en-US" sz="2400" b="1" dirty="0">
              <a:solidFill>
                <a:schemeClr val="tx1"/>
              </a:solidFill>
              <a:latin typeface="方正姚体" panose="02010601030101010101" pitchFamily="2" charset="-122"/>
              <a:ea typeface="方正姚体" panose="02010601030101010101" pitchFamily="2" charset="-122"/>
            </a:endParaRPr>
          </a:p>
        </p:txBody>
      </p:sp>
      <p:sp>
        <p:nvSpPr>
          <p:cNvPr id="25" name="TextBox 57"/>
          <p:cNvSpPr txBox="1"/>
          <p:nvPr/>
        </p:nvSpPr>
        <p:spPr>
          <a:xfrm>
            <a:off x="2038560" y="4614227"/>
            <a:ext cx="2039628" cy="830997"/>
          </a:xfrm>
          <a:prstGeom prst="rect">
            <a:avLst/>
          </a:prstGeom>
          <a:noFill/>
        </p:spPr>
        <p:txBody>
          <a:bodyPr wrap="square" rtlCol="0">
            <a:spAutoFit/>
          </a:bodyPr>
          <a:lstStyle/>
          <a:p>
            <a:pPr defTabSz="1219078">
              <a:spcBef>
                <a:spcPct val="20000"/>
              </a:spcBef>
              <a:defRPr/>
            </a:pPr>
            <a:r>
              <a:rPr lang="zh-CN" altLang="en-US" sz="1600" kern="0" dirty="0">
                <a:ea typeface="微软雅黑" pitchFamily="34" charset="-122"/>
                <a:cs typeface="Verdana" pitchFamily="34" charset="0"/>
              </a:rPr>
              <a:t>可基于一个平台管理、挖掘、发布所有的数据</a:t>
            </a:r>
            <a:endParaRPr lang="en-US" sz="1600" dirty="0">
              <a:latin typeface="+mn-ea"/>
            </a:endParaRPr>
          </a:p>
        </p:txBody>
      </p:sp>
      <p:sp>
        <p:nvSpPr>
          <p:cNvPr id="26" name="Oval 58"/>
          <p:cNvSpPr/>
          <p:nvPr/>
        </p:nvSpPr>
        <p:spPr>
          <a:xfrm>
            <a:off x="2529168" y="3394914"/>
            <a:ext cx="1044964" cy="1045100"/>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tx2">
                  <a:lumMod val="75000"/>
                </a:schemeClr>
              </a:solidFill>
              <a:latin typeface="+mn-ea"/>
            </a:endParaRPr>
          </a:p>
        </p:txBody>
      </p:sp>
      <p:grpSp>
        <p:nvGrpSpPr>
          <p:cNvPr id="27" name="淘宝店chenying0907出品 54"/>
          <p:cNvGrpSpPr/>
          <p:nvPr/>
        </p:nvGrpSpPr>
        <p:grpSpPr>
          <a:xfrm>
            <a:off x="2799620" y="3653694"/>
            <a:ext cx="504056" cy="481472"/>
            <a:chOff x="6661150" y="233363"/>
            <a:chExt cx="320675" cy="300038"/>
          </a:xfrm>
          <a:solidFill>
            <a:srgbClr val="00B0F0"/>
          </a:solidFill>
        </p:grpSpPr>
        <p:sp>
          <p:nvSpPr>
            <p:cNvPr id="28" name="淘宝店chenying0907出品 153"/>
            <p:cNvSpPr>
              <a:spLocks/>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29" name="淘宝店chenying0907出品 154"/>
            <p:cNvSpPr>
              <a:spLocks/>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0" name="淘宝店chenying0907出品 155"/>
            <p:cNvSpPr>
              <a:spLocks/>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1" name="淘宝店chenying0907出品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ea"/>
              </a:endParaRPr>
            </a:p>
          </p:txBody>
        </p:sp>
      </p:grpSp>
      <p:sp>
        <p:nvSpPr>
          <p:cNvPr id="32" name="文本框 31"/>
          <p:cNvSpPr txBox="1"/>
          <p:nvPr/>
        </p:nvSpPr>
        <p:spPr>
          <a:xfrm>
            <a:off x="117748" y="44624"/>
            <a:ext cx="2180405"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0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heel(1)">
                                      <p:cBhvr>
                                        <p:cTn id="16" dur="2000"/>
                                        <p:tgtEl>
                                          <p:spTgt spid="2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2000"/>
                                        <p:tgtEl>
                                          <p:spTgt spid="2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par>
                                <p:cTn id="23" presetID="21" presetClass="entr" presetSubtype="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heel(1)">
                                      <p:cBhvr>
                                        <p:cTn id="2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38228" y="381000"/>
            <a:ext cx="6228186" cy="815752"/>
          </a:xfrm>
        </p:spPr>
        <p:txBody>
          <a:bodyPr/>
          <a:lstStyle/>
          <a:p>
            <a:r>
              <a:rPr lang="zh-CN" altLang="en-US" dirty="0" smtClean="0"/>
              <a:t>建设方针</a:t>
            </a:r>
            <a:endParaRPr lang="zh-CN" altLang="en-US" dirty="0"/>
          </a:p>
        </p:txBody>
      </p:sp>
      <p:sp>
        <p:nvSpPr>
          <p:cNvPr id="3" name="文本框 2"/>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4" name="文本框 3"/>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5" name="文本框 4"/>
          <p:cNvSpPr txBox="1"/>
          <p:nvPr/>
        </p:nvSpPr>
        <p:spPr>
          <a:xfrm>
            <a:off x="117748" y="4462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
        <p:nvSpPr>
          <p:cNvPr id="6" name="Rectangle 23"/>
          <p:cNvSpPr/>
          <p:nvPr/>
        </p:nvSpPr>
        <p:spPr>
          <a:xfrm>
            <a:off x="2591171" y="2764840"/>
            <a:ext cx="1334601" cy="10167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29"/>
          <p:cNvSpPr/>
          <p:nvPr/>
        </p:nvSpPr>
        <p:spPr>
          <a:xfrm rot="5400000">
            <a:off x="2729258" y="3818879"/>
            <a:ext cx="1016770" cy="1335600"/>
          </a:xfrm>
          <a:prstGeom prst="rect">
            <a:avLst/>
          </a:prstGeom>
          <a:solidFill>
            <a:srgbClr val="DA7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42"/>
          <p:cNvSpPr/>
          <p:nvPr/>
        </p:nvSpPr>
        <p:spPr>
          <a:xfrm rot="10800000">
            <a:off x="2582294" y="5220542"/>
            <a:ext cx="1335600" cy="10167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38"/>
          <p:cNvSpPr/>
          <p:nvPr/>
        </p:nvSpPr>
        <p:spPr>
          <a:xfrm rot="16200000">
            <a:off x="2745735" y="1397379"/>
            <a:ext cx="1016772" cy="133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104"/>
          <p:cNvGrpSpPr/>
          <p:nvPr/>
        </p:nvGrpSpPr>
        <p:grpSpPr>
          <a:xfrm>
            <a:off x="2100661" y="2764855"/>
            <a:ext cx="1016770" cy="1016770"/>
            <a:chOff x="2847975" y="2058809"/>
            <a:chExt cx="811251" cy="811251"/>
          </a:xfrm>
        </p:grpSpPr>
        <p:sp>
          <p:nvSpPr>
            <p:cNvPr id="11" name="Oval 24"/>
            <p:cNvSpPr/>
            <p:nvPr/>
          </p:nvSpPr>
          <p:spPr>
            <a:xfrm>
              <a:off x="2847975" y="2058809"/>
              <a:ext cx="811251" cy="81125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2" name="Oval 25"/>
            <p:cNvSpPr/>
            <p:nvPr/>
          </p:nvSpPr>
          <p:spPr>
            <a:xfrm>
              <a:off x="2966753" y="2177587"/>
              <a:ext cx="573697" cy="573697"/>
            </a:xfrm>
            <a:prstGeom prst="ellipse">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5"/>
            <p:cNvSpPr>
              <a:spLocks noEditPoints="1"/>
            </p:cNvSpPr>
            <p:nvPr/>
          </p:nvSpPr>
          <p:spPr bwMode="auto">
            <a:xfrm>
              <a:off x="3086099" y="2293109"/>
              <a:ext cx="325916" cy="328522"/>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tx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05"/>
          <p:cNvGrpSpPr/>
          <p:nvPr/>
        </p:nvGrpSpPr>
        <p:grpSpPr>
          <a:xfrm>
            <a:off x="2079923" y="3978294"/>
            <a:ext cx="1016770" cy="1016770"/>
            <a:chOff x="4844787" y="1172442"/>
            <a:chExt cx="811251" cy="811251"/>
          </a:xfrm>
        </p:grpSpPr>
        <p:sp>
          <p:nvSpPr>
            <p:cNvPr id="15" name="Oval 30"/>
            <p:cNvSpPr/>
            <p:nvPr/>
          </p:nvSpPr>
          <p:spPr>
            <a:xfrm rot="5400000">
              <a:off x="4844787" y="1172442"/>
              <a:ext cx="811251" cy="811251"/>
            </a:xfrm>
            <a:prstGeom prst="ellipse">
              <a:avLst/>
            </a:prstGeom>
            <a:solidFill>
              <a:srgbClr val="DA7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6" name="Oval 31"/>
            <p:cNvSpPr/>
            <p:nvPr/>
          </p:nvSpPr>
          <p:spPr>
            <a:xfrm rot="5400000">
              <a:off x="4963563" y="1291220"/>
              <a:ext cx="573697" cy="5736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32"/>
            <p:cNvSpPr>
              <a:spLocks noEditPoints="1"/>
            </p:cNvSpPr>
            <p:nvPr/>
          </p:nvSpPr>
          <p:spPr bwMode="auto">
            <a:xfrm>
              <a:off x="5086350" y="1387475"/>
              <a:ext cx="347469" cy="33236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tx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06"/>
          <p:cNvGrpSpPr/>
          <p:nvPr/>
        </p:nvGrpSpPr>
        <p:grpSpPr>
          <a:xfrm>
            <a:off x="2115269" y="5220542"/>
            <a:ext cx="1016770" cy="1016770"/>
            <a:chOff x="5732424" y="3172832"/>
            <a:chExt cx="811251" cy="811251"/>
          </a:xfrm>
        </p:grpSpPr>
        <p:sp>
          <p:nvSpPr>
            <p:cNvPr id="19" name="Oval 43"/>
            <p:cNvSpPr/>
            <p:nvPr/>
          </p:nvSpPr>
          <p:spPr>
            <a:xfrm rot="10800000">
              <a:off x="5732424" y="3172832"/>
              <a:ext cx="811251" cy="81125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 name="Oval 45"/>
            <p:cNvSpPr/>
            <p:nvPr/>
          </p:nvSpPr>
          <p:spPr>
            <a:xfrm rot="10800000">
              <a:off x="5851200" y="3291608"/>
              <a:ext cx="573697" cy="57369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2"/>
            <p:cNvSpPr>
              <a:spLocks noEditPoints="1"/>
            </p:cNvSpPr>
            <p:nvPr/>
          </p:nvSpPr>
          <p:spPr bwMode="auto">
            <a:xfrm>
              <a:off x="5980092" y="3411731"/>
              <a:ext cx="334963" cy="33764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tx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107"/>
          <p:cNvGrpSpPr/>
          <p:nvPr/>
        </p:nvGrpSpPr>
        <p:grpSpPr>
          <a:xfrm>
            <a:off x="2094821" y="1556794"/>
            <a:ext cx="1016770" cy="1016770"/>
            <a:chOff x="3735612" y="4059199"/>
            <a:chExt cx="811251" cy="811251"/>
          </a:xfrm>
        </p:grpSpPr>
        <p:sp>
          <p:nvSpPr>
            <p:cNvPr id="23" name="Oval 39"/>
            <p:cNvSpPr/>
            <p:nvPr/>
          </p:nvSpPr>
          <p:spPr>
            <a:xfrm rot="16200000">
              <a:off x="3735612" y="4059199"/>
              <a:ext cx="811251" cy="8112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4" name="Oval 40"/>
            <p:cNvSpPr/>
            <p:nvPr/>
          </p:nvSpPr>
          <p:spPr>
            <a:xfrm rot="16200000">
              <a:off x="3854390" y="4177975"/>
              <a:ext cx="573697" cy="57369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8"/>
            <p:cNvSpPr>
              <a:spLocks noEditPoints="1"/>
            </p:cNvSpPr>
            <p:nvPr/>
          </p:nvSpPr>
          <p:spPr bwMode="auto">
            <a:xfrm>
              <a:off x="4002794" y="4262526"/>
              <a:ext cx="283462" cy="414121"/>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tx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 Placeholder 3"/>
          <p:cNvSpPr txBox="1">
            <a:spLocks/>
          </p:cNvSpPr>
          <p:nvPr/>
        </p:nvSpPr>
        <p:spPr>
          <a:xfrm>
            <a:off x="3179313" y="3034000"/>
            <a:ext cx="615553" cy="44319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070">
              <a:lnSpc>
                <a:spcPct val="120000"/>
              </a:lnSpc>
              <a:spcBef>
                <a:spcPct val="20000"/>
              </a:spcBef>
              <a:defRPr/>
            </a:pPr>
            <a:r>
              <a:rPr lang="zh-CN" altLang="en-US" sz="24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共建</a:t>
            </a:r>
            <a:endParaRPr 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3"/>
          <p:cNvSpPr txBox="1">
            <a:spLocks/>
          </p:cNvSpPr>
          <p:nvPr/>
        </p:nvSpPr>
        <p:spPr>
          <a:xfrm>
            <a:off x="3182342" y="1802534"/>
            <a:ext cx="615553" cy="44319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070">
              <a:lnSpc>
                <a:spcPct val="120000"/>
              </a:lnSpc>
              <a:spcBef>
                <a:spcPct val="20000"/>
              </a:spcBef>
              <a:defRPr/>
            </a:pPr>
            <a:r>
              <a:rPr lang="zh-CN" altLang="en-US" sz="24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开放</a:t>
            </a:r>
            <a:endParaRPr 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
          <p:cNvSpPr txBox="1">
            <a:spLocks/>
          </p:cNvSpPr>
          <p:nvPr/>
        </p:nvSpPr>
        <p:spPr>
          <a:xfrm>
            <a:off x="3117822" y="4247439"/>
            <a:ext cx="615553" cy="44319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070">
              <a:lnSpc>
                <a:spcPct val="120000"/>
              </a:lnSpc>
              <a:spcBef>
                <a:spcPct val="20000"/>
              </a:spcBef>
              <a:defRPr/>
            </a:pPr>
            <a:r>
              <a:rPr lang="zh-CN" altLang="en-US" sz="24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共享</a:t>
            </a:r>
            <a:endParaRPr 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
          <p:cNvSpPr txBox="1">
            <a:spLocks/>
          </p:cNvSpPr>
          <p:nvPr/>
        </p:nvSpPr>
        <p:spPr>
          <a:xfrm>
            <a:off x="3105332" y="5491221"/>
            <a:ext cx="615553" cy="44319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070">
              <a:lnSpc>
                <a:spcPct val="120000"/>
              </a:lnSpc>
              <a:spcBef>
                <a:spcPct val="20000"/>
              </a:spcBef>
              <a:defRPr/>
            </a:pP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生态</a:t>
            </a:r>
            <a:endParaRPr 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917894" y="1559806"/>
            <a:ext cx="5848926" cy="10152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zh-CN" altLang="zh-CN" dirty="0">
                <a:latin typeface="+mn-ea"/>
              </a:rPr>
              <a:t>面向所有机构和个人，可接入你需要的任何功能模块或应用（</a:t>
            </a:r>
            <a:r>
              <a:rPr lang="en-US" altLang="zh-CN" dirty="0"/>
              <a:t>APP</a:t>
            </a:r>
            <a:r>
              <a:rPr lang="zh-CN" altLang="zh-CN" dirty="0" smtClean="0">
                <a:latin typeface="+mn-ea"/>
              </a:rPr>
              <a:t>）</a:t>
            </a:r>
            <a:endParaRPr lang="zh-CN" altLang="en-US" dirty="0">
              <a:latin typeface="+mn-ea"/>
            </a:endParaRPr>
          </a:p>
        </p:txBody>
      </p:sp>
      <p:sp>
        <p:nvSpPr>
          <p:cNvPr id="31" name="矩形 30"/>
          <p:cNvSpPr/>
          <p:nvPr/>
        </p:nvSpPr>
        <p:spPr>
          <a:xfrm>
            <a:off x="3917894" y="2776451"/>
            <a:ext cx="5848926" cy="100517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zh-CN" altLang="zh-CN" dirty="0"/>
              <a:t>由图书馆、厂商、服务商，包括个人开发者组成的建设联盟，互相配合、自由组合，完成业务模块或应用（</a:t>
            </a:r>
            <a:r>
              <a:rPr lang="en-US" altLang="zh-CN" dirty="0"/>
              <a:t>APP</a:t>
            </a:r>
            <a:r>
              <a:rPr lang="zh-CN" altLang="zh-CN" dirty="0"/>
              <a:t>）的设计开发</a:t>
            </a:r>
            <a:endParaRPr lang="zh-CN" altLang="en-US" dirty="0">
              <a:latin typeface="+mn-ea"/>
            </a:endParaRPr>
          </a:p>
        </p:txBody>
      </p:sp>
      <p:sp>
        <p:nvSpPr>
          <p:cNvPr id="32" name="矩形 31"/>
          <p:cNvSpPr/>
          <p:nvPr/>
        </p:nvSpPr>
        <p:spPr>
          <a:xfrm>
            <a:off x="3905442" y="3981796"/>
            <a:ext cx="5861377" cy="101326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zh-CN" altLang="zh-CN" dirty="0"/>
              <a:t>应用（</a:t>
            </a:r>
            <a:r>
              <a:rPr lang="en-US" altLang="zh-CN" dirty="0"/>
              <a:t>APP</a:t>
            </a:r>
            <a:r>
              <a:rPr lang="zh-CN" altLang="zh-CN" dirty="0"/>
              <a:t>）所有者可以免费或收费模式，将应用（</a:t>
            </a:r>
            <a:r>
              <a:rPr lang="en-US" altLang="zh-CN" dirty="0"/>
              <a:t>APP</a:t>
            </a:r>
            <a:r>
              <a:rPr lang="zh-CN" altLang="zh-CN" dirty="0"/>
              <a:t>）分享给其他联盟成员使用</a:t>
            </a:r>
            <a:endParaRPr lang="zh-CN" altLang="en-US" dirty="0">
              <a:latin typeface="+mn-ea"/>
            </a:endParaRPr>
          </a:p>
        </p:txBody>
      </p:sp>
      <p:sp>
        <p:nvSpPr>
          <p:cNvPr id="33" name="矩形 32"/>
          <p:cNvSpPr/>
          <p:nvPr/>
        </p:nvSpPr>
        <p:spPr>
          <a:xfrm>
            <a:off x="3913033" y="5226415"/>
            <a:ext cx="5853786" cy="101089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zh-CN" altLang="zh-CN" dirty="0"/>
              <a:t>大家共同努力，建设一个充满生机的图书馆创新发展的生态系统</a:t>
            </a:r>
            <a:endParaRPr lang="zh-CN" altLang="en-US" dirty="0">
              <a:latin typeface="+mn-ea"/>
            </a:endParaRPr>
          </a:p>
        </p:txBody>
      </p:sp>
    </p:spTree>
    <p:extLst>
      <p:ext uri="{BB962C8B-B14F-4D97-AF65-F5344CB8AC3E}">
        <p14:creationId xmlns:p14="http://schemas.microsoft.com/office/powerpoint/2010/main" val="423314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16" presetClass="entr" presetSubtype="21"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ircle(in)">
                                      <p:cBhvr>
                                        <p:cTn id="57" dur="2000"/>
                                        <p:tgtEl>
                                          <p:spTgt spid="8"/>
                                        </p:tgtEl>
                                      </p:cBhvr>
                                    </p:animEffect>
                                  </p:childTnLst>
                                </p:cTn>
                              </p:par>
                              <p:par>
                                <p:cTn id="58" presetID="6" presetClass="entr" presetSubtype="16"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circle(in)">
                                      <p:cBhvr>
                                        <p:cTn id="63" dur="2000"/>
                                        <p:tgtEl>
                                          <p:spTgt spid="29"/>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circle(in)">
                                      <p:cBhvr>
                                        <p:cTn id="6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6" grpId="0"/>
      <p:bldP spid="27" grpId="0"/>
      <p:bldP spid="28" grpId="0"/>
      <p:bldP spid="29" grpId="0"/>
      <p:bldP spid="30" grpId="0" animBg="1"/>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2998068" y="381000"/>
            <a:ext cx="5832648" cy="784321"/>
          </a:xfrm>
        </p:spPr>
        <p:txBody>
          <a:bodyPr rtlCol="0"/>
          <a:lstStyle/>
          <a:p>
            <a:pPr algn="ctr" rtl="0"/>
            <a:r>
              <a:rPr lang="zh-CN" altLang="en-US" dirty="0" smtClean="0">
                <a:latin typeface="微软雅黑" panose="020B0503020204020204" pitchFamily="34" charset="-122"/>
                <a:ea typeface="微软雅黑" panose="020B0503020204020204" pitchFamily="34" charset="-122"/>
              </a:rPr>
              <a:t>建设目标</a:t>
            </a:r>
            <a:endParaRPr lang="en-US" dirty="0">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0729487F-A96A-46E4-BC07-5BA11B5940D4}"/>
              </a:ext>
            </a:extLst>
          </p:cNvPr>
          <p:cNvGrpSpPr/>
          <p:nvPr/>
        </p:nvGrpSpPr>
        <p:grpSpPr>
          <a:xfrm>
            <a:off x="1352803" y="1940970"/>
            <a:ext cx="9649072" cy="3600400"/>
            <a:chOff x="1343472" y="2276872"/>
            <a:chExt cx="9649072" cy="3600400"/>
          </a:xfrm>
        </p:grpSpPr>
        <p:grpSp>
          <p:nvGrpSpPr>
            <p:cNvPr id="8" name="组合 7">
              <a:extLst>
                <a:ext uri="{FF2B5EF4-FFF2-40B4-BE49-F238E27FC236}">
                  <a16:creationId xmlns:a16="http://schemas.microsoft.com/office/drawing/2014/main" id="{4CCAC183-F255-466C-8078-26ECB4AE51C5}"/>
                </a:ext>
              </a:extLst>
            </p:cNvPr>
            <p:cNvGrpSpPr/>
            <p:nvPr/>
          </p:nvGrpSpPr>
          <p:grpSpPr>
            <a:xfrm>
              <a:off x="10141152" y="2530501"/>
              <a:ext cx="851392" cy="3083327"/>
              <a:chOff x="10141152" y="2530501"/>
              <a:chExt cx="851392" cy="3083327"/>
            </a:xfrm>
          </p:grpSpPr>
          <p:grpSp>
            <p:nvGrpSpPr>
              <p:cNvPr id="29" name="组合 28">
                <a:extLst>
                  <a:ext uri="{FF2B5EF4-FFF2-40B4-BE49-F238E27FC236}">
                    <a16:creationId xmlns:a16="http://schemas.microsoft.com/office/drawing/2014/main" id="{567843EE-5610-4D6B-AE3D-871AD8836AE4}"/>
                  </a:ext>
                </a:extLst>
              </p:cNvPr>
              <p:cNvGrpSpPr/>
              <p:nvPr/>
            </p:nvGrpSpPr>
            <p:grpSpPr>
              <a:xfrm>
                <a:off x="10141152" y="4824322"/>
                <a:ext cx="851392" cy="789506"/>
                <a:chOff x="1287506" y="3621910"/>
                <a:chExt cx="432093" cy="2183354"/>
              </a:xfrm>
              <a:solidFill>
                <a:srgbClr val="00B050"/>
              </a:solidFill>
              <a:scene3d>
                <a:camera prst="orthographicFront">
                  <a:rot lat="0" lon="10800000" rev="0"/>
                </a:camera>
                <a:lightRig rig="threePt" dir="t"/>
              </a:scene3d>
            </p:grpSpPr>
            <p:cxnSp>
              <p:nvCxnSpPr>
                <p:cNvPr id="34" name="直接连接符 33">
                  <a:extLst>
                    <a:ext uri="{FF2B5EF4-FFF2-40B4-BE49-F238E27FC236}">
                      <a16:creationId xmlns:a16="http://schemas.microsoft.com/office/drawing/2014/main" id="{29C931F7-6B89-4529-B7BD-FF9C56113D74}"/>
                    </a:ext>
                  </a:extLst>
                </p:cNvPr>
                <p:cNvCxnSpPr>
                  <a:cxnSpLocks/>
                </p:cNvCxnSpPr>
                <p:nvPr/>
              </p:nvCxnSpPr>
              <p:spPr bwMode="auto">
                <a:xfrm>
                  <a:off x="1299758" y="3621910"/>
                  <a:ext cx="0" cy="2183354"/>
                </a:xfrm>
                <a:prstGeom prst="line">
                  <a:avLst/>
                </a:prstGeom>
                <a:grp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a:extLst>
                    <a:ext uri="{FF2B5EF4-FFF2-40B4-BE49-F238E27FC236}">
                      <a16:creationId xmlns:a16="http://schemas.microsoft.com/office/drawing/2014/main" id="{F702ADE1-B827-469E-A2DB-24B8F355121D}"/>
                    </a:ext>
                  </a:extLst>
                </p:cNvPr>
                <p:cNvCxnSpPr>
                  <a:cxnSpLocks/>
                </p:cNvCxnSpPr>
                <p:nvPr/>
              </p:nvCxnSpPr>
              <p:spPr bwMode="auto">
                <a:xfrm>
                  <a:off x="1299758" y="5789222"/>
                  <a:ext cx="419841" cy="0"/>
                </a:xfrm>
                <a:prstGeom prst="line">
                  <a:avLst/>
                </a:prstGeom>
                <a:grp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a:extLst>
                    <a:ext uri="{FF2B5EF4-FFF2-40B4-BE49-F238E27FC236}">
                      <a16:creationId xmlns:a16="http://schemas.microsoft.com/office/drawing/2014/main" id="{D3F1106F-5143-4359-ABAB-09935CD2153B}"/>
                    </a:ext>
                  </a:extLst>
                </p:cNvPr>
                <p:cNvCxnSpPr>
                  <a:cxnSpLocks/>
                </p:cNvCxnSpPr>
                <p:nvPr/>
              </p:nvCxnSpPr>
              <p:spPr bwMode="auto">
                <a:xfrm>
                  <a:off x="1287506" y="3637952"/>
                  <a:ext cx="419841" cy="0"/>
                </a:xfrm>
                <a:prstGeom prst="line">
                  <a:avLst/>
                </a:prstGeom>
                <a:grp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0" name="直接连接符 29">
                <a:extLst>
                  <a:ext uri="{FF2B5EF4-FFF2-40B4-BE49-F238E27FC236}">
                    <a16:creationId xmlns:a16="http://schemas.microsoft.com/office/drawing/2014/main" id="{35252381-AF30-4103-8462-A81B1E4FC846}"/>
                  </a:ext>
                </a:extLst>
              </p:cNvPr>
              <p:cNvCxnSpPr>
                <a:cxnSpLocks/>
              </p:cNvCxnSpPr>
              <p:nvPr/>
            </p:nvCxnSpPr>
            <p:spPr bwMode="auto">
              <a:xfrm>
                <a:off x="10992544" y="2530501"/>
                <a:ext cx="0" cy="3083327"/>
              </a:xfrm>
              <a:prstGeom prst="line">
                <a:avLst/>
              </a:prstGeom>
              <a:solidFill>
                <a:srgbClr val="00B050"/>
              </a:solidFill>
              <a:ln w="28575" cap="flat" cmpd="sng" algn="ctr">
                <a:solidFill>
                  <a:srgbClr val="00B050"/>
                </a:solidFill>
                <a:prstDash val="solid"/>
                <a:round/>
                <a:headEnd type="none" w="med" len="med"/>
                <a:tailEnd type="none" w="med" len="med"/>
              </a:ln>
              <a:effectLst/>
              <a:scene3d>
                <a:camera prst="orthographicFront">
                  <a:rot lat="0" lon="1080000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a:extLst>
                  <a:ext uri="{FF2B5EF4-FFF2-40B4-BE49-F238E27FC236}">
                    <a16:creationId xmlns:a16="http://schemas.microsoft.com/office/drawing/2014/main" id="{A7DDEE47-B65A-48C6-AC0A-77449ABA7A90}"/>
                  </a:ext>
                </a:extLst>
              </p:cNvPr>
              <p:cNvCxnSpPr>
                <a:cxnSpLocks/>
              </p:cNvCxnSpPr>
              <p:nvPr/>
            </p:nvCxnSpPr>
            <p:spPr bwMode="auto">
              <a:xfrm>
                <a:off x="10165293" y="2536302"/>
                <a:ext cx="827251" cy="0"/>
              </a:xfrm>
              <a:prstGeom prst="line">
                <a:avLst/>
              </a:prstGeom>
              <a:solidFill>
                <a:srgbClr val="00B050"/>
              </a:solidFill>
              <a:ln w="28575" cap="flat" cmpd="sng" algn="ctr">
                <a:solidFill>
                  <a:srgbClr val="00B050"/>
                </a:solidFill>
                <a:prstDash val="solid"/>
                <a:round/>
                <a:headEnd type="none" w="med" len="med"/>
                <a:tailEnd type="none" w="med" len="med"/>
              </a:ln>
              <a:effectLst/>
              <a:scene3d>
                <a:camera prst="orthographicFront">
                  <a:rot lat="0" lon="1080000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a:extLst>
                  <a:ext uri="{FF2B5EF4-FFF2-40B4-BE49-F238E27FC236}">
                    <a16:creationId xmlns:a16="http://schemas.microsoft.com/office/drawing/2014/main" id="{93BDE177-62FB-4E24-B42F-712F9505B92D}"/>
                  </a:ext>
                </a:extLst>
              </p:cNvPr>
              <p:cNvCxnSpPr>
                <a:cxnSpLocks/>
              </p:cNvCxnSpPr>
              <p:nvPr/>
            </p:nvCxnSpPr>
            <p:spPr bwMode="auto">
              <a:xfrm flipH="1">
                <a:off x="10165293" y="3320007"/>
                <a:ext cx="827251" cy="0"/>
              </a:xfrm>
              <a:prstGeom prst="line">
                <a:avLst/>
              </a:prstGeom>
              <a:solidFill>
                <a:srgbClr val="00B050"/>
              </a:solidFill>
              <a:ln w="349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a:extLst>
                  <a:ext uri="{FF2B5EF4-FFF2-40B4-BE49-F238E27FC236}">
                    <a16:creationId xmlns:a16="http://schemas.microsoft.com/office/drawing/2014/main" id="{B3C0B5F4-837F-424B-9655-3A4CDE7996BF}"/>
                  </a:ext>
                </a:extLst>
              </p:cNvPr>
              <p:cNvCxnSpPr>
                <a:cxnSpLocks/>
              </p:cNvCxnSpPr>
              <p:nvPr/>
            </p:nvCxnSpPr>
            <p:spPr bwMode="auto">
              <a:xfrm flipH="1">
                <a:off x="10165293" y="4046161"/>
                <a:ext cx="827251" cy="0"/>
              </a:xfrm>
              <a:prstGeom prst="line">
                <a:avLst/>
              </a:prstGeom>
              <a:solidFill>
                <a:srgbClr val="00B050"/>
              </a:solidFill>
              <a:ln w="349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矩形 8">
              <a:extLst>
                <a:ext uri="{FF2B5EF4-FFF2-40B4-BE49-F238E27FC236}">
                  <a16:creationId xmlns:a16="http://schemas.microsoft.com/office/drawing/2014/main" id="{798D0071-E588-4619-A37E-FB7338C5B908}"/>
                </a:ext>
              </a:extLst>
            </p:cNvPr>
            <p:cNvSpPr/>
            <p:nvPr/>
          </p:nvSpPr>
          <p:spPr bwMode="auto">
            <a:xfrm>
              <a:off x="2204873" y="4599177"/>
              <a:ext cx="8030146" cy="526888"/>
            </a:xfrm>
            <a:prstGeom prst="rect">
              <a:avLst/>
            </a:prstGeom>
            <a:solidFill>
              <a:srgbClr val="00B050"/>
            </a:solid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0" name="TextBox 9">
              <a:extLst>
                <a:ext uri="{FF2B5EF4-FFF2-40B4-BE49-F238E27FC236}">
                  <a16:creationId xmlns:a16="http://schemas.microsoft.com/office/drawing/2014/main" id="{C1E2D91D-75A9-4A8D-BDFC-B5B13E218C92}"/>
                </a:ext>
              </a:extLst>
            </p:cNvPr>
            <p:cNvSpPr txBox="1">
              <a:spLocks noChangeArrowheads="1"/>
            </p:cNvSpPr>
            <p:nvPr/>
          </p:nvSpPr>
          <p:spPr bwMode="auto">
            <a:xfrm>
              <a:off x="2219888" y="4601431"/>
              <a:ext cx="7981953" cy="524633"/>
            </a:xfrm>
            <a:prstGeom prst="rect">
              <a:avLst/>
            </a:prstGeom>
            <a:solidFill>
              <a:srgbClr val="00B050"/>
            </a:solidFill>
            <a:ln w="9525">
              <a:solidFill>
                <a:srgbClr val="00B050"/>
              </a:solidFill>
              <a:miter lim="800000"/>
              <a:headEnd/>
              <a:tailEnd/>
            </a:ln>
          </p:spPr>
          <p:txBody>
            <a:bodyPr wrap="none" anchor="ctr"/>
            <a:lstStyle/>
            <a:p>
              <a:pPr algn="ctr"/>
              <a:r>
                <a:rPr lang="zh-CN" altLang="en-US" sz="2400" b="1" dirty="0">
                  <a:solidFill>
                    <a:srgbClr val="FFFFFF"/>
                  </a:solidFill>
                  <a:latin typeface="微软雅黑" pitchFamily="34" charset="-122"/>
                  <a:ea typeface="微软雅黑" pitchFamily="34" charset="-122"/>
                </a:rPr>
                <a:t>一套引领新一代系统研究的机制</a:t>
              </a:r>
              <a:endParaRPr lang="en-US" altLang="zh-CN" sz="2400" b="1" dirty="0">
                <a:solidFill>
                  <a:srgbClr val="FFFFFF"/>
                </a:solidFill>
                <a:latin typeface="微软雅黑" pitchFamily="34" charset="-122"/>
                <a:ea typeface="微软雅黑" pitchFamily="34" charset="-122"/>
              </a:endParaRPr>
            </a:p>
          </p:txBody>
        </p:sp>
        <p:grpSp>
          <p:nvGrpSpPr>
            <p:cNvPr id="11" name="组合 10">
              <a:extLst>
                <a:ext uri="{FF2B5EF4-FFF2-40B4-BE49-F238E27FC236}">
                  <a16:creationId xmlns:a16="http://schemas.microsoft.com/office/drawing/2014/main" id="{C8EDC158-A661-41A5-BCB7-A50597BF0B9A}"/>
                </a:ext>
              </a:extLst>
            </p:cNvPr>
            <p:cNvGrpSpPr/>
            <p:nvPr/>
          </p:nvGrpSpPr>
          <p:grpSpPr>
            <a:xfrm>
              <a:off x="1344443" y="4854399"/>
              <a:ext cx="851392" cy="789506"/>
              <a:chOff x="1287506" y="3621910"/>
              <a:chExt cx="432093" cy="2183354"/>
            </a:xfrm>
            <a:solidFill>
              <a:srgbClr val="00B050"/>
            </a:solidFill>
          </p:grpSpPr>
          <p:cxnSp>
            <p:nvCxnSpPr>
              <p:cNvPr id="26" name="直接连接符 25">
                <a:extLst>
                  <a:ext uri="{FF2B5EF4-FFF2-40B4-BE49-F238E27FC236}">
                    <a16:creationId xmlns:a16="http://schemas.microsoft.com/office/drawing/2014/main" id="{FB62384C-8E93-4768-8781-D241D4EF11C8}"/>
                  </a:ext>
                </a:extLst>
              </p:cNvPr>
              <p:cNvCxnSpPr>
                <a:cxnSpLocks/>
              </p:cNvCxnSpPr>
              <p:nvPr/>
            </p:nvCxnSpPr>
            <p:spPr bwMode="auto">
              <a:xfrm>
                <a:off x="1299758" y="3621910"/>
                <a:ext cx="0" cy="2183354"/>
              </a:xfrm>
              <a:prstGeom prst="line">
                <a:avLst/>
              </a:prstGeom>
              <a:grp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a:extLst>
                  <a:ext uri="{FF2B5EF4-FFF2-40B4-BE49-F238E27FC236}">
                    <a16:creationId xmlns:a16="http://schemas.microsoft.com/office/drawing/2014/main" id="{77EAB8E6-0D1B-4CAD-BAD6-4351098650F5}"/>
                  </a:ext>
                </a:extLst>
              </p:cNvPr>
              <p:cNvCxnSpPr>
                <a:cxnSpLocks/>
              </p:cNvCxnSpPr>
              <p:nvPr/>
            </p:nvCxnSpPr>
            <p:spPr bwMode="auto">
              <a:xfrm>
                <a:off x="1299758" y="5789222"/>
                <a:ext cx="419841" cy="0"/>
              </a:xfrm>
              <a:prstGeom prst="line">
                <a:avLst/>
              </a:prstGeom>
              <a:grp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a:extLst>
                  <a:ext uri="{FF2B5EF4-FFF2-40B4-BE49-F238E27FC236}">
                    <a16:creationId xmlns:a16="http://schemas.microsoft.com/office/drawing/2014/main" id="{43F5200D-7AD0-4B8D-BC89-D01A90DD5843}"/>
                  </a:ext>
                </a:extLst>
              </p:cNvPr>
              <p:cNvCxnSpPr>
                <a:cxnSpLocks/>
              </p:cNvCxnSpPr>
              <p:nvPr/>
            </p:nvCxnSpPr>
            <p:spPr bwMode="auto">
              <a:xfrm>
                <a:off x="1287506" y="3637952"/>
                <a:ext cx="419841" cy="0"/>
              </a:xfrm>
              <a:prstGeom prst="line">
                <a:avLst/>
              </a:prstGeom>
              <a:grp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矩形 11">
              <a:extLst>
                <a:ext uri="{FF2B5EF4-FFF2-40B4-BE49-F238E27FC236}">
                  <a16:creationId xmlns:a16="http://schemas.microsoft.com/office/drawing/2014/main" id="{03D8C5CF-C14F-45C0-ABE9-14E65E2AE7A0}"/>
                </a:ext>
              </a:extLst>
            </p:cNvPr>
            <p:cNvSpPr/>
            <p:nvPr/>
          </p:nvSpPr>
          <p:spPr bwMode="auto">
            <a:xfrm>
              <a:off x="2204873" y="5350384"/>
              <a:ext cx="8030146" cy="526888"/>
            </a:xfrm>
            <a:prstGeom prst="rect">
              <a:avLst/>
            </a:prstGeom>
            <a:solidFill>
              <a:srgbClr val="00B050"/>
            </a:solid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TextBox 9">
              <a:extLst>
                <a:ext uri="{FF2B5EF4-FFF2-40B4-BE49-F238E27FC236}">
                  <a16:creationId xmlns:a16="http://schemas.microsoft.com/office/drawing/2014/main" id="{BC852615-9636-4761-8CFF-092951DD0828}"/>
                </a:ext>
              </a:extLst>
            </p:cNvPr>
            <p:cNvSpPr txBox="1">
              <a:spLocks noChangeArrowheads="1"/>
            </p:cNvSpPr>
            <p:nvPr/>
          </p:nvSpPr>
          <p:spPr bwMode="auto">
            <a:xfrm>
              <a:off x="2254911" y="5350384"/>
              <a:ext cx="7914695" cy="513466"/>
            </a:xfrm>
            <a:prstGeom prst="rect">
              <a:avLst/>
            </a:prstGeom>
            <a:solidFill>
              <a:srgbClr val="00B050"/>
            </a:solidFill>
            <a:ln w="9525">
              <a:solidFill>
                <a:srgbClr val="00B050"/>
              </a:solidFill>
              <a:miter lim="800000"/>
              <a:headEnd/>
              <a:tailEnd/>
            </a:ln>
          </p:spPr>
          <p:txBody>
            <a:bodyPr wrap="none" anchor="ctr"/>
            <a:lstStyle/>
            <a:p>
              <a:pPr algn="ctr"/>
              <a:r>
                <a:rPr lang="zh-CN" altLang="en-US" sz="2400" b="1" dirty="0">
                  <a:solidFill>
                    <a:srgbClr val="FFFFFF"/>
                  </a:solidFill>
                  <a:latin typeface="微软雅黑" pitchFamily="34" charset="-122"/>
                  <a:ea typeface="微软雅黑" pitchFamily="34" charset="-122"/>
                </a:rPr>
                <a:t>一套提供托管服务的云服务平台</a:t>
              </a:r>
              <a:endParaRPr lang="en-US" altLang="zh-CN" sz="2400" b="1" dirty="0">
                <a:solidFill>
                  <a:srgbClr val="FFFFFF"/>
                </a:solidFill>
                <a:latin typeface="微软雅黑" pitchFamily="34" charset="-122"/>
                <a:ea typeface="微软雅黑" pitchFamily="34" charset="-122"/>
              </a:endParaRPr>
            </a:p>
          </p:txBody>
        </p:sp>
        <p:sp>
          <p:nvSpPr>
            <p:cNvPr id="16" name="矩形 15">
              <a:extLst>
                <a:ext uri="{FF2B5EF4-FFF2-40B4-BE49-F238E27FC236}">
                  <a16:creationId xmlns:a16="http://schemas.microsoft.com/office/drawing/2014/main" id="{ED97D7C3-C70C-4EB7-AEB1-32302EC4F03A}"/>
                </a:ext>
              </a:extLst>
            </p:cNvPr>
            <p:cNvSpPr/>
            <p:nvPr/>
          </p:nvSpPr>
          <p:spPr bwMode="auto">
            <a:xfrm>
              <a:off x="2180821" y="3809873"/>
              <a:ext cx="8030146" cy="526888"/>
            </a:xfrm>
            <a:prstGeom prst="rect">
              <a:avLst/>
            </a:prstGeom>
            <a:solidFill>
              <a:srgbClr val="00B050"/>
            </a:solid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7" name="TextBox 9">
              <a:extLst>
                <a:ext uri="{FF2B5EF4-FFF2-40B4-BE49-F238E27FC236}">
                  <a16:creationId xmlns:a16="http://schemas.microsoft.com/office/drawing/2014/main" id="{52DC7892-8B40-4896-BA9F-5AA4EBA55A0F}"/>
                </a:ext>
              </a:extLst>
            </p:cNvPr>
            <p:cNvSpPr txBox="1">
              <a:spLocks noChangeArrowheads="1"/>
            </p:cNvSpPr>
            <p:nvPr/>
          </p:nvSpPr>
          <p:spPr bwMode="auto">
            <a:xfrm>
              <a:off x="2245883" y="3812127"/>
              <a:ext cx="7981953" cy="524633"/>
            </a:xfrm>
            <a:prstGeom prst="rect">
              <a:avLst/>
            </a:prstGeom>
            <a:solidFill>
              <a:srgbClr val="00B050"/>
            </a:solidFill>
            <a:ln w="9525">
              <a:solidFill>
                <a:srgbClr val="00B050"/>
              </a:solidFill>
              <a:miter lim="800000"/>
              <a:headEnd/>
              <a:tailEnd/>
            </a:ln>
          </p:spPr>
          <p:txBody>
            <a:bodyPr wrap="none" anchor="ctr"/>
            <a:lstStyle/>
            <a:p>
              <a:pPr algn="ctr"/>
              <a:r>
                <a:rPr lang="zh-CN" altLang="en-US" sz="2400" b="1" dirty="0">
                  <a:solidFill>
                    <a:srgbClr val="FFFFFF"/>
                  </a:solidFill>
                  <a:latin typeface="微软雅黑" pitchFamily="34" charset="-122"/>
                  <a:ea typeface="微软雅黑" pitchFamily="34" charset="-122"/>
                </a:rPr>
                <a:t>一个多元化的开发者联盟</a:t>
              </a:r>
              <a:endParaRPr lang="en-US" altLang="zh-CN" sz="2400" b="1" dirty="0">
                <a:solidFill>
                  <a:srgbClr val="FFFFFF"/>
                </a:solidFill>
                <a:latin typeface="微软雅黑" pitchFamily="34" charset="-122"/>
                <a:ea typeface="微软雅黑" pitchFamily="34" charset="-122"/>
              </a:endParaRPr>
            </a:p>
          </p:txBody>
        </p:sp>
        <p:cxnSp>
          <p:nvCxnSpPr>
            <p:cNvPr id="18" name="直接连接符 17">
              <a:extLst>
                <a:ext uri="{FF2B5EF4-FFF2-40B4-BE49-F238E27FC236}">
                  <a16:creationId xmlns:a16="http://schemas.microsoft.com/office/drawing/2014/main" id="{91510079-9D49-45C3-ADFA-E5D93A3A7D17}"/>
                </a:ext>
              </a:extLst>
            </p:cNvPr>
            <p:cNvCxnSpPr>
              <a:cxnSpLocks/>
            </p:cNvCxnSpPr>
            <p:nvPr/>
          </p:nvCxnSpPr>
          <p:spPr bwMode="auto">
            <a:xfrm flipH="1">
              <a:off x="1392548" y="4033165"/>
              <a:ext cx="827250" cy="0"/>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矩形 18">
              <a:extLst>
                <a:ext uri="{FF2B5EF4-FFF2-40B4-BE49-F238E27FC236}">
                  <a16:creationId xmlns:a16="http://schemas.microsoft.com/office/drawing/2014/main" id="{23B5A4B1-7C1E-47EE-993D-119B1C9EAF85}"/>
                </a:ext>
              </a:extLst>
            </p:cNvPr>
            <p:cNvSpPr/>
            <p:nvPr/>
          </p:nvSpPr>
          <p:spPr bwMode="auto">
            <a:xfrm>
              <a:off x="2203902" y="2276872"/>
              <a:ext cx="8030146" cy="526888"/>
            </a:xfrm>
            <a:prstGeom prst="rect">
              <a:avLst/>
            </a:prstGeom>
            <a:solidFill>
              <a:srgbClr val="00B050"/>
            </a:solid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0" name="TextBox 9">
              <a:extLst>
                <a:ext uri="{FF2B5EF4-FFF2-40B4-BE49-F238E27FC236}">
                  <a16:creationId xmlns:a16="http://schemas.microsoft.com/office/drawing/2014/main" id="{0E5FE882-9CF8-4B87-B852-B462537B66D9}"/>
                </a:ext>
              </a:extLst>
            </p:cNvPr>
            <p:cNvSpPr txBox="1">
              <a:spLocks noChangeArrowheads="1"/>
            </p:cNvSpPr>
            <p:nvPr/>
          </p:nvSpPr>
          <p:spPr bwMode="auto">
            <a:xfrm>
              <a:off x="2218916" y="2279126"/>
              <a:ext cx="7981953" cy="524633"/>
            </a:xfrm>
            <a:prstGeom prst="rect">
              <a:avLst/>
            </a:prstGeom>
            <a:solidFill>
              <a:srgbClr val="00B050"/>
            </a:solidFill>
            <a:ln w="9525">
              <a:solidFill>
                <a:srgbClr val="00B050"/>
              </a:solidFill>
              <a:miter lim="800000"/>
              <a:headEnd/>
              <a:tailEnd/>
            </a:ln>
          </p:spPr>
          <p:txBody>
            <a:bodyPr wrap="none" anchor="ctr"/>
            <a:lstStyle/>
            <a:p>
              <a:pPr algn="ctr"/>
              <a:r>
                <a:rPr lang="zh-CN" altLang="en-US" sz="2400" b="1" dirty="0">
                  <a:solidFill>
                    <a:srgbClr val="FFFFFF"/>
                  </a:solidFill>
                  <a:latin typeface="微软雅黑" pitchFamily="34" charset="-122"/>
                  <a:ea typeface="微软雅黑" pitchFamily="34" charset="-122"/>
                </a:rPr>
                <a:t>一个</a:t>
              </a:r>
              <a:r>
                <a:rPr lang="zh-CN" altLang="en-US" sz="2400" b="1" dirty="0" smtClean="0">
                  <a:solidFill>
                    <a:srgbClr val="FFFFFF"/>
                  </a:solidFill>
                  <a:latin typeface="微软雅黑" pitchFamily="34" charset="-122"/>
                  <a:ea typeface="微软雅黑" pitchFamily="34" charset="-122"/>
                </a:rPr>
                <a:t>开放互联、</a:t>
              </a:r>
              <a:r>
                <a:rPr lang="zh-CN" altLang="en-US" sz="2400" b="1" dirty="0">
                  <a:solidFill>
                    <a:srgbClr val="FFFFFF"/>
                  </a:solidFill>
                  <a:latin typeface="微软雅黑" pitchFamily="34" charset="-122"/>
                  <a:ea typeface="微软雅黑" pitchFamily="34" charset="-122"/>
                </a:rPr>
                <a:t>可</a:t>
              </a:r>
              <a:r>
                <a:rPr lang="zh-CN" altLang="en-US" sz="2400" b="1" dirty="0" smtClean="0">
                  <a:solidFill>
                    <a:srgbClr val="FFFFFF"/>
                  </a:solidFill>
                  <a:latin typeface="微软雅黑" pitchFamily="34" charset="-122"/>
                  <a:ea typeface="微软雅黑" pitchFamily="34" charset="-122"/>
                </a:rPr>
                <a:t>扩展的系统平台</a:t>
              </a:r>
              <a:endParaRPr lang="en-US" altLang="zh-CN" sz="2400" b="1" dirty="0">
                <a:solidFill>
                  <a:srgbClr val="FFFFFF"/>
                </a:solidFill>
                <a:latin typeface="微软雅黑" pitchFamily="34" charset="-122"/>
                <a:ea typeface="微软雅黑" pitchFamily="34" charset="-122"/>
              </a:endParaRPr>
            </a:p>
          </p:txBody>
        </p:sp>
        <p:cxnSp>
          <p:nvCxnSpPr>
            <p:cNvPr id="21" name="直接连接符 20">
              <a:extLst>
                <a:ext uri="{FF2B5EF4-FFF2-40B4-BE49-F238E27FC236}">
                  <a16:creationId xmlns:a16="http://schemas.microsoft.com/office/drawing/2014/main" id="{F2EDC63C-B32D-4EAF-BEB0-D87B4FFEA5F3}"/>
                </a:ext>
              </a:extLst>
            </p:cNvPr>
            <p:cNvCxnSpPr>
              <a:cxnSpLocks/>
            </p:cNvCxnSpPr>
            <p:nvPr/>
          </p:nvCxnSpPr>
          <p:spPr bwMode="auto">
            <a:xfrm>
              <a:off x="1367613" y="2532094"/>
              <a:ext cx="0" cy="2513495"/>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a:extLst>
                <a:ext uri="{FF2B5EF4-FFF2-40B4-BE49-F238E27FC236}">
                  <a16:creationId xmlns:a16="http://schemas.microsoft.com/office/drawing/2014/main" id="{E7D3A53F-E3DD-4366-AF7C-DFD24AE21984}"/>
                </a:ext>
              </a:extLst>
            </p:cNvPr>
            <p:cNvCxnSpPr>
              <a:cxnSpLocks/>
            </p:cNvCxnSpPr>
            <p:nvPr/>
          </p:nvCxnSpPr>
          <p:spPr bwMode="auto">
            <a:xfrm>
              <a:off x="1367613" y="3315799"/>
              <a:ext cx="827250" cy="0"/>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a:extLst>
                <a:ext uri="{FF2B5EF4-FFF2-40B4-BE49-F238E27FC236}">
                  <a16:creationId xmlns:a16="http://schemas.microsoft.com/office/drawing/2014/main" id="{6F135824-1420-41C5-A322-5FBEF5BCFF72}"/>
                </a:ext>
              </a:extLst>
            </p:cNvPr>
            <p:cNvCxnSpPr>
              <a:cxnSpLocks/>
            </p:cNvCxnSpPr>
            <p:nvPr/>
          </p:nvCxnSpPr>
          <p:spPr bwMode="auto">
            <a:xfrm>
              <a:off x="1343472" y="2537895"/>
              <a:ext cx="827250" cy="0"/>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矩形 23">
              <a:extLst>
                <a:ext uri="{FF2B5EF4-FFF2-40B4-BE49-F238E27FC236}">
                  <a16:creationId xmlns:a16="http://schemas.microsoft.com/office/drawing/2014/main" id="{B53D3671-A4C3-4ECC-8514-26378979D124}"/>
                </a:ext>
              </a:extLst>
            </p:cNvPr>
            <p:cNvSpPr/>
            <p:nvPr/>
          </p:nvSpPr>
          <p:spPr bwMode="auto">
            <a:xfrm>
              <a:off x="2203902" y="3028079"/>
              <a:ext cx="8030146" cy="526888"/>
            </a:xfrm>
            <a:prstGeom prst="rect">
              <a:avLst/>
            </a:prstGeom>
            <a:solidFill>
              <a:srgbClr val="00B050"/>
            </a:solid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TextBox 9">
              <a:extLst>
                <a:ext uri="{FF2B5EF4-FFF2-40B4-BE49-F238E27FC236}">
                  <a16:creationId xmlns:a16="http://schemas.microsoft.com/office/drawing/2014/main" id="{FFFAF636-A45D-4AFE-AEB9-BAB7AB859BCC}"/>
                </a:ext>
              </a:extLst>
            </p:cNvPr>
            <p:cNvSpPr txBox="1">
              <a:spLocks noChangeArrowheads="1"/>
            </p:cNvSpPr>
            <p:nvPr/>
          </p:nvSpPr>
          <p:spPr bwMode="auto">
            <a:xfrm>
              <a:off x="2253940" y="3028079"/>
              <a:ext cx="7914695" cy="513466"/>
            </a:xfrm>
            <a:prstGeom prst="rect">
              <a:avLst/>
            </a:prstGeom>
            <a:solidFill>
              <a:srgbClr val="00B050"/>
            </a:solidFill>
            <a:ln w="9525">
              <a:solidFill>
                <a:srgbClr val="00B050"/>
              </a:solidFill>
              <a:miter lim="800000"/>
              <a:headEnd/>
              <a:tailEnd/>
            </a:ln>
          </p:spPr>
          <p:txBody>
            <a:bodyPr wrap="none" anchor="ctr"/>
            <a:lstStyle/>
            <a:p>
              <a:pPr algn="ctr"/>
              <a:r>
                <a:rPr lang="zh-CN" altLang="en-US" sz="2400" b="1" dirty="0">
                  <a:solidFill>
                    <a:srgbClr val="FFFFFF"/>
                  </a:solidFill>
                  <a:latin typeface="微软雅黑" pitchFamily="34" charset="-122"/>
                  <a:ea typeface="微软雅黑" pitchFamily="34" charset="-122"/>
                </a:rPr>
                <a:t>一</a:t>
              </a:r>
              <a:r>
                <a:rPr lang="zh-CN" altLang="en-US" sz="2400" b="1" dirty="0" smtClean="0">
                  <a:solidFill>
                    <a:srgbClr val="FFFFFF"/>
                  </a:solidFill>
                  <a:latin typeface="微软雅黑" pitchFamily="34" charset="-122"/>
                  <a:ea typeface="微软雅黑" pitchFamily="34" charset="-122"/>
                </a:rPr>
                <a:t>个丰富的、活跃的应用产品市场</a:t>
              </a:r>
              <a:endParaRPr lang="en-US" altLang="zh-CN" sz="2400" b="1" dirty="0">
                <a:solidFill>
                  <a:srgbClr val="FFFFFF"/>
                </a:solidFill>
                <a:latin typeface="微软雅黑" pitchFamily="34" charset="-122"/>
                <a:ea typeface="微软雅黑" pitchFamily="34" charset="-122"/>
              </a:endParaRPr>
            </a:p>
          </p:txBody>
        </p:sp>
      </p:grpSp>
      <p:sp>
        <p:nvSpPr>
          <p:cNvPr id="37" name="文本框 36"/>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39" name="文本框 38"/>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40" name="文本框 39"/>
          <p:cNvSpPr txBox="1"/>
          <p:nvPr/>
        </p:nvSpPr>
        <p:spPr>
          <a:xfrm>
            <a:off x="117748" y="4462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80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34172" y="260648"/>
            <a:ext cx="4608512" cy="671736"/>
          </a:xfrm>
        </p:spPr>
        <p:txBody>
          <a:bodyPr/>
          <a:lstStyle/>
          <a:p>
            <a:r>
              <a:rPr lang="zh-CN" altLang="en-US" dirty="0" smtClean="0"/>
              <a:t>核心技术</a:t>
            </a:r>
            <a:endParaRPr lang="zh-CN" altLang="en-US" dirty="0"/>
          </a:p>
        </p:txBody>
      </p:sp>
      <p:sp>
        <p:nvSpPr>
          <p:cNvPr id="3" name="文本框 2"/>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4" name="文本框 3"/>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5" name="文本框 4"/>
          <p:cNvSpPr txBox="1"/>
          <p:nvPr/>
        </p:nvSpPr>
        <p:spPr>
          <a:xfrm>
            <a:off x="117748" y="4462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grpSp>
        <p:nvGrpSpPr>
          <p:cNvPr id="6" name="Group 1229"/>
          <p:cNvGrpSpPr/>
          <p:nvPr/>
        </p:nvGrpSpPr>
        <p:grpSpPr>
          <a:xfrm>
            <a:off x="4621828" y="1484784"/>
            <a:ext cx="2786358" cy="4064827"/>
            <a:chOff x="0" y="0"/>
            <a:chExt cx="4728052" cy="7608661"/>
          </a:xfrm>
        </p:grpSpPr>
        <p:pic>
          <p:nvPicPr>
            <p:cNvPr id="7" name="mockup_0014_iPad_FRONT_black.png"/>
            <p:cNvPicPr/>
            <p:nvPr/>
          </p:nvPicPr>
          <p:blipFill>
            <a:blip r:embed="rId2" cstate="email">
              <a:extLst>
                <a:ext uri="{28A0092B-C50C-407E-A947-70E740481C1C}">
                  <a14:useLocalDpi xmlns:a14="http://schemas.microsoft.com/office/drawing/2010/main"/>
                </a:ext>
              </a:extLst>
            </a:blip>
            <a:stretch>
              <a:fillRect/>
            </a:stretch>
          </p:blipFill>
          <p:spPr>
            <a:xfrm>
              <a:off x="0" y="0"/>
              <a:ext cx="4728052" cy="7608661"/>
            </a:xfrm>
            <a:prstGeom prst="rect">
              <a:avLst/>
            </a:prstGeom>
            <a:ln w="12700" cap="flat">
              <a:noFill/>
              <a:miter lim="400000"/>
            </a:ln>
            <a:effectLst/>
          </p:spPr>
        </p:pic>
        <p:pic>
          <p:nvPicPr>
            <p:cNvPr id="8" name="life_in_desert-2560x1440.jpg"/>
            <p:cNvPicPr/>
            <p:nvPr/>
          </p:nvPicPr>
          <p:blipFill rotWithShape="1">
            <a:blip r:embed="rId3" cstate="print">
              <a:extLst>
                <a:ext uri="{28A0092B-C50C-407E-A947-70E740481C1C}">
                  <a14:useLocalDpi xmlns:a14="http://schemas.microsoft.com/office/drawing/2010/main" val="0"/>
                </a:ext>
              </a:extLst>
            </a:blip>
            <a:srcRect l="31522" t="3303" r="24372" b="5242"/>
            <a:stretch/>
          </p:blipFill>
          <p:spPr>
            <a:xfrm>
              <a:off x="281915" y="633464"/>
              <a:ext cx="4116190" cy="5466495"/>
            </a:xfrm>
            <a:prstGeom prst="rect">
              <a:avLst/>
            </a:prstGeom>
            <a:blipFill>
              <a:blip r:embed="rId4" cstate="print"/>
              <a:stretch>
                <a:fillRect t="-26000" b="-33000"/>
              </a:stretch>
            </a:blipFill>
            <a:ln w="12700" cap="flat">
              <a:noFill/>
              <a:miter lim="400000"/>
            </a:ln>
            <a:effectLst/>
          </p:spPr>
        </p:pic>
      </p:grpSp>
      <p:sp>
        <p:nvSpPr>
          <p:cNvPr id="10" name="Shape 1207"/>
          <p:cNvSpPr/>
          <p:nvPr/>
        </p:nvSpPr>
        <p:spPr>
          <a:xfrm>
            <a:off x="4078252" y="1568126"/>
            <a:ext cx="576000" cy="575700"/>
          </a:xfrm>
          <a:prstGeom prst="roundRect">
            <a:avLst>
              <a:gd name="adj" fmla="val 20667"/>
            </a:avLst>
          </a:prstGeom>
          <a:solidFill>
            <a:schemeClr val="accent1"/>
          </a:solidFill>
          <a:ln w="12700">
            <a:miter lim="400000"/>
          </a:ln>
        </p:spPr>
        <p:txBody>
          <a:bodyPr lIns="0" tIns="0" rIns="0" bIns="0" anchor="ctr"/>
          <a:lstStyle/>
          <a:p>
            <a:pPr algn="ctr" defTabSz="408391" fontAlgn="auto">
              <a:spcBef>
                <a:spcPts val="0"/>
              </a:spcBef>
              <a:spcAft>
                <a:spcPts val="0"/>
              </a:spcAft>
              <a:defRPr sz="3200">
                <a:solidFill>
                  <a:srgbClr val="FFFFFF"/>
                </a:solidFill>
              </a:defRPr>
            </a:pPr>
            <a:endParaRPr sz="3199" kern="0">
              <a:latin typeface="微软雅黑" pitchFamily="34" charset="-122"/>
              <a:ea typeface="微软雅黑" pitchFamily="34" charset="-122"/>
              <a:sym typeface="Helvetica Light"/>
            </a:endParaRPr>
          </a:p>
        </p:txBody>
      </p:sp>
      <p:sp>
        <p:nvSpPr>
          <p:cNvPr id="11" name="Shape 1208"/>
          <p:cNvSpPr/>
          <p:nvPr/>
        </p:nvSpPr>
        <p:spPr>
          <a:xfrm>
            <a:off x="3462670" y="1547617"/>
            <a:ext cx="503259" cy="575061"/>
          </a:xfrm>
          <a:prstGeom prst="rect">
            <a:avLst/>
          </a:prstGeom>
          <a:ln w="12700">
            <a:miter lim="400000"/>
          </a:ln>
          <a:extLst>
            <a:ext uri="{C572A759-6A51-4108-AA02-DFA0A04FC94B}">
              <ma14:wrappingTextBoxFlag xmlns="" xmlns:ma14="http://schemas.microsoft.com/office/mac/drawingml/2011/main" val="1"/>
            </a:ext>
          </a:extLst>
        </p:spPr>
        <p:txBody>
          <a:bodyPr wrap="none" lIns="71425" tIns="71425" rIns="71425" bIns="71425" anchor="ctr">
            <a:spAutoFit/>
          </a:bodyPr>
          <a:lstStyle>
            <a:lvl1pPr>
              <a:lnSpc>
                <a:spcPct val="150000"/>
              </a:lnSpc>
              <a:defRPr sz="4000">
                <a:solidFill>
                  <a:srgbClr val="FFFFFF"/>
                </a:solidFill>
                <a:latin typeface="FontAwesome"/>
                <a:ea typeface="FontAwesome"/>
                <a:cs typeface="FontAwesome"/>
                <a:sym typeface="FontAwesome"/>
              </a:defRPr>
            </a:lvl1pPr>
          </a:lstStyle>
          <a:p>
            <a:pPr algn="ctr" defTabSz="408391" fontAlgn="auto">
              <a:lnSpc>
                <a:spcPct val="100000"/>
              </a:lnSpc>
              <a:spcBef>
                <a:spcPts val="0"/>
              </a:spcBef>
              <a:spcAft>
                <a:spcPts val="0"/>
              </a:spcAft>
              <a:defRPr sz="1800">
                <a:solidFill>
                  <a:srgbClr val="000000"/>
                </a:solidFill>
              </a:defRPr>
            </a:pPr>
            <a:r>
              <a:rPr sz="2799" kern="0" dirty="0">
                <a:solidFill>
                  <a:schemeClr val="tx1"/>
                </a:solidFill>
                <a:latin typeface="微软雅黑" pitchFamily="34" charset="-122"/>
                <a:ea typeface="微软雅黑" pitchFamily="34" charset="-122"/>
              </a:rPr>
              <a:t></a:t>
            </a:r>
          </a:p>
        </p:txBody>
      </p:sp>
      <p:sp>
        <p:nvSpPr>
          <p:cNvPr id="12" name="Shape 1209"/>
          <p:cNvSpPr/>
          <p:nvPr/>
        </p:nvSpPr>
        <p:spPr>
          <a:xfrm>
            <a:off x="1424592" y="1412776"/>
            <a:ext cx="2499290"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fontAlgn="auto">
              <a:lnSpc>
                <a:spcPct val="100000"/>
              </a:lnSpc>
              <a:spcAft>
                <a:spcPts val="0"/>
              </a:spcAft>
              <a:defRPr sz="1800" b="0">
                <a:solidFill>
                  <a:srgbClr val="000000"/>
                </a:solidFill>
              </a:defRPr>
            </a:pPr>
            <a:r>
              <a:rPr lang="zh-CN" altLang="zh-CN" sz="2400" dirty="0">
                <a:solidFill>
                  <a:srgbClr val="FFC000"/>
                </a:solidFill>
                <a:latin typeface="微软雅黑" panose="020B0503020204020204" pitchFamily="34" charset="-122"/>
                <a:ea typeface="微软雅黑" panose="020B0503020204020204" pitchFamily="34" charset="-122"/>
              </a:rPr>
              <a:t>云平台</a:t>
            </a:r>
            <a:endParaRPr sz="2400" b="0" kern="0" dirty="0">
              <a:solidFill>
                <a:srgbClr val="FFC000"/>
              </a:solidFill>
              <a:latin typeface="微软雅黑" pitchFamily="34" charset="-122"/>
              <a:ea typeface="微软雅黑" pitchFamily="34" charset="-122"/>
            </a:endParaRPr>
          </a:p>
        </p:txBody>
      </p:sp>
      <p:sp>
        <p:nvSpPr>
          <p:cNvPr id="13" name="Shape 1210"/>
          <p:cNvSpPr/>
          <p:nvPr/>
        </p:nvSpPr>
        <p:spPr>
          <a:xfrm>
            <a:off x="189756" y="1825308"/>
            <a:ext cx="3744416"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1800" b="1">
                <a:solidFill>
                  <a:srgbClr val="3E4147"/>
                </a:solidFill>
                <a:latin typeface="Lato"/>
                <a:ea typeface="Lato"/>
                <a:cs typeface="Lato"/>
                <a:sym typeface="Lato"/>
              </a:defRPr>
            </a:lvl1pPr>
          </a:lstStyle>
          <a:p>
            <a:pPr algn="l" fontAlgn="auto">
              <a:lnSpc>
                <a:spcPct val="100000"/>
              </a:lnSpc>
              <a:spcAft>
                <a:spcPts val="0"/>
              </a:spcAft>
              <a:defRPr b="0">
                <a:solidFill>
                  <a:srgbClr val="000000"/>
                </a:solidFill>
              </a:defRPr>
            </a:pPr>
            <a:r>
              <a:rPr lang="zh-CN" altLang="zh-CN" b="0" dirty="0">
                <a:solidFill>
                  <a:schemeClr val="tx1"/>
                </a:solidFill>
                <a:latin typeface="微软雅黑" panose="020B0503020204020204" pitchFamily="34" charset="-122"/>
                <a:ea typeface="微软雅黑" panose="020B0503020204020204" pitchFamily="34" charset="-122"/>
              </a:rPr>
              <a:t>通过云计算技术，为图书馆提供基于公有云或私有云的丰富多样的</a:t>
            </a:r>
            <a:r>
              <a:rPr lang="zh-CN" altLang="zh-CN" b="0" dirty="0" smtClean="0">
                <a:solidFill>
                  <a:schemeClr val="tx1"/>
                </a:solidFill>
                <a:latin typeface="微软雅黑" panose="020B0503020204020204" pitchFamily="34" charset="-122"/>
                <a:ea typeface="微软雅黑" panose="020B0503020204020204" pitchFamily="34" charset="-122"/>
              </a:rPr>
              <a:t>应用（</a:t>
            </a:r>
            <a:r>
              <a:rPr lang="en-US" altLang="zh-CN" b="0" dirty="0">
                <a:solidFill>
                  <a:schemeClr val="tx1"/>
                </a:solidFill>
                <a:latin typeface="微软雅黑" panose="020B0503020204020204" pitchFamily="34" charset="-122"/>
                <a:ea typeface="微软雅黑" panose="020B0503020204020204" pitchFamily="34" charset="-122"/>
              </a:rPr>
              <a:t>APP</a:t>
            </a:r>
            <a:r>
              <a:rPr lang="zh-CN" altLang="zh-CN" b="0" dirty="0">
                <a:solidFill>
                  <a:schemeClr val="tx1"/>
                </a:solidFill>
                <a:latin typeface="微软雅黑" panose="020B0503020204020204" pitchFamily="34" charset="-122"/>
                <a:ea typeface="微软雅黑" panose="020B0503020204020204" pitchFamily="34" charset="-122"/>
              </a:rPr>
              <a:t>），并提供</a:t>
            </a:r>
            <a:r>
              <a:rPr lang="en-US" altLang="zh-CN" b="0" dirty="0">
                <a:solidFill>
                  <a:schemeClr val="tx1"/>
                </a:solidFill>
                <a:latin typeface="微软雅黑" panose="020B0503020204020204" pitchFamily="34" charset="-122"/>
                <a:ea typeface="微软雅黑" panose="020B0503020204020204" pitchFamily="34" charset="-122"/>
              </a:rPr>
              <a:t>7</a:t>
            </a:r>
            <a:r>
              <a:rPr lang="zh-CN" altLang="zh-CN" b="0" dirty="0">
                <a:solidFill>
                  <a:schemeClr val="tx1"/>
                </a:solidFill>
                <a:latin typeface="微软雅黑" panose="020B0503020204020204" pitchFamily="34" charset="-122"/>
                <a:ea typeface="微软雅黑" panose="020B0503020204020204" pitchFamily="34" charset="-122"/>
              </a:rPr>
              <a:t>×</a:t>
            </a:r>
            <a:r>
              <a:rPr lang="en-US" altLang="zh-CN" b="0" dirty="0">
                <a:solidFill>
                  <a:schemeClr val="tx1"/>
                </a:solidFill>
                <a:latin typeface="微软雅黑" panose="020B0503020204020204" pitchFamily="34" charset="-122"/>
                <a:ea typeface="微软雅黑" panose="020B0503020204020204" pitchFamily="34" charset="-122"/>
              </a:rPr>
              <a:t>24</a:t>
            </a:r>
            <a:r>
              <a:rPr lang="zh-CN" altLang="zh-CN" b="0" dirty="0">
                <a:solidFill>
                  <a:schemeClr val="tx1"/>
                </a:solidFill>
                <a:latin typeface="微软雅黑" panose="020B0503020204020204" pitchFamily="34" charset="-122"/>
                <a:ea typeface="微软雅黑" panose="020B0503020204020204" pitchFamily="34" charset="-122"/>
              </a:rPr>
              <a:t>小时的运维管理</a:t>
            </a:r>
            <a:r>
              <a:rPr lang="zh-CN" altLang="zh-CN" b="0" dirty="0" smtClean="0">
                <a:solidFill>
                  <a:schemeClr val="tx1"/>
                </a:solidFill>
                <a:latin typeface="微软雅黑" panose="020B0503020204020204" pitchFamily="34" charset="-122"/>
                <a:ea typeface="微软雅黑" panose="020B0503020204020204" pitchFamily="34" charset="-122"/>
              </a:rPr>
              <a:t>服务</a:t>
            </a:r>
            <a:r>
              <a:rPr lang="zh-CN" altLang="en-US" b="0" dirty="0" smtClean="0">
                <a:solidFill>
                  <a:schemeClr val="tx1"/>
                </a:solidFill>
                <a:latin typeface="微软雅黑" panose="020B0503020204020204" pitchFamily="34" charset="-122"/>
                <a:ea typeface="微软雅黑" panose="020B0503020204020204" pitchFamily="34" charset="-122"/>
              </a:rPr>
              <a:t>。</a:t>
            </a:r>
            <a:endParaRPr kern="0" dirty="0">
              <a:solidFill>
                <a:schemeClr val="tx1"/>
              </a:solidFill>
              <a:latin typeface="微软雅黑" pitchFamily="34" charset="-122"/>
              <a:ea typeface="微软雅黑" pitchFamily="34" charset="-122"/>
            </a:endParaRPr>
          </a:p>
        </p:txBody>
      </p:sp>
      <p:sp>
        <p:nvSpPr>
          <p:cNvPr id="16" name="Shape 1217"/>
          <p:cNvSpPr/>
          <p:nvPr/>
        </p:nvSpPr>
        <p:spPr>
          <a:xfrm>
            <a:off x="4078252" y="3541909"/>
            <a:ext cx="576000" cy="576000"/>
          </a:xfrm>
          <a:prstGeom prst="roundRect">
            <a:avLst>
              <a:gd name="adj" fmla="val 20667"/>
            </a:avLst>
          </a:prstGeom>
          <a:solidFill>
            <a:schemeClr val="accent4"/>
          </a:solidFill>
          <a:ln w="12700">
            <a:miter lim="400000"/>
          </a:ln>
        </p:spPr>
        <p:txBody>
          <a:bodyPr lIns="0" tIns="0" rIns="0" bIns="0" anchor="ctr"/>
          <a:lstStyle/>
          <a:p>
            <a:pPr algn="ctr" defTabSz="408391" fontAlgn="auto">
              <a:spcBef>
                <a:spcPts val="0"/>
              </a:spcBef>
              <a:spcAft>
                <a:spcPts val="0"/>
              </a:spcAft>
              <a:defRPr sz="3200">
                <a:solidFill>
                  <a:srgbClr val="FFFFFF"/>
                </a:solidFill>
              </a:defRPr>
            </a:pPr>
            <a:endParaRPr sz="3199" kern="0">
              <a:latin typeface="微软雅黑" pitchFamily="34" charset="-122"/>
              <a:ea typeface="微软雅黑" pitchFamily="34" charset="-122"/>
              <a:sym typeface="Helvetica Light"/>
            </a:endParaRPr>
          </a:p>
        </p:txBody>
      </p:sp>
      <p:sp>
        <p:nvSpPr>
          <p:cNvPr id="17" name="Shape 1218"/>
          <p:cNvSpPr/>
          <p:nvPr/>
        </p:nvSpPr>
        <p:spPr>
          <a:xfrm>
            <a:off x="3453783" y="3871835"/>
            <a:ext cx="503259" cy="575061"/>
          </a:xfrm>
          <a:prstGeom prst="rect">
            <a:avLst/>
          </a:prstGeom>
          <a:ln w="12700">
            <a:miter lim="400000"/>
          </a:ln>
          <a:extLst>
            <a:ext uri="{C572A759-6A51-4108-AA02-DFA0A04FC94B}">
              <ma14:wrappingTextBoxFlag xmlns="" xmlns:ma14="http://schemas.microsoft.com/office/mac/drawingml/2011/main" val="1"/>
            </a:ext>
          </a:extLst>
        </p:spPr>
        <p:txBody>
          <a:bodyPr wrap="none" lIns="71425" tIns="71425" rIns="71425" bIns="71425" anchor="ctr">
            <a:spAutoFit/>
          </a:bodyPr>
          <a:lstStyle>
            <a:lvl1pPr>
              <a:lnSpc>
                <a:spcPct val="150000"/>
              </a:lnSpc>
              <a:defRPr sz="4000">
                <a:solidFill>
                  <a:srgbClr val="FFFFFF"/>
                </a:solidFill>
                <a:latin typeface="FontAwesome"/>
                <a:ea typeface="FontAwesome"/>
                <a:cs typeface="FontAwesome"/>
                <a:sym typeface="FontAwesome"/>
              </a:defRPr>
            </a:lvl1pPr>
          </a:lstStyle>
          <a:p>
            <a:pPr algn="ctr" defTabSz="408391" fontAlgn="auto">
              <a:lnSpc>
                <a:spcPct val="100000"/>
              </a:lnSpc>
              <a:spcBef>
                <a:spcPts val="0"/>
              </a:spcBef>
              <a:spcAft>
                <a:spcPts val="0"/>
              </a:spcAft>
              <a:defRPr sz="1800">
                <a:solidFill>
                  <a:srgbClr val="000000"/>
                </a:solidFill>
              </a:defRPr>
            </a:pPr>
            <a:r>
              <a:rPr sz="2799" kern="0" dirty="0">
                <a:solidFill>
                  <a:schemeClr val="tx1"/>
                </a:solidFill>
                <a:latin typeface="微软雅黑" pitchFamily="34" charset="-122"/>
                <a:ea typeface="微软雅黑" pitchFamily="34" charset="-122"/>
              </a:rPr>
              <a:t></a:t>
            </a:r>
          </a:p>
        </p:txBody>
      </p:sp>
      <p:sp>
        <p:nvSpPr>
          <p:cNvPr id="22" name="Shape 1212"/>
          <p:cNvSpPr/>
          <p:nvPr/>
        </p:nvSpPr>
        <p:spPr>
          <a:xfrm>
            <a:off x="7373563" y="1568126"/>
            <a:ext cx="576000" cy="575700"/>
          </a:xfrm>
          <a:prstGeom prst="roundRect">
            <a:avLst>
              <a:gd name="adj" fmla="val 20667"/>
            </a:avLst>
          </a:prstGeom>
          <a:solidFill>
            <a:schemeClr val="accent2"/>
          </a:solidFill>
          <a:ln w="12700">
            <a:miter lim="400000"/>
          </a:ln>
        </p:spPr>
        <p:txBody>
          <a:bodyPr lIns="0" tIns="0" rIns="0" bIns="0" anchor="ctr"/>
          <a:lstStyle/>
          <a:p>
            <a:pPr algn="ctr" defTabSz="408391" fontAlgn="auto">
              <a:spcBef>
                <a:spcPts val="0"/>
              </a:spcBef>
              <a:spcAft>
                <a:spcPts val="0"/>
              </a:spcAft>
              <a:defRPr sz="3200">
                <a:solidFill>
                  <a:srgbClr val="FFFFFF"/>
                </a:solidFill>
              </a:defRPr>
            </a:pPr>
            <a:endParaRPr sz="3199" kern="0">
              <a:latin typeface="微软雅黑" pitchFamily="34" charset="-122"/>
              <a:ea typeface="微软雅黑" pitchFamily="34" charset="-122"/>
              <a:sym typeface="Helvetica Light"/>
            </a:endParaRPr>
          </a:p>
        </p:txBody>
      </p:sp>
      <p:sp>
        <p:nvSpPr>
          <p:cNvPr id="28" name="Shape 1222"/>
          <p:cNvSpPr/>
          <p:nvPr/>
        </p:nvSpPr>
        <p:spPr>
          <a:xfrm>
            <a:off x="7377205" y="3541909"/>
            <a:ext cx="576000" cy="576000"/>
          </a:xfrm>
          <a:prstGeom prst="roundRect">
            <a:avLst>
              <a:gd name="adj" fmla="val 20667"/>
            </a:avLst>
          </a:prstGeom>
          <a:solidFill>
            <a:schemeClr val="accent5"/>
          </a:solidFill>
          <a:ln w="12700">
            <a:miter lim="400000"/>
          </a:ln>
        </p:spPr>
        <p:txBody>
          <a:bodyPr lIns="0" tIns="0" rIns="0" bIns="0" anchor="ctr"/>
          <a:lstStyle/>
          <a:p>
            <a:pPr algn="ctr" defTabSz="408391" fontAlgn="auto">
              <a:spcBef>
                <a:spcPts val="0"/>
              </a:spcBef>
              <a:spcAft>
                <a:spcPts val="0"/>
              </a:spcAft>
              <a:defRPr sz="3200">
                <a:solidFill>
                  <a:srgbClr val="FFFFFF"/>
                </a:solidFill>
              </a:defRPr>
            </a:pPr>
            <a:endParaRPr sz="3199" kern="0">
              <a:latin typeface="微软雅黑" pitchFamily="34" charset="-122"/>
              <a:ea typeface="微软雅黑" pitchFamily="34" charset="-122"/>
              <a:sym typeface="Helvetica Light"/>
            </a:endParaRPr>
          </a:p>
        </p:txBody>
      </p:sp>
      <p:sp>
        <p:nvSpPr>
          <p:cNvPr id="33" name="Shape 1212"/>
          <p:cNvSpPr/>
          <p:nvPr/>
        </p:nvSpPr>
        <p:spPr>
          <a:xfrm>
            <a:off x="4870276" y="5107708"/>
            <a:ext cx="576000" cy="575700"/>
          </a:xfrm>
          <a:prstGeom prst="roundRect">
            <a:avLst>
              <a:gd name="adj" fmla="val 20667"/>
            </a:avLst>
          </a:prstGeom>
          <a:solidFill>
            <a:srgbClr val="FF0000"/>
          </a:solidFill>
          <a:ln w="12700">
            <a:miter lim="400000"/>
          </a:ln>
        </p:spPr>
        <p:txBody>
          <a:bodyPr lIns="0" tIns="0" rIns="0" bIns="0" anchor="ctr"/>
          <a:lstStyle/>
          <a:p>
            <a:pPr algn="ctr" defTabSz="408391" fontAlgn="auto">
              <a:spcBef>
                <a:spcPts val="0"/>
              </a:spcBef>
              <a:spcAft>
                <a:spcPts val="0"/>
              </a:spcAft>
              <a:defRPr sz="3200">
                <a:solidFill>
                  <a:srgbClr val="FFFFFF"/>
                </a:solidFill>
              </a:defRPr>
            </a:pPr>
            <a:endParaRPr sz="3199" kern="0">
              <a:latin typeface="微软雅黑" pitchFamily="34" charset="-122"/>
              <a:ea typeface="微软雅黑" pitchFamily="34" charset="-122"/>
              <a:sym typeface="Helvetica Light"/>
            </a:endParaRPr>
          </a:p>
        </p:txBody>
      </p:sp>
      <p:sp>
        <p:nvSpPr>
          <p:cNvPr id="34" name="Shape 1209"/>
          <p:cNvSpPr/>
          <p:nvPr/>
        </p:nvSpPr>
        <p:spPr>
          <a:xfrm>
            <a:off x="1447462" y="3121252"/>
            <a:ext cx="2499290"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fontAlgn="auto">
              <a:lnSpc>
                <a:spcPct val="100000"/>
              </a:lnSpc>
              <a:spcAft>
                <a:spcPts val="0"/>
              </a:spcAft>
              <a:defRPr sz="1800" b="0">
                <a:solidFill>
                  <a:srgbClr val="000000"/>
                </a:solidFill>
              </a:defRPr>
            </a:pPr>
            <a:r>
              <a:rPr lang="zh-CN" altLang="en-US" sz="2400" b="0" kern="0" dirty="0" smtClean="0">
                <a:solidFill>
                  <a:srgbClr val="FFC000"/>
                </a:solidFill>
                <a:latin typeface="微软雅黑" pitchFamily="34" charset="-122"/>
                <a:ea typeface="微软雅黑" pitchFamily="34" charset="-122"/>
              </a:rPr>
              <a:t>微服务架构</a:t>
            </a:r>
            <a:endParaRPr sz="2400" b="0" kern="0" dirty="0">
              <a:solidFill>
                <a:srgbClr val="FFC000"/>
              </a:solidFill>
              <a:latin typeface="微软雅黑" pitchFamily="34" charset="-122"/>
              <a:ea typeface="微软雅黑" pitchFamily="34" charset="-122"/>
            </a:endParaRPr>
          </a:p>
        </p:txBody>
      </p:sp>
      <p:sp>
        <p:nvSpPr>
          <p:cNvPr id="35" name="Shape 1210"/>
          <p:cNvSpPr/>
          <p:nvPr/>
        </p:nvSpPr>
        <p:spPr>
          <a:xfrm>
            <a:off x="212626" y="3533784"/>
            <a:ext cx="3744416" cy="138499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1800" b="1">
                <a:solidFill>
                  <a:srgbClr val="3E4147"/>
                </a:solidFill>
                <a:latin typeface="Lato"/>
                <a:ea typeface="Lato"/>
                <a:cs typeface="Lato"/>
                <a:sym typeface="Lato"/>
              </a:defRPr>
            </a:lvl1pPr>
          </a:lstStyle>
          <a:p>
            <a:pPr algn="l" fontAlgn="auto">
              <a:lnSpc>
                <a:spcPct val="100000"/>
              </a:lnSpc>
              <a:spcAft>
                <a:spcPts val="0"/>
              </a:spcAft>
              <a:defRPr b="0">
                <a:solidFill>
                  <a:srgbClr val="000000"/>
                </a:solidFill>
              </a:defRPr>
            </a:pPr>
            <a:r>
              <a:rPr lang="zh-CN" altLang="zh-CN" b="0" dirty="0">
                <a:solidFill>
                  <a:schemeClr val="tx1"/>
                </a:solidFill>
                <a:latin typeface="微软雅黑" panose="020B0503020204020204" pitchFamily="34" charset="-122"/>
                <a:ea typeface="微软雅黑" panose="020B0503020204020204" pitchFamily="34" charset="-122"/>
              </a:rPr>
              <a:t>能够快速响应需求变化，提高交付效率；应用与数据深度解耦</a:t>
            </a:r>
            <a:r>
              <a:rPr lang="zh-CN" altLang="zh-CN" b="0" dirty="0" smtClean="0">
                <a:solidFill>
                  <a:schemeClr val="tx1"/>
                </a:solidFill>
                <a:latin typeface="微软雅黑" panose="020B0503020204020204" pitchFamily="34" charset="-122"/>
                <a:ea typeface="微软雅黑" panose="020B0503020204020204" pitchFamily="34" charset="-122"/>
              </a:rPr>
              <a:t>，降低</a:t>
            </a:r>
            <a:r>
              <a:rPr lang="zh-CN" altLang="zh-CN" b="0" dirty="0">
                <a:solidFill>
                  <a:schemeClr val="tx1"/>
                </a:solidFill>
                <a:latin typeface="微软雅黑" panose="020B0503020204020204" pitchFamily="34" charset="-122"/>
                <a:ea typeface="微软雅黑" panose="020B0503020204020204" pitchFamily="34" charset="-122"/>
              </a:rPr>
              <a:t>了开发难度；能够更好的适应业务、技术等方面的各种变化，达到敏捷开发与管理的</a:t>
            </a:r>
            <a:r>
              <a:rPr lang="zh-CN" altLang="zh-CN" b="0" dirty="0" smtClean="0">
                <a:solidFill>
                  <a:schemeClr val="tx1"/>
                </a:solidFill>
                <a:latin typeface="微软雅黑" panose="020B0503020204020204" pitchFamily="34" charset="-122"/>
                <a:ea typeface="微软雅黑" panose="020B0503020204020204" pitchFamily="34" charset="-122"/>
              </a:rPr>
              <a:t>目的</a:t>
            </a:r>
            <a:r>
              <a:rPr lang="zh-CN" altLang="en-US" b="0" dirty="0" smtClean="0">
                <a:solidFill>
                  <a:schemeClr val="tx1"/>
                </a:solidFill>
                <a:latin typeface="微软雅黑" panose="020B0503020204020204" pitchFamily="34" charset="-122"/>
                <a:ea typeface="微软雅黑" panose="020B0503020204020204" pitchFamily="34" charset="-122"/>
              </a:rPr>
              <a:t>。</a:t>
            </a:r>
            <a:endParaRPr kern="0" dirty="0">
              <a:solidFill>
                <a:schemeClr val="tx1"/>
              </a:solidFill>
              <a:latin typeface="微软雅黑" pitchFamily="34" charset="-122"/>
              <a:ea typeface="微软雅黑" pitchFamily="34" charset="-122"/>
            </a:endParaRPr>
          </a:p>
        </p:txBody>
      </p:sp>
      <p:sp>
        <p:nvSpPr>
          <p:cNvPr id="36" name="Shape 1209"/>
          <p:cNvSpPr/>
          <p:nvPr/>
        </p:nvSpPr>
        <p:spPr>
          <a:xfrm>
            <a:off x="5535978" y="5157192"/>
            <a:ext cx="2499290"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fontAlgn="auto">
              <a:lnSpc>
                <a:spcPct val="100000"/>
              </a:lnSpc>
              <a:spcAft>
                <a:spcPts val="0"/>
              </a:spcAft>
              <a:defRPr sz="1800" b="0">
                <a:solidFill>
                  <a:srgbClr val="000000"/>
                </a:solidFill>
              </a:defRPr>
            </a:pPr>
            <a:r>
              <a:rPr lang="zh-CN" altLang="en-US" sz="2400" b="0" dirty="0" smtClean="0">
                <a:solidFill>
                  <a:srgbClr val="FFC000"/>
                </a:solidFill>
                <a:latin typeface="微软雅黑" panose="020B0503020204020204" pitchFamily="34" charset="-122"/>
                <a:ea typeface="微软雅黑" panose="020B0503020204020204" pitchFamily="34" charset="-122"/>
              </a:rPr>
              <a:t>应用市场</a:t>
            </a:r>
            <a:endParaRPr sz="2400" b="0" kern="0" dirty="0">
              <a:solidFill>
                <a:srgbClr val="FFC000"/>
              </a:solidFill>
              <a:latin typeface="微软雅黑" pitchFamily="34" charset="-122"/>
              <a:ea typeface="微软雅黑" pitchFamily="34" charset="-122"/>
            </a:endParaRPr>
          </a:p>
        </p:txBody>
      </p:sp>
      <p:sp>
        <p:nvSpPr>
          <p:cNvPr id="37" name="Shape 1210"/>
          <p:cNvSpPr/>
          <p:nvPr/>
        </p:nvSpPr>
        <p:spPr>
          <a:xfrm>
            <a:off x="5535978" y="5597901"/>
            <a:ext cx="4734898" cy="8309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1800" b="1">
                <a:solidFill>
                  <a:srgbClr val="3E4147"/>
                </a:solidFill>
                <a:latin typeface="Lato"/>
                <a:ea typeface="Lato"/>
                <a:cs typeface="Lato"/>
                <a:sym typeface="Lato"/>
              </a:defRPr>
            </a:lvl1pPr>
          </a:lstStyle>
          <a:p>
            <a:pPr algn="l" fontAlgn="auto">
              <a:lnSpc>
                <a:spcPct val="100000"/>
              </a:lnSpc>
              <a:spcAft>
                <a:spcPts val="0"/>
              </a:spcAft>
              <a:defRPr b="0">
                <a:solidFill>
                  <a:srgbClr val="000000"/>
                </a:solidFill>
              </a:defRPr>
            </a:pPr>
            <a:r>
              <a:rPr lang="zh-CN" altLang="zh-CN" b="0" dirty="0">
                <a:solidFill>
                  <a:schemeClr val="tx1"/>
                </a:solidFill>
                <a:latin typeface="微软雅黑" panose="020B0503020204020204" pitchFamily="34" charset="-122"/>
                <a:ea typeface="微软雅黑" panose="020B0503020204020204" pitchFamily="34" charset="-122"/>
              </a:rPr>
              <a:t>图书馆可在此自主查找、自主选择、自主下单选择适合本馆需求的应用（</a:t>
            </a:r>
            <a:r>
              <a:rPr lang="en-US" altLang="zh-CN" b="0" dirty="0">
                <a:solidFill>
                  <a:schemeClr val="tx1"/>
                </a:solidFill>
                <a:latin typeface="微软雅黑" panose="020B0503020204020204" pitchFamily="34" charset="-122"/>
                <a:ea typeface="微软雅黑" panose="020B0503020204020204" pitchFamily="34" charset="-122"/>
              </a:rPr>
              <a:t>APP</a:t>
            </a:r>
            <a:r>
              <a:rPr lang="zh-CN" altLang="zh-CN" b="0" dirty="0">
                <a:solidFill>
                  <a:schemeClr val="tx1"/>
                </a:solidFill>
                <a:latin typeface="微软雅黑" panose="020B0503020204020204" pitchFamily="34" charset="-122"/>
                <a:ea typeface="微软雅黑" panose="020B0503020204020204" pitchFamily="34" charset="-122"/>
              </a:rPr>
              <a:t>），组建自己个性化的服务平台</a:t>
            </a:r>
            <a:r>
              <a:rPr lang="zh-CN" altLang="en-US" b="0" dirty="0" smtClean="0">
                <a:solidFill>
                  <a:schemeClr val="tx1"/>
                </a:solidFill>
                <a:latin typeface="微软雅黑" panose="020B0503020204020204" pitchFamily="34" charset="-122"/>
                <a:ea typeface="微软雅黑" panose="020B0503020204020204" pitchFamily="34" charset="-122"/>
              </a:rPr>
              <a:t>。</a:t>
            </a:r>
            <a:endParaRPr kern="0" dirty="0">
              <a:solidFill>
                <a:schemeClr val="tx1"/>
              </a:solidFill>
              <a:latin typeface="微软雅黑" pitchFamily="34" charset="-122"/>
              <a:ea typeface="微软雅黑" pitchFamily="34" charset="-122"/>
            </a:endParaRPr>
          </a:p>
        </p:txBody>
      </p:sp>
      <p:sp>
        <p:nvSpPr>
          <p:cNvPr id="38" name="Shape 1209"/>
          <p:cNvSpPr/>
          <p:nvPr/>
        </p:nvSpPr>
        <p:spPr>
          <a:xfrm>
            <a:off x="8032123" y="1424790"/>
            <a:ext cx="2499290"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fontAlgn="auto">
              <a:lnSpc>
                <a:spcPct val="100000"/>
              </a:lnSpc>
              <a:spcAft>
                <a:spcPts val="0"/>
              </a:spcAft>
              <a:defRPr sz="1800" b="0">
                <a:solidFill>
                  <a:srgbClr val="000000"/>
                </a:solidFill>
              </a:defRPr>
            </a:pPr>
            <a:r>
              <a:rPr lang="en-US" sz="2400" b="0" dirty="0" err="1" smtClean="0">
                <a:solidFill>
                  <a:srgbClr val="FFC000"/>
                </a:solidFill>
                <a:latin typeface="微软雅黑" panose="020B0503020204020204" pitchFamily="34" charset="-122"/>
                <a:ea typeface="微软雅黑" panose="020B0503020204020204" pitchFamily="34" charset="-122"/>
              </a:rPr>
              <a:t>OpenAPI</a:t>
            </a:r>
            <a:endParaRPr sz="2400" b="0" kern="0" dirty="0">
              <a:solidFill>
                <a:srgbClr val="FFC000"/>
              </a:solidFill>
              <a:latin typeface="微软雅黑" pitchFamily="34" charset="-122"/>
              <a:ea typeface="微软雅黑" pitchFamily="34" charset="-122"/>
            </a:endParaRPr>
          </a:p>
        </p:txBody>
      </p:sp>
      <p:sp>
        <p:nvSpPr>
          <p:cNvPr id="39" name="Shape 1210"/>
          <p:cNvSpPr/>
          <p:nvPr/>
        </p:nvSpPr>
        <p:spPr>
          <a:xfrm>
            <a:off x="8032123" y="1865499"/>
            <a:ext cx="3750921" cy="8309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1800" b="1">
                <a:solidFill>
                  <a:srgbClr val="3E4147"/>
                </a:solidFill>
                <a:latin typeface="Lato"/>
                <a:ea typeface="Lato"/>
                <a:cs typeface="Lato"/>
                <a:sym typeface="Lato"/>
              </a:defRPr>
            </a:lvl1pPr>
          </a:lstStyle>
          <a:p>
            <a:pPr algn="l" fontAlgn="auto">
              <a:lnSpc>
                <a:spcPct val="100000"/>
              </a:lnSpc>
              <a:spcAft>
                <a:spcPts val="0"/>
              </a:spcAft>
              <a:defRPr b="0">
                <a:solidFill>
                  <a:srgbClr val="000000"/>
                </a:solidFill>
              </a:defRPr>
            </a:pPr>
            <a:r>
              <a:rPr lang="zh-CN" altLang="zh-CN" b="0" dirty="0">
                <a:solidFill>
                  <a:schemeClr val="tx1"/>
                </a:solidFill>
                <a:latin typeface="微软雅黑" panose="020B0503020204020204" pitchFamily="34" charset="-122"/>
                <a:ea typeface="微软雅黑" panose="020B0503020204020204" pitchFamily="34" charset="-122"/>
              </a:rPr>
              <a:t>图书馆可自主决定将业务应用中的哪些内部接口开放为</a:t>
            </a:r>
            <a:r>
              <a:rPr lang="en-US" altLang="zh-CN" b="0" dirty="0" err="1">
                <a:solidFill>
                  <a:schemeClr val="tx1"/>
                </a:solidFill>
                <a:latin typeface="微软雅黑" panose="020B0503020204020204" pitchFamily="34" charset="-122"/>
                <a:ea typeface="微软雅黑" panose="020B0503020204020204" pitchFamily="34" charset="-122"/>
              </a:rPr>
              <a:t>OpenAPI</a:t>
            </a:r>
            <a:r>
              <a:rPr lang="zh-CN" altLang="zh-CN" b="0" dirty="0">
                <a:solidFill>
                  <a:schemeClr val="tx1"/>
                </a:solidFill>
                <a:latin typeface="微软雅黑" panose="020B0503020204020204" pitchFamily="34" charset="-122"/>
                <a:ea typeface="微软雅黑" panose="020B0503020204020204" pitchFamily="34" charset="-122"/>
              </a:rPr>
              <a:t>服务，并可对接口的访问授权进行管理</a:t>
            </a:r>
            <a:r>
              <a:rPr lang="zh-CN" altLang="en-US" b="0" dirty="0" smtClean="0">
                <a:solidFill>
                  <a:schemeClr val="tx1"/>
                </a:solidFill>
                <a:latin typeface="微软雅黑" panose="020B0503020204020204" pitchFamily="34" charset="-122"/>
                <a:ea typeface="微软雅黑" panose="020B0503020204020204" pitchFamily="34" charset="-122"/>
              </a:rPr>
              <a:t>。</a:t>
            </a:r>
            <a:endParaRPr kern="0" dirty="0">
              <a:solidFill>
                <a:schemeClr val="tx1"/>
              </a:solidFill>
              <a:latin typeface="微软雅黑" pitchFamily="34" charset="-122"/>
              <a:ea typeface="微软雅黑" pitchFamily="34" charset="-122"/>
            </a:endParaRPr>
          </a:p>
        </p:txBody>
      </p:sp>
      <p:sp>
        <p:nvSpPr>
          <p:cNvPr id="40" name="Shape 1209"/>
          <p:cNvSpPr/>
          <p:nvPr/>
        </p:nvSpPr>
        <p:spPr>
          <a:xfrm>
            <a:off x="8088554" y="3145530"/>
            <a:ext cx="2499290"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fontAlgn="auto">
              <a:lnSpc>
                <a:spcPct val="100000"/>
              </a:lnSpc>
              <a:spcAft>
                <a:spcPts val="0"/>
              </a:spcAft>
              <a:defRPr sz="1800" b="0">
                <a:solidFill>
                  <a:srgbClr val="000000"/>
                </a:solidFill>
              </a:defRPr>
            </a:pPr>
            <a:r>
              <a:rPr lang="zh-CN" altLang="en-US" sz="2400" b="0" dirty="0">
                <a:solidFill>
                  <a:srgbClr val="FFC000"/>
                </a:solidFill>
                <a:latin typeface="微软雅黑" panose="020B0503020204020204" pitchFamily="34" charset="-122"/>
                <a:ea typeface="微软雅黑" panose="020B0503020204020204" pitchFamily="34" charset="-122"/>
              </a:rPr>
              <a:t>大</a:t>
            </a:r>
            <a:r>
              <a:rPr lang="zh-CN" altLang="en-US" sz="2400" b="0" dirty="0" smtClean="0">
                <a:solidFill>
                  <a:srgbClr val="FFC000"/>
                </a:solidFill>
                <a:latin typeface="微软雅黑" panose="020B0503020204020204" pitchFamily="34" charset="-122"/>
                <a:ea typeface="微软雅黑" panose="020B0503020204020204" pitchFamily="34" charset="-122"/>
              </a:rPr>
              <a:t>数据分析与挖掘</a:t>
            </a:r>
            <a:endParaRPr sz="2400" b="0" kern="0" dirty="0">
              <a:solidFill>
                <a:srgbClr val="FFC000"/>
              </a:solidFill>
              <a:latin typeface="微软雅黑" pitchFamily="34" charset="-122"/>
              <a:ea typeface="微软雅黑" pitchFamily="34" charset="-122"/>
            </a:endParaRPr>
          </a:p>
        </p:txBody>
      </p:sp>
      <p:sp>
        <p:nvSpPr>
          <p:cNvPr id="41" name="Shape 1210"/>
          <p:cNvSpPr/>
          <p:nvPr/>
        </p:nvSpPr>
        <p:spPr>
          <a:xfrm>
            <a:off x="8088554" y="3586239"/>
            <a:ext cx="3750921" cy="138499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r" defTabSz="647700">
              <a:lnSpc>
                <a:spcPct val="120000"/>
              </a:lnSpc>
              <a:spcBef>
                <a:spcPts val="1700"/>
              </a:spcBef>
              <a:defRPr sz="1800" b="1">
                <a:solidFill>
                  <a:srgbClr val="3E4147"/>
                </a:solidFill>
                <a:latin typeface="Lato"/>
                <a:ea typeface="Lato"/>
                <a:cs typeface="Lato"/>
                <a:sym typeface="Lato"/>
              </a:defRPr>
            </a:lvl1pPr>
          </a:lstStyle>
          <a:p>
            <a:pPr algn="l">
              <a:lnSpc>
                <a:spcPct val="100000"/>
              </a:lnSpc>
              <a:defRPr b="0">
                <a:solidFill>
                  <a:srgbClr val="000000"/>
                </a:solidFill>
              </a:defRPr>
            </a:pPr>
            <a:r>
              <a:rPr lang="zh-CN" altLang="zh-CN" b="0" dirty="0">
                <a:solidFill>
                  <a:schemeClr val="tx1"/>
                </a:solidFill>
                <a:latin typeface="微软雅黑" panose="020B0503020204020204" pitchFamily="34" charset="-122"/>
                <a:ea typeface="微软雅黑" panose="020B0503020204020204" pitchFamily="34" charset="-122"/>
              </a:rPr>
              <a:t>汇集各个图书馆的馆藏、借阅、用户在线行为等数据，采用数据挖掘、智能推荐等技术，提供灵活的在线分析、统计结果和分析报告，为图书馆的各种决策提供数据</a:t>
            </a:r>
            <a:r>
              <a:rPr lang="zh-CN" altLang="zh-CN" b="0" dirty="0" smtClean="0">
                <a:solidFill>
                  <a:schemeClr val="tx1"/>
                </a:solidFill>
                <a:latin typeface="微软雅黑" panose="020B0503020204020204" pitchFamily="34" charset="-122"/>
                <a:ea typeface="微软雅黑" panose="020B0503020204020204" pitchFamily="34" charset="-122"/>
              </a:rPr>
              <a:t>支撑</a:t>
            </a:r>
            <a:r>
              <a:rPr lang="zh-CN" altLang="en-US" b="0" dirty="0" smtClean="0">
                <a:solidFill>
                  <a:schemeClr val="tx1"/>
                </a:solidFill>
                <a:latin typeface="微软雅黑" panose="020B0503020204020204" pitchFamily="34" charset="-122"/>
                <a:ea typeface="微软雅黑" panose="020B0503020204020204" pitchFamily="34" charset="-122"/>
              </a:rPr>
              <a:t>。</a:t>
            </a:r>
            <a:endParaRPr kern="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0236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7" grpId="0" animBg="1"/>
      <p:bldP spid="22" grpId="0" animBg="1"/>
      <p:bldP spid="28"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3646140" y="116632"/>
            <a:ext cx="5167711" cy="743744"/>
          </a:xfrm>
        </p:spPr>
        <p:txBody>
          <a:bodyPr rtlCol="0"/>
          <a:lstStyle/>
          <a:p>
            <a:pPr algn="ctr" rtl="0"/>
            <a:r>
              <a:rPr lang="zh-CN" altLang="en-US" dirty="0" smtClean="0">
                <a:latin typeface="微软雅黑" panose="020B0503020204020204" pitchFamily="34" charset="-122"/>
                <a:ea typeface="微软雅黑" panose="020B0503020204020204" pitchFamily="34" charset="-122"/>
              </a:rPr>
              <a:t>技术架构</a:t>
            </a:r>
            <a:endParaRPr lang="en-US" dirty="0">
              <a:latin typeface="微软雅黑" panose="020B0503020204020204" pitchFamily="34" charset="-122"/>
              <a:ea typeface="微软雅黑" panose="020B0503020204020204" pitchFamily="34" charset="-122"/>
            </a:endParaRPr>
          </a:p>
        </p:txBody>
      </p:sp>
      <p:grpSp>
        <p:nvGrpSpPr>
          <p:cNvPr id="307" name="组合 306"/>
          <p:cNvGrpSpPr/>
          <p:nvPr/>
        </p:nvGrpSpPr>
        <p:grpSpPr>
          <a:xfrm>
            <a:off x="1447832" y="1319612"/>
            <a:ext cx="9564326" cy="5083944"/>
            <a:chOff x="723900" y="1574800"/>
            <a:chExt cx="9401175" cy="5087938"/>
          </a:xfrm>
        </p:grpSpPr>
        <p:sp>
          <p:nvSpPr>
            <p:cNvPr id="308" name="矩形 307"/>
            <p:cNvSpPr/>
            <p:nvPr/>
          </p:nvSpPr>
          <p:spPr>
            <a:xfrm>
              <a:off x="723900" y="1574800"/>
              <a:ext cx="9374188" cy="812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9" name="矩形 308"/>
            <p:cNvSpPr/>
            <p:nvPr/>
          </p:nvSpPr>
          <p:spPr>
            <a:xfrm>
              <a:off x="955675" y="1965325"/>
              <a:ext cx="5000625" cy="3683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smtClean="0">
                  <a:solidFill>
                    <a:schemeClr val="bg1"/>
                  </a:solidFill>
                </a:rPr>
                <a:t>Web</a:t>
              </a:r>
              <a:r>
                <a:rPr lang="zh-CN" altLang="en-US" b="1" dirty="0" smtClean="0">
                  <a:solidFill>
                    <a:schemeClr val="bg1"/>
                  </a:solidFill>
                </a:rPr>
                <a:t>端</a:t>
              </a:r>
              <a:r>
                <a:rPr lang="en-US" altLang="zh-CN" b="1" dirty="0" smtClean="0">
                  <a:solidFill>
                    <a:schemeClr val="bg1"/>
                  </a:solidFill>
                </a:rPr>
                <a:t>/</a:t>
              </a:r>
              <a:r>
                <a:rPr lang="zh-CN" altLang="en-US" b="1" dirty="0" smtClean="0">
                  <a:solidFill>
                    <a:schemeClr val="bg1"/>
                  </a:solidFill>
                </a:rPr>
                <a:t>移动</a:t>
              </a:r>
              <a:r>
                <a:rPr lang="zh-CN" altLang="en-US" b="1" dirty="0">
                  <a:solidFill>
                    <a:schemeClr val="bg1"/>
                  </a:solidFill>
                </a:rPr>
                <a:t>端</a:t>
              </a:r>
            </a:p>
          </p:txBody>
        </p:sp>
        <p:sp>
          <p:nvSpPr>
            <p:cNvPr id="310" name="矩形 309"/>
            <p:cNvSpPr/>
            <p:nvPr/>
          </p:nvSpPr>
          <p:spPr>
            <a:xfrm>
              <a:off x="6102350" y="1965325"/>
              <a:ext cx="3773488" cy="3683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rPr>
                <a:t>第三方应用</a:t>
              </a:r>
              <a:r>
                <a:rPr lang="zh-CN" altLang="en-US" b="1" dirty="0" smtClean="0">
                  <a:solidFill>
                    <a:schemeClr val="bg1"/>
                  </a:solidFill>
                </a:rPr>
                <a:t>系统（</a:t>
              </a:r>
              <a:r>
                <a:rPr lang="en-US" altLang="zh-CN" b="1" dirty="0" smtClean="0">
                  <a:solidFill>
                    <a:schemeClr val="bg1"/>
                  </a:solidFill>
                </a:rPr>
                <a:t>Web</a:t>
              </a:r>
              <a:r>
                <a:rPr lang="zh-CN" altLang="en-US" b="1" dirty="0" smtClean="0">
                  <a:solidFill>
                    <a:schemeClr val="bg1"/>
                  </a:solidFill>
                </a:rPr>
                <a:t>）</a:t>
              </a:r>
              <a:endParaRPr lang="zh-CN" altLang="en-US" b="1" dirty="0">
                <a:solidFill>
                  <a:schemeClr val="bg1"/>
                </a:solidFill>
              </a:endParaRPr>
            </a:p>
          </p:txBody>
        </p:sp>
        <p:sp>
          <p:nvSpPr>
            <p:cNvPr id="311" name="矩形 12"/>
            <p:cNvSpPr>
              <a:spLocks noChangeArrowheads="1"/>
            </p:cNvSpPr>
            <p:nvPr/>
          </p:nvSpPr>
          <p:spPr bwMode="auto">
            <a:xfrm>
              <a:off x="5016500" y="1574800"/>
              <a:ext cx="843398" cy="3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r>
                <a:rPr lang="zh-CN" altLang="en-US" b="1" dirty="0">
                  <a:solidFill>
                    <a:schemeClr val="bg1"/>
                  </a:solidFill>
                  <a:latin typeface="黑体" panose="02010609060101010101" pitchFamily="49" charset="-122"/>
                  <a:ea typeface="黑体" panose="02010609060101010101" pitchFamily="49" charset="-122"/>
                </a:rPr>
                <a:t>客户端</a:t>
              </a:r>
            </a:p>
          </p:txBody>
        </p:sp>
        <p:sp>
          <p:nvSpPr>
            <p:cNvPr id="312" name="云形标注 311"/>
            <p:cNvSpPr/>
            <p:nvPr/>
          </p:nvSpPr>
          <p:spPr>
            <a:xfrm>
              <a:off x="2954695" y="2487807"/>
              <a:ext cx="5511282" cy="410903"/>
            </a:xfrm>
            <a:prstGeom prst="cloudCallou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zh-CN" altLang="en-US" sz="2000" dirty="0"/>
                <a:t>互联网</a:t>
              </a:r>
            </a:p>
          </p:txBody>
        </p:sp>
        <p:sp>
          <p:nvSpPr>
            <p:cNvPr id="313" name="矩形 312"/>
            <p:cNvSpPr/>
            <p:nvPr/>
          </p:nvSpPr>
          <p:spPr>
            <a:xfrm>
              <a:off x="723900" y="3078163"/>
              <a:ext cx="9374188" cy="814387"/>
            </a:xfrm>
            <a:prstGeom prst="rect">
              <a:avLst/>
            </a:prstGeom>
            <a:solidFill>
              <a:srgbClr val="92D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6" name="矩形 315"/>
            <p:cNvSpPr/>
            <p:nvPr/>
          </p:nvSpPr>
          <p:spPr>
            <a:xfrm>
              <a:off x="1200573" y="3468688"/>
              <a:ext cx="8408204"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bg1"/>
                  </a:solidFill>
                </a:rPr>
                <a:t>Okapi</a:t>
              </a:r>
              <a:endParaRPr lang="zh-CN" altLang="en-US" b="1" dirty="0">
                <a:solidFill>
                  <a:schemeClr val="bg1"/>
                </a:solidFill>
              </a:endParaRPr>
            </a:p>
          </p:txBody>
        </p:sp>
        <p:sp>
          <p:nvSpPr>
            <p:cNvPr id="318" name="矩形 20"/>
            <p:cNvSpPr>
              <a:spLocks noChangeArrowheads="1"/>
            </p:cNvSpPr>
            <p:nvPr/>
          </p:nvSpPr>
          <p:spPr bwMode="auto">
            <a:xfrm>
              <a:off x="5016500" y="3078163"/>
              <a:ext cx="1323869" cy="36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r>
                <a:rPr lang="zh-CN" altLang="en-US" b="1" dirty="0">
                  <a:solidFill>
                    <a:schemeClr val="bg1"/>
                  </a:solidFill>
                  <a:latin typeface="黑体" panose="02010609060101010101" pitchFamily="49" charset="-122"/>
                  <a:ea typeface="黑体" panose="02010609060101010101" pitchFamily="49" charset="-122"/>
                </a:rPr>
                <a:t>微</a:t>
              </a:r>
              <a:r>
                <a:rPr lang="zh-CN" altLang="en-US" b="1" dirty="0" smtClean="0">
                  <a:solidFill>
                    <a:schemeClr val="bg1"/>
                  </a:solidFill>
                  <a:latin typeface="黑体" panose="02010609060101010101" pitchFamily="49" charset="-122"/>
                  <a:ea typeface="黑体" panose="02010609060101010101" pitchFamily="49" charset="-122"/>
                </a:rPr>
                <a:t>服务</a:t>
              </a:r>
              <a:r>
                <a:rPr lang="zh-CN" altLang="en-US" b="1" dirty="0">
                  <a:solidFill>
                    <a:schemeClr val="bg1"/>
                  </a:solidFill>
                  <a:latin typeface="黑体" panose="02010609060101010101" pitchFamily="49" charset="-122"/>
                  <a:ea typeface="黑体" panose="02010609060101010101" pitchFamily="49" charset="-122"/>
                </a:rPr>
                <a:t>网关</a:t>
              </a:r>
            </a:p>
          </p:txBody>
        </p:sp>
        <p:sp>
          <p:nvSpPr>
            <p:cNvPr id="319" name="矩形 318"/>
            <p:cNvSpPr/>
            <p:nvPr/>
          </p:nvSpPr>
          <p:spPr>
            <a:xfrm>
              <a:off x="723900" y="4002088"/>
              <a:ext cx="3662363" cy="812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0" name="矩形 319"/>
            <p:cNvSpPr/>
            <p:nvPr/>
          </p:nvSpPr>
          <p:spPr>
            <a:xfrm>
              <a:off x="955675" y="4392613"/>
              <a:ext cx="1568450"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bg1"/>
                  </a:solidFill>
                </a:rPr>
                <a:t>Folio</a:t>
              </a:r>
              <a:r>
                <a:rPr lang="zh-CN" altLang="en-US" b="1" dirty="0">
                  <a:solidFill>
                    <a:schemeClr val="bg1"/>
                  </a:solidFill>
                </a:rPr>
                <a:t>基础模块</a:t>
              </a:r>
            </a:p>
          </p:txBody>
        </p:sp>
        <p:sp>
          <p:nvSpPr>
            <p:cNvPr id="321" name="矩形 320"/>
            <p:cNvSpPr/>
            <p:nvPr/>
          </p:nvSpPr>
          <p:spPr>
            <a:xfrm>
              <a:off x="2671763" y="4392613"/>
              <a:ext cx="1568450"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smtClean="0">
                  <a:solidFill>
                    <a:schemeClr val="bg1"/>
                  </a:solidFill>
                </a:rPr>
                <a:t>CALIS</a:t>
              </a:r>
              <a:r>
                <a:rPr lang="zh-CN" altLang="en-US" sz="1600" b="1" dirty="0">
                  <a:solidFill>
                    <a:schemeClr val="bg1"/>
                  </a:solidFill>
                </a:rPr>
                <a:t>支撑</a:t>
              </a:r>
              <a:r>
                <a:rPr lang="zh-CN" altLang="en-US" sz="1600" b="1" dirty="0" smtClean="0">
                  <a:solidFill>
                    <a:schemeClr val="bg1"/>
                  </a:solidFill>
                </a:rPr>
                <a:t>模块</a:t>
              </a:r>
              <a:endParaRPr lang="zh-CN" altLang="en-US" sz="1600" b="1" dirty="0">
                <a:solidFill>
                  <a:schemeClr val="bg1"/>
                </a:solidFill>
              </a:endParaRPr>
            </a:p>
          </p:txBody>
        </p:sp>
        <p:sp>
          <p:nvSpPr>
            <p:cNvPr id="322" name="矩形 26"/>
            <p:cNvSpPr>
              <a:spLocks noChangeArrowheads="1"/>
            </p:cNvSpPr>
            <p:nvPr/>
          </p:nvSpPr>
          <p:spPr bwMode="auto">
            <a:xfrm>
              <a:off x="1851025" y="4002088"/>
              <a:ext cx="1510205" cy="3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r>
                <a:rPr lang="zh-CN" altLang="en-US" b="1" dirty="0">
                  <a:solidFill>
                    <a:schemeClr val="bg1"/>
                  </a:solidFill>
                  <a:latin typeface="黑体" panose="02010609060101010101" pitchFamily="49" charset="-122"/>
                  <a:ea typeface="黑体" panose="02010609060101010101" pitchFamily="49" charset="-122"/>
                </a:rPr>
                <a:t>公用支撑模块</a:t>
              </a:r>
            </a:p>
          </p:txBody>
        </p:sp>
        <p:sp>
          <p:nvSpPr>
            <p:cNvPr id="323" name="矩形 322"/>
            <p:cNvSpPr/>
            <p:nvPr/>
          </p:nvSpPr>
          <p:spPr>
            <a:xfrm>
              <a:off x="4530725" y="4002088"/>
              <a:ext cx="5567363" cy="812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4" name="矩形 323"/>
            <p:cNvSpPr/>
            <p:nvPr/>
          </p:nvSpPr>
          <p:spPr>
            <a:xfrm>
              <a:off x="4764088" y="4392613"/>
              <a:ext cx="1568450"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err="1" smtClean="0">
                  <a:solidFill>
                    <a:schemeClr val="bg1"/>
                  </a:solidFill>
                </a:rPr>
                <a:t>Springboot</a:t>
              </a:r>
              <a:endParaRPr lang="zh-CN" altLang="en-US" b="1" dirty="0">
                <a:solidFill>
                  <a:schemeClr val="bg1"/>
                </a:solidFill>
              </a:endParaRPr>
            </a:p>
          </p:txBody>
        </p:sp>
        <p:sp>
          <p:nvSpPr>
            <p:cNvPr id="325" name="矩形 324"/>
            <p:cNvSpPr/>
            <p:nvPr/>
          </p:nvSpPr>
          <p:spPr>
            <a:xfrm>
              <a:off x="6478588" y="4392613"/>
              <a:ext cx="1570037"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err="1">
                  <a:solidFill>
                    <a:schemeClr val="bg1"/>
                  </a:solidFill>
                </a:rPr>
                <a:t>Vert.x</a:t>
              </a:r>
              <a:endParaRPr lang="zh-CN" altLang="en-US" sz="1600" b="1" dirty="0">
                <a:solidFill>
                  <a:schemeClr val="bg1"/>
                </a:solidFill>
              </a:endParaRPr>
            </a:p>
          </p:txBody>
        </p:sp>
        <p:sp>
          <p:nvSpPr>
            <p:cNvPr id="326" name="矩形 30"/>
            <p:cNvSpPr>
              <a:spLocks noChangeArrowheads="1"/>
            </p:cNvSpPr>
            <p:nvPr/>
          </p:nvSpPr>
          <p:spPr bwMode="auto">
            <a:xfrm>
              <a:off x="6478588" y="3967719"/>
              <a:ext cx="1800225" cy="3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r>
                <a:rPr lang="zh-CN" altLang="en-US" b="1" dirty="0" smtClean="0">
                  <a:solidFill>
                    <a:schemeClr val="bg1"/>
                  </a:solidFill>
                  <a:latin typeface="黑体" panose="02010609060101010101" pitchFamily="49" charset="-122"/>
                  <a:ea typeface="黑体" panose="02010609060101010101" pitchFamily="49" charset="-122"/>
                </a:rPr>
                <a:t>业务模块技术</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327" name="矩形 326"/>
            <p:cNvSpPr/>
            <p:nvPr/>
          </p:nvSpPr>
          <p:spPr>
            <a:xfrm>
              <a:off x="8193088" y="4371975"/>
              <a:ext cx="1682750"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err="1" smtClean="0">
                  <a:solidFill>
                    <a:schemeClr val="bg1"/>
                  </a:solidFill>
                </a:rPr>
                <a:t>Dubbo</a:t>
              </a:r>
              <a:endParaRPr lang="zh-CN" altLang="en-US" sz="1600" b="1" dirty="0">
                <a:solidFill>
                  <a:schemeClr val="bg1"/>
                </a:solidFill>
              </a:endParaRPr>
            </a:p>
          </p:txBody>
        </p:sp>
        <p:sp>
          <p:nvSpPr>
            <p:cNvPr id="328" name="矩形 327"/>
            <p:cNvSpPr/>
            <p:nvPr/>
          </p:nvSpPr>
          <p:spPr>
            <a:xfrm>
              <a:off x="750888" y="4926013"/>
              <a:ext cx="9374187" cy="812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9" name="矩形 328"/>
            <p:cNvSpPr/>
            <p:nvPr/>
          </p:nvSpPr>
          <p:spPr>
            <a:xfrm>
              <a:off x="982663" y="5314950"/>
              <a:ext cx="1219200" cy="369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bg1"/>
                  </a:solidFill>
                </a:rPr>
                <a:t>Oracle</a:t>
              </a:r>
              <a:endParaRPr lang="zh-CN" altLang="en-US" b="1" dirty="0">
                <a:solidFill>
                  <a:schemeClr val="bg1"/>
                </a:solidFill>
              </a:endParaRPr>
            </a:p>
          </p:txBody>
        </p:sp>
        <p:sp>
          <p:nvSpPr>
            <p:cNvPr id="330" name="矩形 329"/>
            <p:cNvSpPr/>
            <p:nvPr/>
          </p:nvSpPr>
          <p:spPr>
            <a:xfrm>
              <a:off x="2342092" y="5314950"/>
              <a:ext cx="1196975" cy="369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smtClean="0">
                  <a:solidFill>
                    <a:schemeClr val="bg1"/>
                  </a:solidFill>
                </a:rPr>
                <a:t>PostgreSQL</a:t>
              </a:r>
              <a:endParaRPr lang="zh-CN" altLang="en-US" sz="1400" b="1" dirty="0">
                <a:solidFill>
                  <a:schemeClr val="bg1"/>
                </a:solidFill>
              </a:endParaRPr>
            </a:p>
          </p:txBody>
        </p:sp>
        <p:sp>
          <p:nvSpPr>
            <p:cNvPr id="331" name="矩形 330"/>
            <p:cNvSpPr/>
            <p:nvPr/>
          </p:nvSpPr>
          <p:spPr>
            <a:xfrm>
              <a:off x="3679297" y="5314950"/>
              <a:ext cx="1173162" cy="369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solidFill>
                    <a:schemeClr val="bg1"/>
                  </a:solidFill>
                </a:rPr>
                <a:t>Mongo DB</a:t>
              </a:r>
              <a:endParaRPr lang="zh-CN" altLang="en-US" sz="1600" b="1" dirty="0">
                <a:solidFill>
                  <a:schemeClr val="bg1"/>
                </a:solidFill>
              </a:endParaRPr>
            </a:p>
          </p:txBody>
        </p:sp>
        <p:sp>
          <p:nvSpPr>
            <p:cNvPr id="332" name="矩形 37"/>
            <p:cNvSpPr>
              <a:spLocks noChangeArrowheads="1"/>
            </p:cNvSpPr>
            <p:nvPr/>
          </p:nvSpPr>
          <p:spPr bwMode="auto">
            <a:xfrm>
              <a:off x="5043488" y="4926013"/>
              <a:ext cx="1065667" cy="3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r>
                <a:rPr lang="zh-CN" altLang="en-US" b="1" dirty="0" smtClean="0">
                  <a:solidFill>
                    <a:schemeClr val="bg1"/>
                  </a:solidFill>
                  <a:latin typeface="黑体" panose="02010609060101010101" pitchFamily="49" charset="-122"/>
                  <a:ea typeface="黑体" panose="02010609060101010101" pitchFamily="49" charset="-122"/>
                </a:rPr>
                <a:t>数据存储</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333" name="矩形 332"/>
            <p:cNvSpPr/>
            <p:nvPr/>
          </p:nvSpPr>
          <p:spPr>
            <a:xfrm>
              <a:off x="4992687" y="5314950"/>
              <a:ext cx="1136650" cy="369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bg1"/>
                  </a:solidFill>
                </a:rPr>
                <a:t>HDFS</a:t>
              </a:r>
              <a:endParaRPr lang="zh-CN" altLang="en-US" b="1" dirty="0">
                <a:solidFill>
                  <a:schemeClr val="bg1"/>
                </a:solidFill>
              </a:endParaRPr>
            </a:p>
          </p:txBody>
        </p:sp>
        <p:sp>
          <p:nvSpPr>
            <p:cNvPr id="334" name="矩形 333"/>
            <p:cNvSpPr/>
            <p:nvPr/>
          </p:nvSpPr>
          <p:spPr>
            <a:xfrm>
              <a:off x="6269567" y="5314950"/>
              <a:ext cx="1089025" cy="369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err="1">
                  <a:solidFill>
                    <a:schemeClr val="bg1"/>
                  </a:solidFill>
                </a:rPr>
                <a:t>HBase</a:t>
              </a:r>
              <a:endParaRPr lang="zh-CN" altLang="en-US" b="1" dirty="0">
                <a:solidFill>
                  <a:schemeClr val="bg1"/>
                </a:solidFill>
              </a:endParaRPr>
            </a:p>
          </p:txBody>
        </p:sp>
        <p:sp>
          <p:nvSpPr>
            <p:cNvPr id="335" name="矩形 334"/>
            <p:cNvSpPr/>
            <p:nvPr/>
          </p:nvSpPr>
          <p:spPr>
            <a:xfrm>
              <a:off x="7498821" y="5314950"/>
              <a:ext cx="1198562" cy="369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bg1"/>
                  </a:solidFill>
                </a:rPr>
                <a:t>OSS</a:t>
              </a:r>
              <a:endParaRPr lang="zh-CN" altLang="en-US" b="1" dirty="0">
                <a:solidFill>
                  <a:schemeClr val="bg1"/>
                </a:solidFill>
              </a:endParaRPr>
            </a:p>
          </p:txBody>
        </p:sp>
        <p:sp>
          <p:nvSpPr>
            <p:cNvPr id="336" name="矩形 335"/>
            <p:cNvSpPr/>
            <p:nvPr/>
          </p:nvSpPr>
          <p:spPr>
            <a:xfrm>
              <a:off x="8837613" y="5314950"/>
              <a:ext cx="1198562"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err="1" smtClean="0">
                  <a:solidFill>
                    <a:schemeClr val="bg1"/>
                  </a:solidFill>
                </a:rPr>
                <a:t>Kylin</a:t>
              </a:r>
              <a:endParaRPr lang="zh-CN" altLang="en-US" b="1" dirty="0">
                <a:solidFill>
                  <a:schemeClr val="bg1"/>
                </a:solidFill>
              </a:endParaRPr>
            </a:p>
          </p:txBody>
        </p:sp>
        <p:sp>
          <p:nvSpPr>
            <p:cNvPr id="337" name="矩形 336"/>
            <p:cNvSpPr/>
            <p:nvPr/>
          </p:nvSpPr>
          <p:spPr>
            <a:xfrm>
              <a:off x="750888" y="5848350"/>
              <a:ext cx="9374187" cy="8143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8" name="矩形 337"/>
            <p:cNvSpPr/>
            <p:nvPr/>
          </p:nvSpPr>
          <p:spPr>
            <a:xfrm>
              <a:off x="982663" y="6238875"/>
              <a:ext cx="4373562"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rPr>
                <a:t>云端</a:t>
              </a:r>
              <a:r>
                <a:rPr lang="zh-CN" altLang="en-US" b="1" dirty="0" smtClean="0">
                  <a:solidFill>
                    <a:schemeClr val="bg1"/>
                  </a:solidFill>
                </a:rPr>
                <a:t>基础</a:t>
              </a:r>
              <a:r>
                <a:rPr lang="zh-CN" altLang="en-US" b="1" dirty="0">
                  <a:solidFill>
                    <a:schemeClr val="bg1"/>
                  </a:solidFill>
                </a:rPr>
                <a:t>设施</a:t>
              </a:r>
            </a:p>
          </p:txBody>
        </p:sp>
        <p:sp>
          <p:nvSpPr>
            <p:cNvPr id="339" name="矩形 338"/>
            <p:cNvSpPr/>
            <p:nvPr/>
          </p:nvSpPr>
          <p:spPr>
            <a:xfrm>
              <a:off x="5445125" y="6238875"/>
              <a:ext cx="4591050"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rPr>
                <a:t>本地</a:t>
              </a:r>
              <a:r>
                <a:rPr lang="zh-CN" altLang="en-US" b="1" dirty="0" smtClean="0">
                  <a:solidFill>
                    <a:schemeClr val="bg1"/>
                  </a:solidFill>
                </a:rPr>
                <a:t>基础设施</a:t>
              </a:r>
              <a:endParaRPr lang="zh-CN" altLang="en-US" b="1" dirty="0">
                <a:solidFill>
                  <a:schemeClr val="bg1"/>
                </a:solidFill>
              </a:endParaRPr>
            </a:p>
          </p:txBody>
        </p:sp>
        <p:sp>
          <p:nvSpPr>
            <p:cNvPr id="340" name="矩形 46"/>
            <p:cNvSpPr>
              <a:spLocks noChangeArrowheads="1"/>
            </p:cNvSpPr>
            <p:nvPr/>
          </p:nvSpPr>
          <p:spPr bwMode="auto">
            <a:xfrm>
              <a:off x="5043488" y="5848350"/>
              <a:ext cx="1287937" cy="3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ea typeface="宋体" panose="02010600030101010101" pitchFamily="2" charset="-122"/>
                </a:defRPr>
              </a:lvl1pPr>
              <a:lvl2pPr marL="742950" indent="-285750">
                <a:defRPr>
                  <a:solidFill>
                    <a:schemeClr val="tx1"/>
                  </a:solidFill>
                  <a:latin typeface="Franklin Gothic Book" panose="020B0503020102020204" pitchFamily="34" charset="0"/>
                  <a:ea typeface="宋体" panose="02010600030101010101" pitchFamily="2" charset="-122"/>
                </a:defRPr>
              </a:lvl2pPr>
              <a:lvl3pPr marL="1143000" indent="-228600">
                <a:defRPr>
                  <a:solidFill>
                    <a:schemeClr val="tx1"/>
                  </a:solidFill>
                  <a:latin typeface="Franklin Gothic Book" panose="020B0503020102020204" pitchFamily="34" charset="0"/>
                  <a:ea typeface="宋体" panose="02010600030101010101" pitchFamily="2" charset="-122"/>
                </a:defRPr>
              </a:lvl3pPr>
              <a:lvl4pPr marL="1600200" indent="-228600">
                <a:defRPr>
                  <a:solidFill>
                    <a:schemeClr val="tx1"/>
                  </a:solidFill>
                  <a:latin typeface="Franklin Gothic Book" panose="020B0503020102020204" pitchFamily="34" charset="0"/>
                  <a:ea typeface="宋体" panose="02010600030101010101" pitchFamily="2" charset="-122"/>
                </a:defRPr>
              </a:lvl4pPr>
              <a:lvl5pPr marL="2057400" indent="-228600">
                <a:defRPr>
                  <a:solidFill>
                    <a:schemeClr val="tx1"/>
                  </a:solidFill>
                  <a:latin typeface="Franklin Gothic Book" panose="020B05030201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ea typeface="宋体" panose="02010600030101010101" pitchFamily="2" charset="-122"/>
                </a:defRPr>
              </a:lvl9pPr>
            </a:lstStyle>
            <a:p>
              <a:r>
                <a:rPr lang="zh-CN" altLang="en-US" b="1" dirty="0">
                  <a:solidFill>
                    <a:schemeClr val="bg1"/>
                  </a:solidFill>
                  <a:latin typeface="黑体" panose="02010609060101010101" pitchFamily="49" charset="-122"/>
                  <a:ea typeface="黑体" panose="02010609060101010101" pitchFamily="49" charset="-122"/>
                </a:rPr>
                <a:t>基础设施层</a:t>
              </a:r>
            </a:p>
          </p:txBody>
        </p:sp>
        <p:sp>
          <p:nvSpPr>
            <p:cNvPr id="341" name="矩形 340"/>
            <p:cNvSpPr/>
            <p:nvPr/>
          </p:nvSpPr>
          <p:spPr>
            <a:xfrm>
              <a:off x="1200573" y="2126699"/>
              <a:ext cx="1446147" cy="179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smtClean="0">
                  <a:solidFill>
                    <a:schemeClr val="bg1"/>
                  </a:solidFill>
                </a:rPr>
                <a:t>React</a:t>
              </a:r>
              <a:endParaRPr lang="zh-CN" altLang="en-US" sz="1600" b="1" dirty="0">
                <a:solidFill>
                  <a:schemeClr val="bg1"/>
                </a:solidFill>
              </a:endParaRPr>
            </a:p>
          </p:txBody>
        </p:sp>
        <p:sp>
          <p:nvSpPr>
            <p:cNvPr id="342" name="矩形 341"/>
            <p:cNvSpPr/>
            <p:nvPr/>
          </p:nvSpPr>
          <p:spPr>
            <a:xfrm>
              <a:off x="4319427" y="2119507"/>
              <a:ext cx="1446147" cy="179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smtClean="0">
                  <a:solidFill>
                    <a:schemeClr val="bg1"/>
                  </a:solidFill>
                </a:rPr>
                <a:t>React Native</a:t>
              </a:r>
              <a:endParaRPr lang="zh-CN" altLang="en-US" sz="1600" b="1" dirty="0">
                <a:solidFill>
                  <a:schemeClr val="bg1"/>
                </a:solidFill>
              </a:endParaRPr>
            </a:p>
          </p:txBody>
        </p:sp>
      </p:grpSp>
      <p:sp>
        <p:nvSpPr>
          <p:cNvPr id="43" name="文本框 42"/>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44" name="文本框 43"/>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45" name="文本框 44"/>
          <p:cNvSpPr txBox="1"/>
          <p:nvPr/>
        </p:nvSpPr>
        <p:spPr>
          <a:xfrm>
            <a:off x="117748" y="-2738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8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rtlCol="0" anchor="t" anchorCtr="0" compatLnSpc="1">
            <a:prstTxWarp prst="textNoShape">
              <a:avLst/>
            </a:prstTxWarp>
            <a:normAutofit/>
          </a:bodyPr>
          <a:lstStyle/>
          <a:p>
            <a:r>
              <a:rPr kumimoji="0" lang="zh-CN" altLang="en-US" smtClean="0"/>
              <a:t>优势</a:t>
            </a:r>
            <a:endParaRPr kumimoji="0" lang="en-US" altLang="en-US" smtClean="0"/>
          </a:p>
        </p:txBody>
      </p:sp>
      <p:graphicFrame>
        <p:nvGraphicFramePr>
          <p:cNvPr id="2" name="Content Placeholder 1"/>
          <p:cNvGraphicFramePr>
            <a:graphicFrameLocks noGrp="1"/>
          </p:cNvGraphicFramePr>
          <p:nvPr>
            <p:ph idx="1"/>
          </p:nvPr>
        </p:nvGraphicFramePr>
        <p:xfrm>
          <a:off x="656320" y="2043280"/>
          <a:ext cx="10969943" cy="3730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16117" y="-110203"/>
            <a:ext cx="2272708" cy="124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http://www.cscom.com.ar/Imagenes/EnterpriseSolution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633" y="2352955"/>
            <a:ext cx="1595023" cy="11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AutoShape 8" descr="data:image/jpeg;base64,/9j/4AAQSkZJRgABAQAAAQABAAD/2wCEAAkGBhESEBIOEBAUEBMUEBYQFBUTEBUSFBURHxwaFhQQFRQaJygqGB4lGRcVKy8gIys1LDgsFiA9QTE0OCYuLCoBCQoKDQsOGg8PGTUkHyI0NTU1NDUrNTQ0Nio1MTU2LTUpLTUwNSwvLC8pNikpLDQyLiwwLiwuLCksNC4sLDUsLf/AABEIAFIAXAMBIgACEQEDEQH/xAAbAAACAgMBAAAAAAAAAAAAAAAAAwEGBAUHAv/EADYQAAEDAQQDDwQDAQAAAAAAAAEAAhEDBBIhMQVhcQYTFDJBUVKBgpGSosHR4SJDYrEjM0Kh/8QAGQEBAAMBAQAAAAAAAAAAAAAAAAMEBQEG/8QAIxEAAgICAgEEAwAAAAAAAAAAAAIBAwQRITESE1Fx8AUUIv/aAAwDAQACEQMRAD8A7Y5xm6DGE5So3t3T8vygf2dn1CcgE72/p+X5Rvb+n5flOQgE72/p+X5Rvb+n5flOQgE72/p+X5Rvb+n5flOQgE72/p+X5Q68BJdMavlOSrTxDsQDAVKhuQUoBP3Oz6hYlbT9BlQ0XvDXCJkGMcRisv7nZ9Qqpp/ciyvaH1S2oHGPqp1IMAQJbj+lLUqNOnngr5DWKsTXHJa6NsY/Fj2u2OBWPV03QaSHVWAgwcZx5sFQK+5S0UpdRtLjAJDajIJ/EOb7Kh2g2kSHtJIMkFzgZzmDkZL+8cwVxMRH6bZSnNtXhliJO4jdZZJAFdriYgDGZBIjqBPUsunpmg7Ko0bcP2uIaHt1wlzmGRLREQMrxjnMDqDRyLd0tOjnI24KX9FddyVm/JWK2oiJ+/J11lYHikHYQUxc+3KltasKzzXomhULWS9jaFovNE/TE4Xhn3q8i04EkYDlnvKzbUhG8Yk2KXZ0hmjWzISrTxDsRZrQHtD25FFp4h2KMmGNyClQ3IKUAn7nZ9QqRusstsFrdWszmuFxgu37jwQOScCrv9zs+oSrToxj3XzIdlIKmps9NtlfJp9ZPEoFHd5aKJuWqk4cn8jCB1OGfetXpbdbQrPc3eAQMARBdMcjsP8ARaBt5gV0e0aGMECHjouGB6lzDT24Msc57GktknDBze7PNaNL0vO4jUmVdTdWummZUxaekKTo/hJyGFTMkGGtwxJOX4guMCJ3DNF0iBMtdAkB14A8onBVazaOqU3XmuOAMTjBJk4HVd7lsqWkKo4zZ2YK7qfczLPHf8l/0XaqApU6VRoc5rAy9BExgMtULY3WPpEUahcwnK9eGsBUCwWys9zN7otqt3wNqiqXNYKRBvElvLAw1wug6DslnoURRsjA1l4uDJP0k4umcQFjZVdaNx2egwbLrK9v11BnaIplrS05A4D9rKtPEOxKdbWsLWuwvGBtTbRxDsVQ0BjcgpUNyClAJH9nZ9QnJI/s7PqE5ACx69ja7kxWQhdidHJjZVtJ7lGOxAunnGR2haG07mHt/wA3h+OP/F0YhLfZ2nkVqvKdOChdgV2TvqSj7kaO92itTukg0WOP0yJDiIPNmrLwOnN4AscOVhiOpbCnZA1xcOUQvbqIOYlQ3PFr+RZxqpprhNmidSLrQ2TfN4aobzn2W9tHEOxeaNka0kgYkzzr1aeIdiiJxjcgpUNyClAJ+52fUJyS4w68crsZSp4S3X4T7IBqErhLdfhd7I4S3X4XeyAahK4S3X4XeyOEt1+F3sgGoSuEt1+F3sjhLdfhd7IBqVaeIdiOEt1+F3svNSqHAgTJ1EIBzcgpUNyUoCEQhCAIRCEIAhEIQgCEQhCAIQQhCAlCEID/2Q=="/>
          <p:cNvSpPr>
            <a:spLocks noChangeAspect="1" noChangeArrowheads="1"/>
          </p:cNvSpPr>
          <p:nvPr/>
        </p:nvSpPr>
        <p:spPr bwMode="auto">
          <a:xfrm>
            <a:off x="188864" y="-327635"/>
            <a:ext cx="1061760" cy="6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7" tIns="41018" rIns="82037" bIns="41018"/>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endParaRPr kumimoji="0" lang="en-US" altLang="en-US" sz="1799"/>
          </a:p>
        </p:txBody>
      </p:sp>
      <p:pic>
        <p:nvPicPr>
          <p:cNvPr id="49158" name="Picture 12" descr="http://www.useful-free-stuff.com/Data/icons/3d-glossy-blue-orb-icon-transport-travel-full-set/3d-glossy-blue-orb-icon-transport-travel-anchor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2942" y="2084739"/>
            <a:ext cx="2321908" cy="169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4" descr="http://gadgetwe.com/wp-content/uploads/2010/05/world_population_clock_gadget_icon_220.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4412" y="2219640"/>
            <a:ext cx="1893395" cy="137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6" descr="http://www.best2serve.com/design/best2serve/graphics/default/totalcare/icon_peace_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0544" y="2011732"/>
            <a:ext cx="2425068" cy="158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2610717" y="2312270"/>
            <a:ext cx="1589326" cy="1191995"/>
          </a:xfrm>
          <a:prstGeom prst="ellipse">
            <a:avLst/>
          </a:prstGeom>
          <a:blipFill>
            <a:blip r:embed="rId13" cstate="print">
              <a:extLst>
                <a:ext uri="{28A0092B-C50C-407E-A947-70E740481C1C}">
                  <a14:useLocalDpi xmlns:a14="http://schemas.microsoft.com/office/drawing/2010/main" val="0"/>
                </a:ext>
              </a:extLst>
            </a:blip>
            <a:srcRec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4">
              <a:tint val="50000"/>
              <a:hueOff val="-796256"/>
              <a:satOff val="4522"/>
              <a:lumOff val="359"/>
              <a:alphaOff val="0"/>
            </a:schemeClr>
          </a:effectRef>
          <a:fontRef idx="minor">
            <a:schemeClr val="lt1">
              <a:hueOff val="0"/>
              <a:satOff val="0"/>
              <a:lumOff val="0"/>
              <a:alphaOff val="0"/>
            </a:schemeClr>
          </a:fontRef>
        </p:style>
      </p:sp>
      <p:sp>
        <p:nvSpPr>
          <p:cNvPr id="11" name="Oval 10"/>
          <p:cNvSpPr/>
          <p:nvPr/>
        </p:nvSpPr>
        <p:spPr>
          <a:xfrm>
            <a:off x="9955255" y="2296426"/>
            <a:ext cx="1589326" cy="1191995"/>
          </a:xfrm>
          <a:prstGeom prst="ellipse">
            <a:avLst/>
          </a:prstGeom>
          <a:blipFill>
            <a:blip r:embed="rId14" cstate="print">
              <a:extLst>
                <a:ext uri="{28A0092B-C50C-407E-A947-70E740481C1C}">
                  <a14:useLocalDpi xmlns:a14="http://schemas.microsoft.com/office/drawing/2010/main" val="0"/>
                </a:ext>
              </a:extLst>
            </a:blip>
            <a:srcRec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4">
              <a:tint val="50000"/>
              <a:hueOff val="-3981281"/>
              <a:satOff val="22610"/>
              <a:lumOff val="1795"/>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983031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p:cNvSpPr>
            <a:spLocks noGrp="1"/>
          </p:cNvSpPr>
          <p:nvPr>
            <p:ph idx="1"/>
          </p:nvPr>
        </p:nvSpPr>
        <p:spPr>
          <a:xfrm>
            <a:off x="5662364" y="3146917"/>
            <a:ext cx="4392488" cy="587897"/>
          </a:xfrm>
        </p:spPr>
        <p:txBody>
          <a:bodyPr rtlCol="0"/>
          <a:lstStyle/>
          <a:p>
            <a:pPr marL="0" indent="0" rtl="0">
              <a:buNone/>
            </a:pPr>
            <a:r>
              <a:rPr lang="en-US" altLang="zh-CN" sz="3200" dirty="0" smtClean="0"/>
              <a:t>CLSP</a:t>
            </a:r>
            <a:r>
              <a:rPr lang="zh-CN" altLang="en-US" sz="3200" dirty="0"/>
              <a:t>进展</a:t>
            </a:r>
            <a:endParaRPr lang="en-US" altLang="zh-CN" sz="3200" dirty="0" smtClean="0"/>
          </a:p>
        </p:txBody>
      </p:sp>
      <p:grpSp>
        <p:nvGrpSpPr>
          <p:cNvPr id="7" name="组合 6"/>
          <p:cNvGrpSpPr/>
          <p:nvPr/>
        </p:nvGrpSpPr>
        <p:grpSpPr>
          <a:xfrm>
            <a:off x="3070076" y="2276872"/>
            <a:ext cx="2327988" cy="2327988"/>
            <a:chOff x="1413892" y="2276872"/>
            <a:chExt cx="2327988" cy="2327988"/>
          </a:xfrm>
        </p:grpSpPr>
        <p:sp>
          <p:nvSpPr>
            <p:cNvPr id="8" name="MH_Other_1"/>
            <p:cNvSpPr>
              <a:spLocks noChangeArrowheads="1"/>
            </p:cNvSpPr>
            <p:nvPr>
              <p:custDataLst>
                <p:tags r:id="rId1"/>
              </p:custDataLst>
            </p:nvPr>
          </p:nvSpPr>
          <p:spPr bwMode="auto">
            <a:xfrm>
              <a:off x="1413892" y="2276872"/>
              <a:ext cx="2327988" cy="2327988"/>
            </a:xfrm>
            <a:prstGeom prst="chevron">
              <a:avLst>
                <a:gd name="adj" fmla="val 50000"/>
              </a:avLst>
            </a:prstGeom>
            <a:solidFill>
              <a:schemeClr val="accent1"/>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sz="253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Other_2"/>
            <p:cNvSpPr/>
            <p:nvPr>
              <p:custDataLst>
                <p:tags r:id="rId2"/>
              </p:custDataLst>
            </p:nvPr>
          </p:nvSpPr>
          <p:spPr>
            <a:xfrm>
              <a:off x="2640061" y="3051832"/>
              <a:ext cx="778069" cy="778069"/>
            </a:xfrm>
            <a:prstGeom prst="ellipse">
              <a:avLst/>
            </a:prstGeom>
            <a:solidFill>
              <a:srgbClr val="FFFFFF"/>
            </a:solidFill>
          </p:spPr>
          <p:txBody>
            <a:bodyPr lIns="0" tIns="0" rIns="0" bIns="0" anchor="ctr"/>
            <a:lstStyle/>
            <a:p>
              <a:pPr algn="ctr">
                <a:defRPr/>
              </a:pPr>
              <a:r>
                <a:rPr lang="en-US" altLang="zh-CN" sz="3200" dirty="0" smtClean="0">
                  <a:solidFill>
                    <a:schemeClr val="accent1"/>
                  </a:solidFill>
                  <a:latin typeface="Niagara Solid" panose="04020502070702020202" pitchFamily="82" charset="0"/>
                  <a:ea typeface="微软雅黑" panose="020B0503020204020204" pitchFamily="34" charset="-122"/>
                  <a:sym typeface="Arial" panose="020B0604020202020204" pitchFamily="34" charset="0"/>
                </a:rPr>
                <a:t>03</a:t>
              </a:r>
              <a:endParaRPr lang="zh-CN" altLang="en-US" sz="3200" dirty="0" err="1">
                <a:solidFill>
                  <a:schemeClr val="accent1"/>
                </a:solidFill>
                <a:latin typeface="Niagara Solid" panose="04020502070702020202" pitchFamily="82" charset="0"/>
                <a:ea typeface="微软雅黑" panose="020B0503020204020204" pitchFamily="34" charset="-122"/>
                <a:sym typeface="Arial" panose="020B0604020202020204" pitchFamily="34" charset="0"/>
              </a:endParaRPr>
            </a:p>
          </p:txBody>
        </p:sp>
      </p:grpSp>
      <p:sp>
        <p:nvSpPr>
          <p:cNvPr id="10" name="文本框 9"/>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11" name="文本框 10"/>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99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981844" y="2564904"/>
            <a:ext cx="3131839" cy="959768"/>
          </a:xfrm>
        </p:spPr>
        <p:txBody>
          <a:bodyPr rtlCol="0">
            <a:normAutofit/>
          </a:bodyPr>
          <a:lstStyle/>
          <a:p>
            <a:pPr algn="ctr" rtl="0"/>
            <a:r>
              <a:rPr lang="zh-CN" altLang="en-US" sz="6000" dirty="0"/>
              <a:t>目录</a:t>
            </a:r>
            <a:endParaRPr lang="en-US" sz="6000" dirty="0"/>
          </a:p>
        </p:txBody>
      </p:sp>
      <p:sp>
        <p:nvSpPr>
          <p:cNvPr id="14" name="内容占位符 13"/>
          <p:cNvSpPr>
            <a:spLocks noGrp="1"/>
          </p:cNvSpPr>
          <p:nvPr>
            <p:ph idx="1"/>
          </p:nvPr>
        </p:nvSpPr>
        <p:spPr>
          <a:xfrm>
            <a:off x="5150002" y="1412777"/>
            <a:ext cx="3796571" cy="576063"/>
          </a:xfrm>
        </p:spPr>
        <p:txBody>
          <a:bodyPr rtlCol="0">
            <a:normAutofit/>
          </a:bodyPr>
          <a:lstStyle/>
          <a:p>
            <a:pPr marL="0" indent="0" rtl="0">
              <a:buNone/>
            </a:pPr>
            <a:r>
              <a:rPr lang="en-US" altLang="zh-CN" sz="3200" dirty="0" smtClean="0"/>
              <a:t>FOLIO</a:t>
            </a:r>
            <a:r>
              <a:rPr lang="zh-CN" altLang="en-US" sz="3200" dirty="0"/>
              <a:t>介绍</a:t>
            </a:r>
            <a:endParaRPr lang="en-US" altLang="zh-CN" sz="3200" dirty="0" smtClean="0"/>
          </a:p>
          <a:p>
            <a:pPr rtl="0"/>
            <a:endParaRPr lang="en-US" altLang="zh-CN" dirty="0" smtClean="0">
              <a:latin typeface="微软雅黑" panose="020B0503020204020204" pitchFamily="34" charset="-122"/>
              <a:ea typeface="微软雅黑" panose="020B0503020204020204" pitchFamily="34" charset="-122"/>
            </a:endParaRPr>
          </a:p>
          <a:p>
            <a:pPr rtl="0"/>
            <a:endParaRPr lang="zh-cn" dirty="0">
              <a:latin typeface="微软雅黑" panose="020B0503020204020204" pitchFamily="34" charset="-122"/>
              <a:ea typeface="微软雅黑" panose="020B0503020204020204" pitchFamily="34" charset="-122"/>
            </a:endParaRPr>
          </a:p>
          <a:p>
            <a:pPr rtl="0"/>
            <a:endParaRPr lang="en-US" dirty="0">
              <a:latin typeface="微软雅黑" panose="020B0503020204020204" pitchFamily="34" charset="-122"/>
              <a:ea typeface="微软雅黑" panose="020B0503020204020204" pitchFamily="34" charset="-122"/>
            </a:endParaRPr>
          </a:p>
        </p:txBody>
      </p:sp>
      <p:sp>
        <p:nvSpPr>
          <p:cNvPr id="2" name="文本框 1"/>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3" name="文本框 2"/>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6" name="椭圆 5"/>
          <p:cNvSpPr/>
          <p:nvPr/>
        </p:nvSpPr>
        <p:spPr>
          <a:xfrm>
            <a:off x="4477492" y="1340768"/>
            <a:ext cx="600502" cy="6005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0070C0"/>
                </a:solidFill>
                <a:latin typeface="Niagara Solid" pitchFamily="82" charset="0"/>
              </a:rPr>
              <a:t>01</a:t>
            </a:r>
            <a:endParaRPr lang="zh-CN" altLang="en-US" sz="3200" dirty="0">
              <a:solidFill>
                <a:srgbClr val="0070C0"/>
              </a:solidFill>
              <a:latin typeface="Niagara Solid" pitchFamily="82" charset="0"/>
            </a:endParaRPr>
          </a:p>
        </p:txBody>
      </p:sp>
      <p:grpSp>
        <p:nvGrpSpPr>
          <p:cNvPr id="4" name="组合 3"/>
          <p:cNvGrpSpPr/>
          <p:nvPr/>
        </p:nvGrpSpPr>
        <p:grpSpPr>
          <a:xfrm>
            <a:off x="4491036" y="2744537"/>
            <a:ext cx="4455537" cy="636893"/>
            <a:chOff x="4491036" y="2744537"/>
            <a:chExt cx="4455537" cy="636893"/>
          </a:xfrm>
        </p:grpSpPr>
        <p:sp>
          <p:nvSpPr>
            <p:cNvPr id="7" name="椭圆 6"/>
            <p:cNvSpPr/>
            <p:nvPr/>
          </p:nvSpPr>
          <p:spPr>
            <a:xfrm>
              <a:off x="4491036" y="2744537"/>
              <a:ext cx="600502" cy="6005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0070C0"/>
                  </a:solidFill>
                  <a:latin typeface="Niagara Solid" pitchFamily="82" charset="0"/>
                </a:rPr>
                <a:t>02</a:t>
              </a:r>
              <a:endParaRPr lang="zh-CN" altLang="en-US" sz="3200" dirty="0">
                <a:solidFill>
                  <a:srgbClr val="0070C0"/>
                </a:solidFill>
                <a:latin typeface="Niagara Solid" pitchFamily="82" charset="0"/>
              </a:endParaRPr>
            </a:p>
          </p:txBody>
        </p:sp>
        <p:sp>
          <p:nvSpPr>
            <p:cNvPr id="9" name="内容占位符 13"/>
            <p:cNvSpPr txBox="1">
              <a:spLocks/>
            </p:cNvSpPr>
            <p:nvPr/>
          </p:nvSpPr>
          <p:spPr>
            <a:xfrm>
              <a:off x="5150002" y="2780928"/>
              <a:ext cx="3796571" cy="600502"/>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altLang="zh-CN" sz="3200" dirty="0" smtClean="0"/>
                <a:t>CLSP</a:t>
              </a:r>
              <a:r>
                <a:rPr lang="zh-CN" altLang="en-US" sz="3200" dirty="0"/>
                <a:t>规划</a:t>
              </a:r>
              <a:endParaRPr lang="en-US" altLang="zh-CN" sz="3200" dirty="0" smtClean="0"/>
            </a:p>
            <a:p>
              <a:endParaRPr lang="en-US" altLang="zh-CN" dirty="0" smtClean="0"/>
            </a:p>
            <a:p>
              <a:endParaRPr lang="zh-cn" dirty="0" smtClean="0"/>
            </a:p>
            <a:p>
              <a:endParaRPr lang="en-US" dirty="0"/>
            </a:p>
          </p:txBody>
        </p:sp>
      </p:grpSp>
      <p:grpSp>
        <p:nvGrpSpPr>
          <p:cNvPr id="5" name="组合 4"/>
          <p:cNvGrpSpPr/>
          <p:nvPr/>
        </p:nvGrpSpPr>
        <p:grpSpPr>
          <a:xfrm>
            <a:off x="4485798" y="4195962"/>
            <a:ext cx="4156131" cy="673198"/>
            <a:chOff x="4485798" y="4059425"/>
            <a:chExt cx="4156131" cy="673198"/>
          </a:xfrm>
        </p:grpSpPr>
        <p:sp>
          <p:nvSpPr>
            <p:cNvPr id="8" name="椭圆 7"/>
            <p:cNvSpPr/>
            <p:nvPr/>
          </p:nvSpPr>
          <p:spPr>
            <a:xfrm>
              <a:off x="4485798" y="4059425"/>
              <a:ext cx="600502" cy="6005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0070C0"/>
                  </a:solidFill>
                  <a:latin typeface="Niagara Solid" pitchFamily="82" charset="0"/>
                </a:rPr>
                <a:t>03</a:t>
              </a:r>
              <a:endParaRPr lang="zh-CN" altLang="en-US" sz="3200" dirty="0">
                <a:solidFill>
                  <a:srgbClr val="0070C0"/>
                </a:solidFill>
                <a:latin typeface="Niagara Solid" pitchFamily="82" charset="0"/>
              </a:endParaRPr>
            </a:p>
          </p:txBody>
        </p:sp>
        <p:sp>
          <p:nvSpPr>
            <p:cNvPr id="10" name="内容占位符 13"/>
            <p:cNvSpPr txBox="1">
              <a:spLocks/>
            </p:cNvSpPr>
            <p:nvPr/>
          </p:nvSpPr>
          <p:spPr>
            <a:xfrm>
              <a:off x="5150002" y="4119781"/>
              <a:ext cx="3491927" cy="612842"/>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altLang="zh-CN" sz="3200" dirty="0" smtClean="0"/>
                <a:t>CLSP</a:t>
              </a:r>
              <a:r>
                <a:rPr lang="zh-CN" altLang="en-US" sz="3200" dirty="0" smtClean="0"/>
                <a:t>进展</a:t>
              </a:r>
              <a:endParaRPr lang="en-US" altLang="zh-CN" sz="3200" dirty="0" smtClean="0"/>
            </a:p>
            <a:p>
              <a:endParaRPr lang="en-US" altLang="zh-CN" dirty="0" smtClean="0"/>
            </a:p>
            <a:p>
              <a:endParaRPr lang="zh-cn" dirty="0" smtClean="0"/>
            </a:p>
            <a:p>
              <a:endParaRPr lang="en-US" dirty="0"/>
            </a:p>
          </p:txBody>
        </p:sp>
      </p:gr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0116" y="116632"/>
            <a:ext cx="4896544" cy="743744"/>
          </a:xfrm>
        </p:spPr>
        <p:txBody>
          <a:bodyPr/>
          <a:lstStyle/>
          <a:p>
            <a:pPr algn="ctr"/>
            <a:r>
              <a:rPr lang="zh-CN" altLang="en-US" dirty="0" smtClean="0"/>
              <a:t>时间表</a:t>
            </a:r>
            <a:endParaRPr lang="zh-CN" altLang="en-US" dirty="0"/>
          </a:p>
        </p:txBody>
      </p:sp>
      <p:cxnSp>
        <p:nvCxnSpPr>
          <p:cNvPr id="4" name="Straight Connector 40"/>
          <p:cNvCxnSpPr/>
          <p:nvPr/>
        </p:nvCxnSpPr>
        <p:spPr>
          <a:xfrm>
            <a:off x="216073" y="3686892"/>
            <a:ext cx="10623723" cy="301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Rounded Rectangle 24"/>
          <p:cNvSpPr/>
          <p:nvPr/>
        </p:nvSpPr>
        <p:spPr>
          <a:xfrm>
            <a:off x="216073" y="35010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latin typeface="华文仿宋" panose="02010600040101010101" pitchFamily="2" charset="-122"/>
              <a:ea typeface="华文仿宋" panose="02010600040101010101" pitchFamily="2" charset="-122"/>
            </a:endParaRPr>
          </a:p>
        </p:txBody>
      </p:sp>
      <p:sp>
        <p:nvSpPr>
          <p:cNvPr id="6" name="Rectangle 28"/>
          <p:cNvSpPr/>
          <p:nvPr/>
        </p:nvSpPr>
        <p:spPr>
          <a:xfrm>
            <a:off x="240935" y="3501008"/>
            <a:ext cx="975667" cy="400110"/>
          </a:xfrm>
          <a:prstGeom prst="rect">
            <a:avLst/>
          </a:prstGeom>
        </p:spPr>
        <p:txBody>
          <a:bodyPr wrap="square">
            <a:spAutoFit/>
          </a:bodyPr>
          <a:lstStyle/>
          <a:p>
            <a:r>
              <a:rPr lang="en-US" altLang="zh-CN" sz="2000" dirty="0" smtClean="0">
                <a:solidFill>
                  <a:srgbClr val="F2F2F2"/>
                </a:solidFill>
                <a:latin typeface="华文仿宋" panose="02010600040101010101" pitchFamily="2" charset="-122"/>
                <a:ea typeface="华文仿宋" panose="02010600040101010101" pitchFamily="2" charset="-122"/>
              </a:rPr>
              <a:t>2017.3</a:t>
            </a:r>
            <a:endParaRPr lang="bg-BG" sz="2000" dirty="0">
              <a:solidFill>
                <a:srgbClr val="F2F2F2"/>
              </a:solidFill>
              <a:latin typeface="华文仿宋" panose="02010600040101010101" pitchFamily="2" charset="-122"/>
              <a:ea typeface="华文仿宋" panose="02010600040101010101" pitchFamily="2" charset="-122"/>
            </a:endParaRPr>
          </a:p>
        </p:txBody>
      </p:sp>
      <p:sp>
        <p:nvSpPr>
          <p:cNvPr id="7" name="Rounded Rectangle 47"/>
          <p:cNvSpPr/>
          <p:nvPr/>
        </p:nvSpPr>
        <p:spPr>
          <a:xfrm>
            <a:off x="1392324" y="3501008"/>
            <a:ext cx="871297" cy="36304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latin typeface="华文仿宋" panose="02010600040101010101" pitchFamily="2" charset="-122"/>
              <a:ea typeface="华文仿宋" panose="02010600040101010101" pitchFamily="2" charset="-122"/>
            </a:endParaRPr>
          </a:p>
        </p:txBody>
      </p:sp>
      <p:sp>
        <p:nvSpPr>
          <p:cNvPr id="8" name="Rectangle 48"/>
          <p:cNvSpPr/>
          <p:nvPr/>
        </p:nvSpPr>
        <p:spPr>
          <a:xfrm>
            <a:off x="1413892" y="3501008"/>
            <a:ext cx="863954" cy="400110"/>
          </a:xfrm>
          <a:prstGeom prst="rect">
            <a:avLst/>
          </a:prstGeom>
        </p:spPr>
        <p:txBody>
          <a:bodyPr wrap="none">
            <a:spAutoFit/>
          </a:bodyPr>
          <a:lstStyle/>
          <a:p>
            <a:r>
              <a:rPr lang="en-US" altLang="zh-CN" sz="2000" dirty="0" smtClean="0">
                <a:solidFill>
                  <a:srgbClr val="F2F2F2"/>
                </a:solidFill>
                <a:latin typeface="华文仿宋" panose="02010600040101010101" pitchFamily="2" charset="-122"/>
                <a:ea typeface="华文仿宋" panose="02010600040101010101" pitchFamily="2" charset="-122"/>
              </a:rPr>
              <a:t>2017.6</a:t>
            </a:r>
            <a:endParaRPr lang="bg-BG" sz="2000" dirty="0">
              <a:solidFill>
                <a:srgbClr val="F2F2F2"/>
              </a:solidFill>
              <a:latin typeface="华文仿宋" panose="02010600040101010101" pitchFamily="2" charset="-122"/>
              <a:ea typeface="华文仿宋" panose="02010600040101010101" pitchFamily="2" charset="-122"/>
            </a:endParaRPr>
          </a:p>
        </p:txBody>
      </p:sp>
      <p:sp>
        <p:nvSpPr>
          <p:cNvPr id="9" name="Rounded Rectangle 50"/>
          <p:cNvSpPr/>
          <p:nvPr/>
        </p:nvSpPr>
        <p:spPr>
          <a:xfrm>
            <a:off x="2568574" y="35010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latin typeface="华文仿宋" panose="02010600040101010101" pitchFamily="2" charset="-122"/>
              <a:ea typeface="华文仿宋" panose="02010600040101010101" pitchFamily="2" charset="-122"/>
            </a:endParaRPr>
          </a:p>
        </p:txBody>
      </p:sp>
      <p:sp>
        <p:nvSpPr>
          <p:cNvPr id="10" name="Rectangle 51"/>
          <p:cNvSpPr/>
          <p:nvPr/>
        </p:nvSpPr>
        <p:spPr>
          <a:xfrm>
            <a:off x="2566020" y="3501008"/>
            <a:ext cx="863954" cy="400110"/>
          </a:xfrm>
          <a:prstGeom prst="rect">
            <a:avLst/>
          </a:prstGeom>
        </p:spPr>
        <p:txBody>
          <a:bodyPr wrap="none">
            <a:spAutoFit/>
          </a:bodyPr>
          <a:lstStyle/>
          <a:p>
            <a:r>
              <a:rPr lang="en-US" altLang="zh-CN" sz="2000" dirty="0" smtClean="0">
                <a:solidFill>
                  <a:srgbClr val="F2F2F2"/>
                </a:solidFill>
                <a:latin typeface="华文仿宋" panose="02010600040101010101" pitchFamily="2" charset="-122"/>
                <a:ea typeface="华文仿宋" panose="02010600040101010101" pitchFamily="2" charset="-122"/>
              </a:rPr>
              <a:t>2017.9</a:t>
            </a:r>
            <a:endParaRPr lang="bg-BG" sz="2000" dirty="0">
              <a:solidFill>
                <a:srgbClr val="F2F2F2"/>
              </a:solidFill>
              <a:latin typeface="华文仿宋" panose="02010600040101010101" pitchFamily="2" charset="-122"/>
              <a:ea typeface="华文仿宋" panose="02010600040101010101" pitchFamily="2" charset="-122"/>
            </a:endParaRPr>
          </a:p>
        </p:txBody>
      </p:sp>
      <p:sp>
        <p:nvSpPr>
          <p:cNvPr id="11" name="Rounded Rectangle 54"/>
          <p:cNvSpPr/>
          <p:nvPr/>
        </p:nvSpPr>
        <p:spPr>
          <a:xfrm>
            <a:off x="3744825" y="3501008"/>
            <a:ext cx="871297" cy="36304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latin typeface="华文仿宋" panose="02010600040101010101" pitchFamily="2" charset="-122"/>
              <a:ea typeface="华文仿宋" panose="02010600040101010101" pitchFamily="2" charset="-122"/>
            </a:endParaRPr>
          </a:p>
        </p:txBody>
      </p:sp>
      <p:sp>
        <p:nvSpPr>
          <p:cNvPr id="12" name="Rectangle 55"/>
          <p:cNvSpPr/>
          <p:nvPr/>
        </p:nvSpPr>
        <p:spPr>
          <a:xfrm>
            <a:off x="3694117" y="3501008"/>
            <a:ext cx="960135" cy="400110"/>
          </a:xfrm>
          <a:prstGeom prst="rect">
            <a:avLst/>
          </a:prstGeom>
        </p:spPr>
        <p:txBody>
          <a:bodyPr wrap="none">
            <a:spAutoFit/>
          </a:bodyPr>
          <a:lstStyle/>
          <a:p>
            <a:r>
              <a:rPr lang="en-US" altLang="zh-CN" sz="2000" dirty="0" smtClean="0">
                <a:solidFill>
                  <a:srgbClr val="F2F2F2"/>
                </a:solidFill>
                <a:latin typeface="华文仿宋" panose="02010600040101010101" pitchFamily="2" charset="-122"/>
                <a:ea typeface="华文仿宋" panose="02010600040101010101" pitchFamily="2" charset="-122"/>
              </a:rPr>
              <a:t>2017.11</a:t>
            </a:r>
            <a:endParaRPr lang="bg-BG" sz="2000" dirty="0">
              <a:solidFill>
                <a:srgbClr val="F2F2F2"/>
              </a:solidFill>
              <a:latin typeface="华文仿宋" panose="02010600040101010101" pitchFamily="2" charset="-122"/>
              <a:ea typeface="华文仿宋" panose="02010600040101010101" pitchFamily="2" charset="-122"/>
            </a:endParaRPr>
          </a:p>
        </p:txBody>
      </p:sp>
      <p:sp>
        <p:nvSpPr>
          <p:cNvPr id="13" name="Rounded Rectangle 58"/>
          <p:cNvSpPr/>
          <p:nvPr/>
        </p:nvSpPr>
        <p:spPr>
          <a:xfrm>
            <a:off x="4921076" y="35010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latin typeface="华文仿宋" panose="02010600040101010101" pitchFamily="2" charset="-122"/>
              <a:ea typeface="华文仿宋" panose="02010600040101010101" pitchFamily="2" charset="-122"/>
            </a:endParaRPr>
          </a:p>
        </p:txBody>
      </p:sp>
      <p:sp>
        <p:nvSpPr>
          <p:cNvPr id="14" name="Rectangle 59"/>
          <p:cNvSpPr/>
          <p:nvPr/>
        </p:nvSpPr>
        <p:spPr>
          <a:xfrm>
            <a:off x="4942284" y="3501008"/>
            <a:ext cx="873765" cy="400110"/>
          </a:xfrm>
          <a:prstGeom prst="rect">
            <a:avLst/>
          </a:prstGeom>
        </p:spPr>
        <p:txBody>
          <a:bodyPr wrap="none">
            <a:spAutoFit/>
          </a:bodyPr>
          <a:lstStyle/>
          <a:p>
            <a:r>
              <a:rPr lang="en-US" altLang="zh-CN" sz="2000" dirty="0" smtClean="0">
                <a:solidFill>
                  <a:srgbClr val="F2F2F2"/>
                </a:solidFill>
                <a:latin typeface="华文仿宋" panose="02010600040101010101" pitchFamily="2" charset="-122"/>
                <a:ea typeface="华文仿宋" panose="02010600040101010101" pitchFamily="2" charset="-122"/>
              </a:rPr>
              <a:t>2018.3</a:t>
            </a:r>
            <a:endParaRPr lang="bg-BG" sz="2000" dirty="0">
              <a:solidFill>
                <a:srgbClr val="F2F2F2"/>
              </a:solidFill>
              <a:latin typeface="华文仿宋" panose="02010600040101010101" pitchFamily="2" charset="-122"/>
              <a:ea typeface="华文仿宋" panose="02010600040101010101" pitchFamily="2" charset="-122"/>
            </a:endParaRPr>
          </a:p>
        </p:txBody>
      </p:sp>
      <p:sp>
        <p:nvSpPr>
          <p:cNvPr id="15" name="Rounded Rectangle 62"/>
          <p:cNvSpPr/>
          <p:nvPr/>
        </p:nvSpPr>
        <p:spPr>
          <a:xfrm>
            <a:off x="6097326" y="3501008"/>
            <a:ext cx="871297" cy="363040"/>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latin typeface="华文仿宋" panose="02010600040101010101" pitchFamily="2" charset="-122"/>
              <a:ea typeface="华文仿宋" panose="02010600040101010101" pitchFamily="2" charset="-122"/>
            </a:endParaRPr>
          </a:p>
        </p:txBody>
      </p:sp>
      <p:sp>
        <p:nvSpPr>
          <p:cNvPr id="16" name="Rectangle 63"/>
          <p:cNvSpPr/>
          <p:nvPr/>
        </p:nvSpPr>
        <p:spPr>
          <a:xfrm>
            <a:off x="6094412" y="3501008"/>
            <a:ext cx="841897" cy="400110"/>
          </a:xfrm>
          <a:prstGeom prst="rect">
            <a:avLst/>
          </a:prstGeom>
        </p:spPr>
        <p:txBody>
          <a:bodyPr wrap="none">
            <a:spAutoFit/>
          </a:bodyPr>
          <a:lstStyle/>
          <a:p>
            <a:r>
              <a:rPr lang="en-US" altLang="zh-CN" sz="2000" dirty="0" smtClean="0">
                <a:solidFill>
                  <a:srgbClr val="F2F2F2"/>
                </a:solidFill>
                <a:latin typeface="华文仿宋" panose="02010600040101010101" pitchFamily="2" charset="-122"/>
                <a:ea typeface="华文仿宋" panose="02010600040101010101" pitchFamily="2" charset="-122"/>
              </a:rPr>
              <a:t>2018.4</a:t>
            </a:r>
            <a:endParaRPr lang="bg-BG" sz="2000" dirty="0">
              <a:solidFill>
                <a:srgbClr val="F2F2F2"/>
              </a:solidFill>
              <a:latin typeface="华文仿宋" panose="02010600040101010101" pitchFamily="2" charset="-122"/>
              <a:ea typeface="华文仿宋" panose="02010600040101010101" pitchFamily="2" charset="-122"/>
            </a:endParaRPr>
          </a:p>
        </p:txBody>
      </p:sp>
      <p:sp>
        <p:nvSpPr>
          <p:cNvPr id="17" name="Rounded Rectangle 66"/>
          <p:cNvSpPr/>
          <p:nvPr/>
        </p:nvSpPr>
        <p:spPr>
          <a:xfrm>
            <a:off x="7280188" y="3501008"/>
            <a:ext cx="882304" cy="36304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dirty="0">
              <a:latin typeface="华文仿宋" panose="02010600040101010101" pitchFamily="2" charset="-122"/>
              <a:ea typeface="华文仿宋" panose="02010600040101010101" pitchFamily="2" charset="-122"/>
            </a:endParaRPr>
          </a:p>
        </p:txBody>
      </p:sp>
      <p:cxnSp>
        <p:nvCxnSpPr>
          <p:cNvPr id="19" name="Straight Arrow Connector 72"/>
          <p:cNvCxnSpPr>
            <a:stCxn id="5" idx="0"/>
          </p:cNvCxnSpPr>
          <p:nvPr/>
        </p:nvCxnSpPr>
        <p:spPr>
          <a:xfrm flipV="1">
            <a:off x="651722" y="2883792"/>
            <a:ext cx="740601" cy="617216"/>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76"/>
          <p:cNvCxnSpPr>
            <a:stCxn id="10" idx="0"/>
          </p:cNvCxnSpPr>
          <p:nvPr/>
        </p:nvCxnSpPr>
        <p:spPr>
          <a:xfrm flipV="1">
            <a:off x="2997997" y="2875541"/>
            <a:ext cx="746828" cy="625467"/>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79"/>
          <p:cNvCxnSpPr>
            <a:stCxn id="13" idx="0"/>
          </p:cNvCxnSpPr>
          <p:nvPr/>
        </p:nvCxnSpPr>
        <p:spPr>
          <a:xfrm flipV="1">
            <a:off x="5356725" y="2893980"/>
            <a:ext cx="715739" cy="607028"/>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82"/>
          <p:cNvCxnSpPr>
            <a:stCxn id="7" idx="2"/>
          </p:cNvCxnSpPr>
          <p:nvPr/>
        </p:nvCxnSpPr>
        <p:spPr>
          <a:xfrm>
            <a:off x="1827973" y="3864048"/>
            <a:ext cx="703641" cy="73370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85"/>
          <p:cNvCxnSpPr/>
          <p:nvPr/>
        </p:nvCxnSpPr>
        <p:spPr>
          <a:xfrm>
            <a:off x="4186491" y="3861048"/>
            <a:ext cx="755793" cy="74954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Text Box 10"/>
          <p:cNvSpPr txBox="1">
            <a:spLocks noChangeArrowheads="1"/>
          </p:cNvSpPr>
          <p:nvPr/>
        </p:nvSpPr>
        <p:spPr bwMode="auto">
          <a:xfrm>
            <a:off x="1364911" y="4686235"/>
            <a:ext cx="2311674" cy="907941"/>
          </a:xfrm>
          <a:prstGeom prst="rect">
            <a:avLst/>
          </a:prstGeom>
          <a:noFill/>
          <a:ln w="9525">
            <a:noFill/>
            <a:miter lim="800000"/>
            <a:headEnd/>
            <a:tailEnd/>
          </a:ln>
        </p:spPr>
        <p:txBody>
          <a:bodyPr wrap="square" lIns="45720" tIns="22860" rIns="45720" bIns="22860">
            <a:spAutoFit/>
          </a:bodyPr>
          <a:lstStyle/>
          <a:p>
            <a:r>
              <a:rPr lang="zh-CN" altLang="en-US" sz="1400" dirty="0" smtClean="0"/>
              <a:t>制订开发相关标准规范</a:t>
            </a:r>
            <a:endParaRPr lang="en-US" altLang="zh-CN" sz="1400" dirty="0"/>
          </a:p>
          <a:p>
            <a:r>
              <a:rPr lang="zh-CN" altLang="en-US" sz="1400" dirty="0" smtClean="0"/>
              <a:t>开始</a:t>
            </a:r>
            <a:r>
              <a:rPr lang="en-US" altLang="zh-CN" sz="1400" dirty="0" smtClean="0"/>
              <a:t>CLSP</a:t>
            </a:r>
            <a:r>
              <a:rPr lang="zh-CN" altLang="en-US" sz="1400" dirty="0"/>
              <a:t>运营中心系统</a:t>
            </a:r>
            <a:endParaRPr lang="en-US" altLang="zh-CN" sz="1400" dirty="0"/>
          </a:p>
          <a:p>
            <a:r>
              <a:rPr lang="zh-CN" altLang="en-US" sz="1400" dirty="0"/>
              <a:t>北大中文核心期刊评价系统</a:t>
            </a:r>
            <a:endParaRPr lang="en-US" altLang="zh-CN" sz="1400" dirty="0"/>
          </a:p>
          <a:p>
            <a:r>
              <a:rPr lang="zh-CN" altLang="en-US" sz="1400" dirty="0"/>
              <a:t>大数据分析</a:t>
            </a:r>
            <a:r>
              <a:rPr lang="zh-CN" altLang="en-US" sz="1400" dirty="0" smtClean="0"/>
              <a:t>系统设计开发</a:t>
            </a:r>
            <a:endParaRPr lang="en-US" altLang="zh-CN" sz="1400" dirty="0"/>
          </a:p>
        </p:txBody>
      </p:sp>
      <p:sp>
        <p:nvSpPr>
          <p:cNvPr id="25" name="Text Box 10"/>
          <p:cNvSpPr txBox="1">
            <a:spLocks noChangeArrowheads="1"/>
          </p:cNvSpPr>
          <p:nvPr/>
        </p:nvSpPr>
        <p:spPr bwMode="auto">
          <a:xfrm>
            <a:off x="4194692" y="4660252"/>
            <a:ext cx="2311674" cy="477054"/>
          </a:xfrm>
          <a:prstGeom prst="rect">
            <a:avLst/>
          </a:prstGeom>
          <a:noFill/>
          <a:ln w="9525">
            <a:noFill/>
            <a:miter lim="800000"/>
            <a:headEnd/>
            <a:tailEnd/>
          </a:ln>
        </p:spPr>
        <p:txBody>
          <a:bodyPr wrap="square" lIns="45720" tIns="22860" rIns="45720" bIns="22860">
            <a:spAutoFit/>
          </a:bodyPr>
          <a:lstStyle/>
          <a:p>
            <a:r>
              <a:rPr lang="en-US" altLang="zh-CN" sz="1400" dirty="0"/>
              <a:t>CLSP</a:t>
            </a:r>
            <a:r>
              <a:rPr lang="zh-CN" altLang="en-US" sz="1400" dirty="0"/>
              <a:t>联盟社区规划</a:t>
            </a:r>
            <a:endParaRPr lang="en-US" altLang="zh-CN" sz="1400" dirty="0"/>
          </a:p>
          <a:p>
            <a:r>
              <a:rPr lang="en-US" altLang="zh-CN" sz="1400" dirty="0" err="1"/>
              <a:t>OpenAPI</a:t>
            </a:r>
            <a:r>
              <a:rPr lang="zh-CN" altLang="en-US" sz="1400" dirty="0"/>
              <a:t>服务上线</a:t>
            </a:r>
            <a:endParaRPr lang="en-US" altLang="zh-CN" sz="1400" dirty="0"/>
          </a:p>
        </p:txBody>
      </p:sp>
      <p:sp>
        <p:nvSpPr>
          <p:cNvPr id="26" name="Text Box 10"/>
          <p:cNvSpPr txBox="1">
            <a:spLocks noChangeArrowheads="1"/>
          </p:cNvSpPr>
          <p:nvPr/>
        </p:nvSpPr>
        <p:spPr bwMode="auto">
          <a:xfrm>
            <a:off x="189756" y="1940728"/>
            <a:ext cx="2232248" cy="907941"/>
          </a:xfrm>
          <a:prstGeom prst="rect">
            <a:avLst/>
          </a:prstGeom>
          <a:noFill/>
          <a:ln w="9525">
            <a:noFill/>
            <a:miter lim="800000"/>
            <a:headEnd/>
            <a:tailEnd/>
          </a:ln>
        </p:spPr>
        <p:txBody>
          <a:bodyPr wrap="square" lIns="45720" tIns="22860" rIns="45720" bIns="22860">
            <a:spAutoFit/>
          </a:bodyPr>
          <a:lstStyle/>
          <a:p>
            <a:r>
              <a:rPr lang="en-US" altLang="zh-CN" sz="1400" dirty="0"/>
              <a:t>CALIS</a:t>
            </a:r>
            <a:r>
              <a:rPr lang="zh-CN" altLang="en-US" sz="1400" dirty="0"/>
              <a:t>新一代图书馆平台工作组成立；</a:t>
            </a:r>
            <a:r>
              <a:rPr lang="en-US" altLang="zh-CN" sz="1400" dirty="0"/>
              <a:t> </a:t>
            </a:r>
            <a:endParaRPr lang="en-US" altLang="zh-CN" sz="1400" dirty="0" smtClean="0"/>
          </a:p>
          <a:p>
            <a:r>
              <a:rPr lang="zh-CN" altLang="en-US" sz="1400" dirty="0" smtClean="0"/>
              <a:t>开始</a:t>
            </a:r>
            <a:r>
              <a:rPr lang="en-US" altLang="zh-CN" sz="1400" dirty="0"/>
              <a:t>FOLIO</a:t>
            </a:r>
            <a:r>
              <a:rPr lang="zh-CN" altLang="en-US" sz="1400" dirty="0"/>
              <a:t>架构及核心模块研究</a:t>
            </a:r>
          </a:p>
        </p:txBody>
      </p:sp>
      <p:sp>
        <p:nvSpPr>
          <p:cNvPr id="27" name="Text Box 10"/>
          <p:cNvSpPr txBox="1">
            <a:spLocks noChangeArrowheads="1"/>
          </p:cNvSpPr>
          <p:nvPr/>
        </p:nvSpPr>
        <p:spPr bwMode="auto">
          <a:xfrm>
            <a:off x="2816288" y="2113869"/>
            <a:ext cx="1981980" cy="692497"/>
          </a:xfrm>
          <a:prstGeom prst="rect">
            <a:avLst/>
          </a:prstGeom>
          <a:noFill/>
          <a:ln w="9525">
            <a:noFill/>
            <a:miter lim="800000"/>
            <a:headEnd/>
            <a:tailEnd/>
          </a:ln>
        </p:spPr>
        <p:txBody>
          <a:bodyPr wrap="square" lIns="45720" tIns="22860" rIns="45720" bIns="22860">
            <a:spAutoFit/>
          </a:bodyPr>
          <a:lstStyle/>
          <a:p>
            <a:r>
              <a:rPr lang="zh-CN" altLang="en-US" sz="1400" dirty="0"/>
              <a:t>发布</a:t>
            </a:r>
            <a:r>
              <a:rPr lang="en-US" altLang="zh-CN" sz="1400" dirty="0"/>
              <a:t>CLSP</a:t>
            </a:r>
            <a:r>
              <a:rPr lang="zh-CN" altLang="en-US" sz="1400" dirty="0"/>
              <a:t>技术方案和开发路线图</a:t>
            </a:r>
            <a:endParaRPr lang="en-US" altLang="zh-CN" sz="1400" dirty="0"/>
          </a:p>
          <a:p>
            <a:r>
              <a:rPr lang="en-US" altLang="zh-CN" sz="1400" dirty="0" err="1"/>
              <a:t>OpenAPI</a:t>
            </a:r>
            <a:r>
              <a:rPr lang="zh-CN" altLang="en-US" sz="1400" dirty="0"/>
              <a:t>服务设计开发</a:t>
            </a:r>
            <a:endParaRPr lang="en-US" altLang="zh-CN" sz="1400" dirty="0"/>
          </a:p>
        </p:txBody>
      </p:sp>
      <p:sp>
        <p:nvSpPr>
          <p:cNvPr id="28" name="Text Box 10"/>
          <p:cNvSpPr txBox="1">
            <a:spLocks noChangeArrowheads="1"/>
          </p:cNvSpPr>
          <p:nvPr/>
        </p:nvSpPr>
        <p:spPr bwMode="auto">
          <a:xfrm>
            <a:off x="5192553" y="2160439"/>
            <a:ext cx="1997196" cy="692497"/>
          </a:xfrm>
          <a:prstGeom prst="rect">
            <a:avLst/>
          </a:prstGeom>
          <a:noFill/>
          <a:ln w="9525">
            <a:noFill/>
            <a:miter lim="800000"/>
            <a:headEnd/>
            <a:tailEnd/>
          </a:ln>
        </p:spPr>
        <p:txBody>
          <a:bodyPr wrap="square" lIns="45720" tIns="22860" rIns="45720" bIns="22860">
            <a:spAutoFit/>
          </a:bodyPr>
          <a:lstStyle/>
          <a:p>
            <a:r>
              <a:rPr lang="zh-CN" altLang="en-US" sz="1400" dirty="0"/>
              <a:t>采编流核心业务模块改造集成</a:t>
            </a:r>
            <a:endParaRPr lang="en-US" altLang="zh-CN" sz="1400" dirty="0"/>
          </a:p>
          <a:p>
            <a:r>
              <a:rPr lang="en-US" altLang="zh-CN" sz="1400" dirty="0"/>
              <a:t>CHAIR</a:t>
            </a:r>
            <a:r>
              <a:rPr lang="zh-CN" altLang="en-US" sz="1400" dirty="0"/>
              <a:t>联盟门户</a:t>
            </a:r>
            <a:r>
              <a:rPr lang="en-US" altLang="zh-CN" sz="1400" dirty="0"/>
              <a:t>v2.0</a:t>
            </a:r>
            <a:r>
              <a:rPr lang="zh-CN" altLang="en-US" sz="1400" dirty="0"/>
              <a:t>上线</a:t>
            </a:r>
            <a:endParaRPr lang="en-US" altLang="zh-CN" sz="1400" dirty="0"/>
          </a:p>
        </p:txBody>
      </p:sp>
      <p:sp>
        <p:nvSpPr>
          <p:cNvPr id="30" name="Rounded Rectangle 50"/>
          <p:cNvSpPr/>
          <p:nvPr/>
        </p:nvSpPr>
        <p:spPr>
          <a:xfrm>
            <a:off x="8458474" y="35010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latin typeface="华文仿宋" panose="02010600040101010101" pitchFamily="2" charset="-122"/>
              <a:ea typeface="华文仿宋" panose="02010600040101010101" pitchFamily="2" charset="-122"/>
            </a:endParaRPr>
          </a:p>
        </p:txBody>
      </p:sp>
      <p:sp>
        <p:nvSpPr>
          <p:cNvPr id="31" name="Rectangle 51"/>
          <p:cNvSpPr/>
          <p:nvPr/>
        </p:nvSpPr>
        <p:spPr>
          <a:xfrm>
            <a:off x="8470676" y="3501008"/>
            <a:ext cx="841897" cy="400110"/>
          </a:xfrm>
          <a:prstGeom prst="rect">
            <a:avLst/>
          </a:prstGeom>
        </p:spPr>
        <p:txBody>
          <a:bodyPr wrap="none">
            <a:spAutoFit/>
          </a:bodyPr>
          <a:lstStyle/>
          <a:p>
            <a:r>
              <a:rPr lang="en-US" altLang="zh-CN" sz="2000" dirty="0" smtClean="0">
                <a:solidFill>
                  <a:srgbClr val="F2F2F2"/>
                </a:solidFill>
                <a:latin typeface="华文仿宋" panose="02010600040101010101" pitchFamily="2" charset="-122"/>
                <a:ea typeface="华文仿宋" panose="02010600040101010101" pitchFamily="2" charset="-122"/>
              </a:rPr>
              <a:t>2018.9</a:t>
            </a:r>
            <a:endParaRPr lang="bg-BG" sz="2000" dirty="0">
              <a:solidFill>
                <a:srgbClr val="F2F2F2"/>
              </a:solidFill>
              <a:latin typeface="华文仿宋" panose="02010600040101010101" pitchFamily="2" charset="-122"/>
              <a:ea typeface="华文仿宋" panose="02010600040101010101" pitchFamily="2" charset="-122"/>
            </a:endParaRPr>
          </a:p>
        </p:txBody>
      </p:sp>
      <p:sp>
        <p:nvSpPr>
          <p:cNvPr id="32" name="Rounded Rectangle 54"/>
          <p:cNvSpPr/>
          <p:nvPr/>
        </p:nvSpPr>
        <p:spPr>
          <a:xfrm>
            <a:off x="9634725" y="3501008"/>
            <a:ext cx="871297" cy="36304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latin typeface="华文仿宋" panose="02010600040101010101" pitchFamily="2" charset="-122"/>
              <a:ea typeface="华文仿宋" panose="02010600040101010101" pitchFamily="2" charset="-122"/>
            </a:endParaRPr>
          </a:p>
        </p:txBody>
      </p:sp>
      <p:sp>
        <p:nvSpPr>
          <p:cNvPr id="33" name="Rectangle 55"/>
          <p:cNvSpPr/>
          <p:nvPr/>
        </p:nvSpPr>
        <p:spPr>
          <a:xfrm>
            <a:off x="9550796" y="3501008"/>
            <a:ext cx="987578" cy="400110"/>
          </a:xfrm>
          <a:prstGeom prst="rect">
            <a:avLst/>
          </a:prstGeom>
        </p:spPr>
        <p:txBody>
          <a:bodyPr wrap="none">
            <a:spAutoFit/>
          </a:bodyPr>
          <a:lstStyle/>
          <a:p>
            <a:r>
              <a:rPr lang="en-US" altLang="zh-CN" sz="2000" dirty="0" smtClean="0">
                <a:solidFill>
                  <a:srgbClr val="F2F2F2"/>
                </a:solidFill>
                <a:latin typeface="华文仿宋" panose="02010600040101010101" pitchFamily="2" charset="-122"/>
                <a:ea typeface="华文仿宋" panose="02010600040101010101" pitchFamily="2" charset="-122"/>
              </a:rPr>
              <a:t>2018.11</a:t>
            </a:r>
            <a:endParaRPr lang="bg-BG" sz="2000" dirty="0">
              <a:solidFill>
                <a:srgbClr val="F2F2F2"/>
              </a:solidFill>
              <a:latin typeface="华文仿宋" panose="02010600040101010101" pitchFamily="2" charset="-122"/>
              <a:ea typeface="华文仿宋" panose="02010600040101010101" pitchFamily="2" charset="-122"/>
            </a:endParaRPr>
          </a:p>
        </p:txBody>
      </p:sp>
      <p:sp>
        <p:nvSpPr>
          <p:cNvPr id="34" name="Rounded Rectangle 58"/>
          <p:cNvSpPr/>
          <p:nvPr/>
        </p:nvSpPr>
        <p:spPr>
          <a:xfrm>
            <a:off x="10810976" y="3501008"/>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latin typeface="华文仿宋" panose="02010600040101010101" pitchFamily="2" charset="-122"/>
              <a:ea typeface="华文仿宋" panose="02010600040101010101" pitchFamily="2" charset="-122"/>
            </a:endParaRPr>
          </a:p>
        </p:txBody>
      </p:sp>
      <p:sp>
        <p:nvSpPr>
          <p:cNvPr id="35" name="Rectangle 59"/>
          <p:cNvSpPr/>
          <p:nvPr/>
        </p:nvSpPr>
        <p:spPr>
          <a:xfrm>
            <a:off x="11032101" y="3501008"/>
            <a:ext cx="697627" cy="400110"/>
          </a:xfrm>
          <a:prstGeom prst="rect">
            <a:avLst/>
          </a:prstGeom>
        </p:spPr>
        <p:txBody>
          <a:bodyPr wrap="none">
            <a:spAutoFit/>
          </a:bodyPr>
          <a:lstStyle/>
          <a:p>
            <a:r>
              <a:rPr lang="en-US" sz="2000" dirty="0" smtClean="0">
                <a:solidFill>
                  <a:srgbClr val="F2F2F2"/>
                </a:solidFill>
                <a:latin typeface="华文仿宋" panose="02010600040101010101" pitchFamily="2" charset="-122"/>
                <a:ea typeface="华文仿宋" panose="02010600040101010101" pitchFamily="2" charset="-122"/>
              </a:rPr>
              <a:t>……</a:t>
            </a:r>
            <a:endParaRPr lang="bg-BG" sz="2000" dirty="0">
              <a:solidFill>
                <a:srgbClr val="F2F2F2"/>
              </a:solidFill>
              <a:latin typeface="华文仿宋" panose="02010600040101010101" pitchFamily="2" charset="-122"/>
              <a:ea typeface="华文仿宋" panose="02010600040101010101" pitchFamily="2" charset="-122"/>
            </a:endParaRPr>
          </a:p>
        </p:txBody>
      </p:sp>
      <p:sp>
        <p:nvSpPr>
          <p:cNvPr id="37" name="Rectangle 63"/>
          <p:cNvSpPr/>
          <p:nvPr/>
        </p:nvSpPr>
        <p:spPr>
          <a:xfrm>
            <a:off x="7189748" y="3501008"/>
            <a:ext cx="1085362" cy="400110"/>
          </a:xfrm>
          <a:prstGeom prst="rect">
            <a:avLst/>
          </a:prstGeom>
        </p:spPr>
        <p:txBody>
          <a:bodyPr wrap="none">
            <a:spAutoFit/>
          </a:bodyPr>
          <a:lstStyle/>
          <a:p>
            <a:r>
              <a:rPr lang="en-US" altLang="zh-CN" sz="2000" dirty="0" smtClean="0">
                <a:solidFill>
                  <a:srgbClr val="F2F2F2"/>
                </a:solidFill>
                <a:latin typeface="华文仿宋" panose="02010600040101010101" pitchFamily="2" charset="-122"/>
                <a:ea typeface="华文仿宋" panose="02010600040101010101" pitchFamily="2" charset="-122"/>
              </a:rPr>
              <a:t>2018.5/6</a:t>
            </a:r>
            <a:endParaRPr lang="bg-BG" sz="2000" dirty="0">
              <a:solidFill>
                <a:srgbClr val="F2F2F2"/>
              </a:solidFill>
              <a:latin typeface="华文仿宋" panose="02010600040101010101" pitchFamily="2" charset="-122"/>
              <a:ea typeface="华文仿宋" panose="02010600040101010101" pitchFamily="2" charset="-122"/>
            </a:endParaRPr>
          </a:p>
        </p:txBody>
      </p:sp>
      <p:cxnSp>
        <p:nvCxnSpPr>
          <p:cNvPr id="40" name="Straight Arrow Connector 85"/>
          <p:cNvCxnSpPr>
            <a:stCxn id="16" idx="2"/>
          </p:cNvCxnSpPr>
          <p:nvPr/>
        </p:nvCxnSpPr>
        <p:spPr>
          <a:xfrm>
            <a:off x="6515361" y="3901118"/>
            <a:ext cx="747584" cy="70947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1" name="Text Box 10"/>
          <p:cNvSpPr txBox="1">
            <a:spLocks noChangeArrowheads="1"/>
          </p:cNvSpPr>
          <p:nvPr/>
        </p:nvSpPr>
        <p:spPr bwMode="auto">
          <a:xfrm>
            <a:off x="6166420" y="4665365"/>
            <a:ext cx="2119196" cy="477054"/>
          </a:xfrm>
          <a:prstGeom prst="rect">
            <a:avLst/>
          </a:prstGeom>
          <a:noFill/>
          <a:ln w="9525">
            <a:noFill/>
            <a:miter lim="800000"/>
            <a:headEnd/>
            <a:tailEnd/>
          </a:ln>
        </p:spPr>
        <p:txBody>
          <a:bodyPr wrap="square" lIns="45720" tIns="22860" rIns="45720" bIns="22860">
            <a:spAutoFit/>
          </a:bodyPr>
          <a:lstStyle/>
          <a:p>
            <a:r>
              <a:rPr lang="zh-CN" altLang="en-US" sz="1400" dirty="0"/>
              <a:t>大数据分析系统</a:t>
            </a:r>
            <a:r>
              <a:rPr lang="en-US" altLang="zh-CN" sz="1400" dirty="0"/>
              <a:t>v1.0</a:t>
            </a:r>
            <a:r>
              <a:rPr lang="zh-CN" altLang="en-US" sz="1400" dirty="0"/>
              <a:t>上线</a:t>
            </a:r>
            <a:endParaRPr lang="en-US" altLang="zh-CN" sz="1400" dirty="0"/>
          </a:p>
          <a:p>
            <a:r>
              <a:rPr lang="zh-CN" altLang="en-US" sz="1400" dirty="0"/>
              <a:t>采编一体化平台发布</a:t>
            </a:r>
            <a:endParaRPr lang="en-US" altLang="zh-CN" sz="1400" dirty="0"/>
          </a:p>
        </p:txBody>
      </p:sp>
      <p:cxnSp>
        <p:nvCxnSpPr>
          <p:cNvPr id="42" name="Straight Arrow Connector 79"/>
          <p:cNvCxnSpPr>
            <a:stCxn id="17" idx="0"/>
          </p:cNvCxnSpPr>
          <p:nvPr/>
        </p:nvCxnSpPr>
        <p:spPr>
          <a:xfrm flipV="1">
            <a:off x="7721340" y="2879479"/>
            <a:ext cx="737740" cy="621529"/>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7462565" y="1700808"/>
            <a:ext cx="2088232" cy="1123384"/>
          </a:xfrm>
          <a:prstGeom prst="rect">
            <a:avLst/>
          </a:prstGeom>
          <a:noFill/>
          <a:ln w="9525">
            <a:noFill/>
            <a:miter lim="800000"/>
            <a:headEnd/>
            <a:tailEnd/>
          </a:ln>
        </p:spPr>
        <p:txBody>
          <a:bodyPr wrap="square" lIns="45720" tIns="22860" rIns="45720" bIns="22860">
            <a:spAutoFit/>
          </a:bodyPr>
          <a:lstStyle/>
          <a:p>
            <a:r>
              <a:rPr lang="en-US" altLang="zh-CN" sz="1400" dirty="0"/>
              <a:t>4+1</a:t>
            </a:r>
            <a:r>
              <a:rPr lang="zh-CN" altLang="en-US" sz="1400" dirty="0"/>
              <a:t>建设联盟成立</a:t>
            </a:r>
            <a:endParaRPr lang="en-US" altLang="zh-CN" sz="1400" dirty="0"/>
          </a:p>
          <a:p>
            <a:r>
              <a:rPr lang="zh-CN" altLang="en-US" sz="1400" dirty="0"/>
              <a:t>第一次开发技术培训</a:t>
            </a:r>
            <a:endParaRPr lang="en-US" altLang="zh-CN" sz="1400" dirty="0"/>
          </a:p>
          <a:p>
            <a:r>
              <a:rPr lang="zh-CN" altLang="en-US" sz="1400" dirty="0"/>
              <a:t>建设联盟社区网站上线</a:t>
            </a:r>
            <a:endParaRPr lang="en-US" altLang="zh-CN" sz="1400" dirty="0"/>
          </a:p>
          <a:p>
            <a:r>
              <a:rPr lang="zh-CN" altLang="en-US" sz="1400" dirty="0"/>
              <a:t>北大中文核心期刊评价系统完成</a:t>
            </a:r>
            <a:endParaRPr lang="en-US" altLang="zh-CN" sz="1400" dirty="0"/>
          </a:p>
        </p:txBody>
      </p:sp>
      <p:cxnSp>
        <p:nvCxnSpPr>
          <p:cNvPr id="44" name="Straight Arrow Connector 85"/>
          <p:cNvCxnSpPr>
            <a:stCxn id="30" idx="2"/>
          </p:cNvCxnSpPr>
          <p:nvPr/>
        </p:nvCxnSpPr>
        <p:spPr>
          <a:xfrm>
            <a:off x="8894123" y="3864048"/>
            <a:ext cx="716892" cy="730773"/>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5" name="Text Box 10"/>
          <p:cNvSpPr txBox="1">
            <a:spLocks noChangeArrowheads="1"/>
          </p:cNvSpPr>
          <p:nvPr/>
        </p:nvSpPr>
        <p:spPr bwMode="auto">
          <a:xfrm>
            <a:off x="8514490" y="4649597"/>
            <a:ext cx="2119196" cy="1123384"/>
          </a:xfrm>
          <a:prstGeom prst="rect">
            <a:avLst/>
          </a:prstGeom>
          <a:noFill/>
          <a:ln w="9525">
            <a:noFill/>
            <a:miter lim="800000"/>
            <a:headEnd/>
            <a:tailEnd/>
          </a:ln>
        </p:spPr>
        <p:txBody>
          <a:bodyPr wrap="square" lIns="45720" tIns="22860" rIns="45720" bIns="22860">
            <a:spAutoFit/>
          </a:bodyPr>
          <a:lstStyle/>
          <a:p>
            <a:r>
              <a:rPr lang="en-US" altLang="zh-CN" sz="1400" dirty="0"/>
              <a:t>4+1</a:t>
            </a:r>
            <a:r>
              <a:rPr lang="zh-CN" altLang="en-US" sz="1400" dirty="0"/>
              <a:t>建设</a:t>
            </a:r>
            <a:r>
              <a:rPr lang="zh-CN" altLang="en-US" sz="1400" dirty="0" smtClean="0"/>
              <a:t>联盟</a:t>
            </a:r>
            <a:r>
              <a:rPr lang="en-US" altLang="zh-CN" sz="1400" dirty="0" smtClean="0"/>
              <a:t>6</a:t>
            </a:r>
            <a:r>
              <a:rPr lang="zh-CN" altLang="en-US" sz="1400" dirty="0"/>
              <a:t>个需求</a:t>
            </a:r>
            <a:r>
              <a:rPr lang="zh-CN" altLang="en-US" sz="1400" dirty="0" smtClean="0"/>
              <a:t>工作组成立</a:t>
            </a:r>
            <a:endParaRPr lang="en-US" altLang="zh-CN" sz="1400" dirty="0"/>
          </a:p>
          <a:p>
            <a:r>
              <a:rPr lang="en-US" altLang="zh-CN" sz="1400" dirty="0"/>
              <a:t>CLSP</a:t>
            </a:r>
            <a:r>
              <a:rPr lang="zh-CN" altLang="en-US" sz="1400" dirty="0"/>
              <a:t>运营中心</a:t>
            </a:r>
            <a:r>
              <a:rPr lang="en-US" altLang="zh-CN" sz="1400" dirty="0"/>
              <a:t>v1.0</a:t>
            </a:r>
            <a:r>
              <a:rPr lang="zh-CN" altLang="en-US" sz="1400" dirty="0"/>
              <a:t>上线</a:t>
            </a:r>
            <a:endParaRPr lang="en-US" altLang="zh-CN" sz="1400" dirty="0"/>
          </a:p>
          <a:p>
            <a:r>
              <a:rPr lang="en-US" altLang="zh-CN" sz="1400" dirty="0"/>
              <a:t>CLSP Beta</a:t>
            </a:r>
            <a:r>
              <a:rPr lang="zh-CN" altLang="en-US" sz="1400" dirty="0"/>
              <a:t>版在阿里云部署上线</a:t>
            </a:r>
            <a:endParaRPr lang="en-US" altLang="zh-CN" sz="1400" dirty="0"/>
          </a:p>
        </p:txBody>
      </p:sp>
      <p:cxnSp>
        <p:nvCxnSpPr>
          <p:cNvPr id="46" name="Straight Arrow Connector 79"/>
          <p:cNvCxnSpPr>
            <a:stCxn id="32" idx="0"/>
          </p:cNvCxnSpPr>
          <p:nvPr/>
        </p:nvCxnSpPr>
        <p:spPr>
          <a:xfrm flipV="1">
            <a:off x="10070374" y="2885087"/>
            <a:ext cx="741951" cy="61592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7" name="Text Box 10"/>
          <p:cNvSpPr txBox="1">
            <a:spLocks noChangeArrowheads="1"/>
          </p:cNvSpPr>
          <p:nvPr/>
        </p:nvSpPr>
        <p:spPr bwMode="auto">
          <a:xfrm>
            <a:off x="10270876" y="2581659"/>
            <a:ext cx="1274566" cy="261610"/>
          </a:xfrm>
          <a:prstGeom prst="rect">
            <a:avLst/>
          </a:prstGeom>
          <a:noFill/>
          <a:ln w="9525">
            <a:noFill/>
            <a:miter lim="800000"/>
            <a:headEnd/>
            <a:tailEnd/>
          </a:ln>
        </p:spPr>
        <p:txBody>
          <a:bodyPr wrap="square" lIns="45720" tIns="22860" rIns="45720" bIns="22860">
            <a:spAutoFit/>
          </a:bodyPr>
          <a:lstStyle/>
          <a:p>
            <a:r>
              <a:rPr lang="zh-CN" altLang="en-US" sz="1400" dirty="0">
                <a:solidFill>
                  <a:srgbClr val="FF0000"/>
                </a:solidFill>
              </a:rPr>
              <a:t>发布</a:t>
            </a:r>
            <a:r>
              <a:rPr lang="en-US" altLang="zh-CN" sz="1400" dirty="0">
                <a:solidFill>
                  <a:srgbClr val="FF0000"/>
                </a:solidFill>
              </a:rPr>
              <a:t>CLSP v1.0</a:t>
            </a:r>
          </a:p>
        </p:txBody>
      </p:sp>
      <p:cxnSp>
        <p:nvCxnSpPr>
          <p:cNvPr id="48" name="Straight Arrow Connector 85"/>
          <p:cNvCxnSpPr/>
          <p:nvPr/>
        </p:nvCxnSpPr>
        <p:spPr>
          <a:xfrm>
            <a:off x="11278988" y="3861048"/>
            <a:ext cx="6252" cy="576064"/>
          </a:xfrm>
          <a:prstGeom prst="straightConnector1">
            <a:avLst/>
          </a:prstGeom>
          <a:ln w="1905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0702924" y="4462646"/>
            <a:ext cx="1116084" cy="523220"/>
          </a:xfrm>
          <a:prstGeom prst="rect">
            <a:avLst/>
          </a:prstGeom>
          <a:noFill/>
        </p:spPr>
        <p:txBody>
          <a:bodyPr wrap="square" rtlCol="0">
            <a:spAutoFit/>
          </a:bodyPr>
          <a:lstStyle/>
          <a:p>
            <a:r>
              <a:rPr lang="en-US" altLang="zh-CN" sz="1400" dirty="0" smtClean="0"/>
              <a:t> </a:t>
            </a:r>
            <a:r>
              <a:rPr lang="en-US" altLang="zh-CN" sz="1400" b="1" dirty="0" smtClean="0">
                <a:solidFill>
                  <a:srgbClr val="00B050"/>
                </a:solidFill>
              </a:rPr>
              <a:t>APP</a:t>
            </a:r>
            <a:r>
              <a:rPr lang="zh-CN" altLang="en-US" sz="1400" b="1" dirty="0" smtClean="0">
                <a:solidFill>
                  <a:srgbClr val="00B050"/>
                </a:solidFill>
              </a:rPr>
              <a:t>持续开发中</a:t>
            </a:r>
            <a:endParaRPr lang="en-US" altLang="zh-CN" sz="1400" b="1" dirty="0" smtClean="0">
              <a:solidFill>
                <a:srgbClr val="00B050"/>
              </a:solidFill>
            </a:endParaRPr>
          </a:p>
        </p:txBody>
      </p:sp>
      <p:sp>
        <p:nvSpPr>
          <p:cNvPr id="49" name="文本框 48"/>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51" name="文本框 50"/>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52" name="文本框 51"/>
          <p:cNvSpPr txBox="1"/>
          <p:nvPr/>
        </p:nvSpPr>
        <p:spPr>
          <a:xfrm>
            <a:off x="117748" y="-2738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72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style.rotation</p:attrName>
                                        </p:attrNameLst>
                                      </p:cBhvr>
                                      <p:tavLst>
                                        <p:tav tm="0">
                                          <p:val>
                                            <p:fltVal val="90"/>
                                          </p:val>
                                        </p:tav>
                                        <p:tav tm="100000">
                                          <p:val>
                                            <p:fltVal val="0"/>
                                          </p:val>
                                        </p:tav>
                                      </p:tavLst>
                                    </p:anim>
                                    <p:animEffect transition="in" filter="fade">
                                      <p:cBhvr>
                                        <p:cTn id="82" dur="1000"/>
                                        <p:tgtEl>
                                          <p:spTgt spid="1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1000" fill="hold"/>
                                        <p:tgtEl>
                                          <p:spTgt spid="17"/>
                                        </p:tgtEl>
                                        <p:attrNameLst>
                                          <p:attrName>ppt_w</p:attrName>
                                        </p:attrNameLst>
                                      </p:cBhvr>
                                      <p:tavLst>
                                        <p:tav tm="0">
                                          <p:val>
                                            <p:fltVal val="0"/>
                                          </p:val>
                                        </p:tav>
                                        <p:tav tm="100000">
                                          <p:val>
                                            <p:strVal val="#ppt_w"/>
                                          </p:val>
                                        </p:tav>
                                      </p:tavLst>
                                    </p:anim>
                                    <p:anim calcmode="lin" valueType="num">
                                      <p:cBhvr>
                                        <p:cTn id="86" dur="1000" fill="hold"/>
                                        <p:tgtEl>
                                          <p:spTgt spid="17"/>
                                        </p:tgtEl>
                                        <p:attrNameLst>
                                          <p:attrName>ppt_h</p:attrName>
                                        </p:attrNameLst>
                                      </p:cBhvr>
                                      <p:tavLst>
                                        <p:tav tm="0">
                                          <p:val>
                                            <p:fltVal val="0"/>
                                          </p:val>
                                        </p:tav>
                                        <p:tav tm="100000">
                                          <p:val>
                                            <p:strVal val="#ppt_h"/>
                                          </p:val>
                                        </p:tav>
                                      </p:tavLst>
                                    </p:anim>
                                    <p:anim calcmode="lin" valueType="num">
                                      <p:cBhvr>
                                        <p:cTn id="87" dur="1000" fill="hold"/>
                                        <p:tgtEl>
                                          <p:spTgt spid="17"/>
                                        </p:tgtEl>
                                        <p:attrNameLst>
                                          <p:attrName>style.rotation</p:attrName>
                                        </p:attrNameLst>
                                      </p:cBhvr>
                                      <p:tavLst>
                                        <p:tav tm="0">
                                          <p:val>
                                            <p:fltVal val="90"/>
                                          </p:val>
                                        </p:tav>
                                        <p:tav tm="100000">
                                          <p:val>
                                            <p:fltVal val="0"/>
                                          </p:val>
                                        </p:tav>
                                      </p:tavLst>
                                    </p:anim>
                                    <p:animEffect transition="in" filter="fade">
                                      <p:cBhvr>
                                        <p:cTn id="88" dur="1000"/>
                                        <p:tgtEl>
                                          <p:spTgt spid="17"/>
                                        </p:tgtEl>
                                      </p:cBhvr>
                                    </p:animEffect>
                                  </p:childTnLst>
                                </p:cTn>
                              </p:par>
                              <p:par>
                                <p:cTn id="89" presetID="31"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000" fill="hold"/>
                                        <p:tgtEl>
                                          <p:spTgt spid="19"/>
                                        </p:tgtEl>
                                        <p:attrNameLst>
                                          <p:attrName>ppt_w</p:attrName>
                                        </p:attrNameLst>
                                      </p:cBhvr>
                                      <p:tavLst>
                                        <p:tav tm="0">
                                          <p:val>
                                            <p:fltVal val="0"/>
                                          </p:val>
                                        </p:tav>
                                        <p:tav tm="100000">
                                          <p:val>
                                            <p:strVal val="#ppt_w"/>
                                          </p:val>
                                        </p:tav>
                                      </p:tavLst>
                                    </p:anim>
                                    <p:anim calcmode="lin" valueType="num">
                                      <p:cBhvr>
                                        <p:cTn id="92" dur="1000" fill="hold"/>
                                        <p:tgtEl>
                                          <p:spTgt spid="19"/>
                                        </p:tgtEl>
                                        <p:attrNameLst>
                                          <p:attrName>ppt_h</p:attrName>
                                        </p:attrNameLst>
                                      </p:cBhvr>
                                      <p:tavLst>
                                        <p:tav tm="0">
                                          <p:val>
                                            <p:fltVal val="0"/>
                                          </p:val>
                                        </p:tav>
                                        <p:tav tm="100000">
                                          <p:val>
                                            <p:strVal val="#ppt_h"/>
                                          </p:val>
                                        </p:tav>
                                      </p:tavLst>
                                    </p:anim>
                                    <p:anim calcmode="lin" valueType="num">
                                      <p:cBhvr>
                                        <p:cTn id="93" dur="1000" fill="hold"/>
                                        <p:tgtEl>
                                          <p:spTgt spid="19"/>
                                        </p:tgtEl>
                                        <p:attrNameLst>
                                          <p:attrName>style.rotation</p:attrName>
                                        </p:attrNameLst>
                                      </p:cBhvr>
                                      <p:tavLst>
                                        <p:tav tm="0">
                                          <p:val>
                                            <p:fltVal val="90"/>
                                          </p:val>
                                        </p:tav>
                                        <p:tav tm="100000">
                                          <p:val>
                                            <p:fltVal val="0"/>
                                          </p:val>
                                        </p:tav>
                                      </p:tavLst>
                                    </p:anim>
                                    <p:animEffect transition="in" filter="fade">
                                      <p:cBhvr>
                                        <p:cTn id="94" dur="1000"/>
                                        <p:tgtEl>
                                          <p:spTgt spid="19"/>
                                        </p:tgtEl>
                                      </p:cBhvr>
                                    </p:animEffect>
                                  </p:childTnLst>
                                </p:cTn>
                              </p:par>
                              <p:par>
                                <p:cTn id="95" presetID="3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1000" fill="hold"/>
                                        <p:tgtEl>
                                          <p:spTgt spid="20"/>
                                        </p:tgtEl>
                                        <p:attrNameLst>
                                          <p:attrName>ppt_w</p:attrName>
                                        </p:attrNameLst>
                                      </p:cBhvr>
                                      <p:tavLst>
                                        <p:tav tm="0">
                                          <p:val>
                                            <p:fltVal val="0"/>
                                          </p:val>
                                        </p:tav>
                                        <p:tav tm="100000">
                                          <p:val>
                                            <p:strVal val="#ppt_w"/>
                                          </p:val>
                                        </p:tav>
                                      </p:tavLst>
                                    </p:anim>
                                    <p:anim calcmode="lin" valueType="num">
                                      <p:cBhvr>
                                        <p:cTn id="98" dur="1000" fill="hold"/>
                                        <p:tgtEl>
                                          <p:spTgt spid="20"/>
                                        </p:tgtEl>
                                        <p:attrNameLst>
                                          <p:attrName>ppt_h</p:attrName>
                                        </p:attrNameLst>
                                      </p:cBhvr>
                                      <p:tavLst>
                                        <p:tav tm="0">
                                          <p:val>
                                            <p:fltVal val="0"/>
                                          </p:val>
                                        </p:tav>
                                        <p:tav tm="100000">
                                          <p:val>
                                            <p:strVal val="#ppt_h"/>
                                          </p:val>
                                        </p:tav>
                                      </p:tavLst>
                                    </p:anim>
                                    <p:anim calcmode="lin" valueType="num">
                                      <p:cBhvr>
                                        <p:cTn id="99" dur="1000" fill="hold"/>
                                        <p:tgtEl>
                                          <p:spTgt spid="20"/>
                                        </p:tgtEl>
                                        <p:attrNameLst>
                                          <p:attrName>style.rotation</p:attrName>
                                        </p:attrNameLst>
                                      </p:cBhvr>
                                      <p:tavLst>
                                        <p:tav tm="0">
                                          <p:val>
                                            <p:fltVal val="90"/>
                                          </p:val>
                                        </p:tav>
                                        <p:tav tm="100000">
                                          <p:val>
                                            <p:fltVal val="0"/>
                                          </p:val>
                                        </p:tav>
                                      </p:tavLst>
                                    </p:anim>
                                    <p:animEffect transition="in" filter="fade">
                                      <p:cBhvr>
                                        <p:cTn id="100" dur="1000"/>
                                        <p:tgtEl>
                                          <p:spTgt spid="20"/>
                                        </p:tgtEl>
                                      </p:cBhvr>
                                    </p:animEffect>
                                  </p:childTnLst>
                                </p:cTn>
                              </p:par>
                              <p:par>
                                <p:cTn id="101" presetID="31"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1000" fill="hold"/>
                                        <p:tgtEl>
                                          <p:spTgt spid="21"/>
                                        </p:tgtEl>
                                        <p:attrNameLst>
                                          <p:attrName>ppt_w</p:attrName>
                                        </p:attrNameLst>
                                      </p:cBhvr>
                                      <p:tavLst>
                                        <p:tav tm="0">
                                          <p:val>
                                            <p:fltVal val="0"/>
                                          </p:val>
                                        </p:tav>
                                        <p:tav tm="100000">
                                          <p:val>
                                            <p:strVal val="#ppt_w"/>
                                          </p:val>
                                        </p:tav>
                                      </p:tavLst>
                                    </p:anim>
                                    <p:anim calcmode="lin" valueType="num">
                                      <p:cBhvr>
                                        <p:cTn id="104" dur="1000" fill="hold"/>
                                        <p:tgtEl>
                                          <p:spTgt spid="21"/>
                                        </p:tgtEl>
                                        <p:attrNameLst>
                                          <p:attrName>ppt_h</p:attrName>
                                        </p:attrNameLst>
                                      </p:cBhvr>
                                      <p:tavLst>
                                        <p:tav tm="0">
                                          <p:val>
                                            <p:fltVal val="0"/>
                                          </p:val>
                                        </p:tav>
                                        <p:tav tm="100000">
                                          <p:val>
                                            <p:strVal val="#ppt_h"/>
                                          </p:val>
                                        </p:tav>
                                      </p:tavLst>
                                    </p:anim>
                                    <p:anim calcmode="lin" valueType="num">
                                      <p:cBhvr>
                                        <p:cTn id="105" dur="1000" fill="hold"/>
                                        <p:tgtEl>
                                          <p:spTgt spid="21"/>
                                        </p:tgtEl>
                                        <p:attrNameLst>
                                          <p:attrName>style.rotation</p:attrName>
                                        </p:attrNameLst>
                                      </p:cBhvr>
                                      <p:tavLst>
                                        <p:tav tm="0">
                                          <p:val>
                                            <p:fltVal val="90"/>
                                          </p:val>
                                        </p:tav>
                                        <p:tav tm="100000">
                                          <p:val>
                                            <p:fltVal val="0"/>
                                          </p:val>
                                        </p:tav>
                                      </p:tavLst>
                                    </p:anim>
                                    <p:animEffect transition="in" filter="fade">
                                      <p:cBhvr>
                                        <p:cTn id="106" dur="1000"/>
                                        <p:tgtEl>
                                          <p:spTgt spid="21"/>
                                        </p:tgtEl>
                                      </p:cBhvr>
                                    </p:animEffect>
                                  </p:childTnLst>
                                </p:cTn>
                              </p:par>
                              <p:par>
                                <p:cTn id="107" presetID="31" presetClass="entr" presetSubtype="0" fill="hold"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1000" fill="hold"/>
                                        <p:tgtEl>
                                          <p:spTgt spid="22"/>
                                        </p:tgtEl>
                                        <p:attrNameLst>
                                          <p:attrName>ppt_w</p:attrName>
                                        </p:attrNameLst>
                                      </p:cBhvr>
                                      <p:tavLst>
                                        <p:tav tm="0">
                                          <p:val>
                                            <p:fltVal val="0"/>
                                          </p:val>
                                        </p:tav>
                                        <p:tav tm="100000">
                                          <p:val>
                                            <p:strVal val="#ppt_w"/>
                                          </p:val>
                                        </p:tav>
                                      </p:tavLst>
                                    </p:anim>
                                    <p:anim calcmode="lin" valueType="num">
                                      <p:cBhvr>
                                        <p:cTn id="110" dur="1000" fill="hold"/>
                                        <p:tgtEl>
                                          <p:spTgt spid="22"/>
                                        </p:tgtEl>
                                        <p:attrNameLst>
                                          <p:attrName>ppt_h</p:attrName>
                                        </p:attrNameLst>
                                      </p:cBhvr>
                                      <p:tavLst>
                                        <p:tav tm="0">
                                          <p:val>
                                            <p:fltVal val="0"/>
                                          </p:val>
                                        </p:tav>
                                        <p:tav tm="100000">
                                          <p:val>
                                            <p:strVal val="#ppt_h"/>
                                          </p:val>
                                        </p:tav>
                                      </p:tavLst>
                                    </p:anim>
                                    <p:anim calcmode="lin" valueType="num">
                                      <p:cBhvr>
                                        <p:cTn id="111" dur="1000" fill="hold"/>
                                        <p:tgtEl>
                                          <p:spTgt spid="22"/>
                                        </p:tgtEl>
                                        <p:attrNameLst>
                                          <p:attrName>style.rotation</p:attrName>
                                        </p:attrNameLst>
                                      </p:cBhvr>
                                      <p:tavLst>
                                        <p:tav tm="0">
                                          <p:val>
                                            <p:fltVal val="90"/>
                                          </p:val>
                                        </p:tav>
                                        <p:tav tm="100000">
                                          <p:val>
                                            <p:fltVal val="0"/>
                                          </p:val>
                                        </p:tav>
                                      </p:tavLst>
                                    </p:anim>
                                    <p:animEffect transition="in" filter="fade">
                                      <p:cBhvr>
                                        <p:cTn id="112" dur="1000"/>
                                        <p:tgtEl>
                                          <p:spTgt spid="22"/>
                                        </p:tgtEl>
                                      </p:cBhvr>
                                    </p:animEffect>
                                  </p:childTnLst>
                                </p:cTn>
                              </p:par>
                              <p:par>
                                <p:cTn id="113" presetID="31"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1000" fill="hold"/>
                                        <p:tgtEl>
                                          <p:spTgt spid="23"/>
                                        </p:tgtEl>
                                        <p:attrNameLst>
                                          <p:attrName>ppt_w</p:attrName>
                                        </p:attrNameLst>
                                      </p:cBhvr>
                                      <p:tavLst>
                                        <p:tav tm="0">
                                          <p:val>
                                            <p:fltVal val="0"/>
                                          </p:val>
                                        </p:tav>
                                        <p:tav tm="100000">
                                          <p:val>
                                            <p:strVal val="#ppt_w"/>
                                          </p:val>
                                        </p:tav>
                                      </p:tavLst>
                                    </p:anim>
                                    <p:anim calcmode="lin" valueType="num">
                                      <p:cBhvr>
                                        <p:cTn id="116" dur="1000" fill="hold"/>
                                        <p:tgtEl>
                                          <p:spTgt spid="23"/>
                                        </p:tgtEl>
                                        <p:attrNameLst>
                                          <p:attrName>ppt_h</p:attrName>
                                        </p:attrNameLst>
                                      </p:cBhvr>
                                      <p:tavLst>
                                        <p:tav tm="0">
                                          <p:val>
                                            <p:fltVal val="0"/>
                                          </p:val>
                                        </p:tav>
                                        <p:tav tm="100000">
                                          <p:val>
                                            <p:strVal val="#ppt_h"/>
                                          </p:val>
                                        </p:tav>
                                      </p:tavLst>
                                    </p:anim>
                                    <p:anim calcmode="lin" valueType="num">
                                      <p:cBhvr>
                                        <p:cTn id="117" dur="1000" fill="hold"/>
                                        <p:tgtEl>
                                          <p:spTgt spid="23"/>
                                        </p:tgtEl>
                                        <p:attrNameLst>
                                          <p:attrName>style.rotation</p:attrName>
                                        </p:attrNameLst>
                                      </p:cBhvr>
                                      <p:tavLst>
                                        <p:tav tm="0">
                                          <p:val>
                                            <p:fltVal val="90"/>
                                          </p:val>
                                        </p:tav>
                                        <p:tav tm="100000">
                                          <p:val>
                                            <p:fltVal val="0"/>
                                          </p:val>
                                        </p:tav>
                                      </p:tavLst>
                                    </p:anim>
                                    <p:animEffect transition="in" filter="fade">
                                      <p:cBhvr>
                                        <p:cTn id="118" dur="1000"/>
                                        <p:tgtEl>
                                          <p:spTgt spid="23"/>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fltVal val="0"/>
                                          </p:val>
                                        </p:tav>
                                        <p:tav tm="100000">
                                          <p:val>
                                            <p:strVal val="#ppt_w"/>
                                          </p:val>
                                        </p:tav>
                                      </p:tavLst>
                                    </p:anim>
                                    <p:anim calcmode="lin" valueType="num">
                                      <p:cBhvr>
                                        <p:cTn id="122" dur="1000" fill="hold"/>
                                        <p:tgtEl>
                                          <p:spTgt spid="24"/>
                                        </p:tgtEl>
                                        <p:attrNameLst>
                                          <p:attrName>ppt_h</p:attrName>
                                        </p:attrNameLst>
                                      </p:cBhvr>
                                      <p:tavLst>
                                        <p:tav tm="0">
                                          <p:val>
                                            <p:fltVal val="0"/>
                                          </p:val>
                                        </p:tav>
                                        <p:tav tm="100000">
                                          <p:val>
                                            <p:strVal val="#ppt_h"/>
                                          </p:val>
                                        </p:tav>
                                      </p:tavLst>
                                    </p:anim>
                                    <p:anim calcmode="lin" valueType="num">
                                      <p:cBhvr>
                                        <p:cTn id="123" dur="1000" fill="hold"/>
                                        <p:tgtEl>
                                          <p:spTgt spid="24"/>
                                        </p:tgtEl>
                                        <p:attrNameLst>
                                          <p:attrName>style.rotation</p:attrName>
                                        </p:attrNameLst>
                                      </p:cBhvr>
                                      <p:tavLst>
                                        <p:tav tm="0">
                                          <p:val>
                                            <p:fltVal val="90"/>
                                          </p:val>
                                        </p:tav>
                                        <p:tav tm="100000">
                                          <p:val>
                                            <p:fltVal val="0"/>
                                          </p:val>
                                        </p:tav>
                                      </p:tavLst>
                                    </p:anim>
                                    <p:animEffect transition="in" filter="fade">
                                      <p:cBhvr>
                                        <p:cTn id="124" dur="1000"/>
                                        <p:tgtEl>
                                          <p:spTgt spid="24"/>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1000" fill="hold"/>
                                        <p:tgtEl>
                                          <p:spTgt spid="25"/>
                                        </p:tgtEl>
                                        <p:attrNameLst>
                                          <p:attrName>ppt_w</p:attrName>
                                        </p:attrNameLst>
                                      </p:cBhvr>
                                      <p:tavLst>
                                        <p:tav tm="0">
                                          <p:val>
                                            <p:fltVal val="0"/>
                                          </p:val>
                                        </p:tav>
                                        <p:tav tm="100000">
                                          <p:val>
                                            <p:strVal val="#ppt_w"/>
                                          </p:val>
                                        </p:tav>
                                      </p:tavLst>
                                    </p:anim>
                                    <p:anim calcmode="lin" valueType="num">
                                      <p:cBhvr>
                                        <p:cTn id="128" dur="1000" fill="hold"/>
                                        <p:tgtEl>
                                          <p:spTgt spid="25"/>
                                        </p:tgtEl>
                                        <p:attrNameLst>
                                          <p:attrName>ppt_h</p:attrName>
                                        </p:attrNameLst>
                                      </p:cBhvr>
                                      <p:tavLst>
                                        <p:tav tm="0">
                                          <p:val>
                                            <p:fltVal val="0"/>
                                          </p:val>
                                        </p:tav>
                                        <p:tav tm="100000">
                                          <p:val>
                                            <p:strVal val="#ppt_h"/>
                                          </p:val>
                                        </p:tav>
                                      </p:tavLst>
                                    </p:anim>
                                    <p:anim calcmode="lin" valueType="num">
                                      <p:cBhvr>
                                        <p:cTn id="129" dur="1000" fill="hold"/>
                                        <p:tgtEl>
                                          <p:spTgt spid="25"/>
                                        </p:tgtEl>
                                        <p:attrNameLst>
                                          <p:attrName>style.rotation</p:attrName>
                                        </p:attrNameLst>
                                      </p:cBhvr>
                                      <p:tavLst>
                                        <p:tav tm="0">
                                          <p:val>
                                            <p:fltVal val="90"/>
                                          </p:val>
                                        </p:tav>
                                        <p:tav tm="100000">
                                          <p:val>
                                            <p:fltVal val="0"/>
                                          </p:val>
                                        </p:tav>
                                      </p:tavLst>
                                    </p:anim>
                                    <p:animEffect transition="in" filter="fade">
                                      <p:cBhvr>
                                        <p:cTn id="130" dur="1000"/>
                                        <p:tgtEl>
                                          <p:spTgt spid="25"/>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p:cTn id="133" dur="1000" fill="hold"/>
                                        <p:tgtEl>
                                          <p:spTgt spid="26"/>
                                        </p:tgtEl>
                                        <p:attrNameLst>
                                          <p:attrName>ppt_w</p:attrName>
                                        </p:attrNameLst>
                                      </p:cBhvr>
                                      <p:tavLst>
                                        <p:tav tm="0">
                                          <p:val>
                                            <p:fltVal val="0"/>
                                          </p:val>
                                        </p:tav>
                                        <p:tav tm="100000">
                                          <p:val>
                                            <p:strVal val="#ppt_w"/>
                                          </p:val>
                                        </p:tav>
                                      </p:tavLst>
                                    </p:anim>
                                    <p:anim calcmode="lin" valueType="num">
                                      <p:cBhvr>
                                        <p:cTn id="134" dur="1000" fill="hold"/>
                                        <p:tgtEl>
                                          <p:spTgt spid="26"/>
                                        </p:tgtEl>
                                        <p:attrNameLst>
                                          <p:attrName>ppt_h</p:attrName>
                                        </p:attrNameLst>
                                      </p:cBhvr>
                                      <p:tavLst>
                                        <p:tav tm="0">
                                          <p:val>
                                            <p:fltVal val="0"/>
                                          </p:val>
                                        </p:tav>
                                        <p:tav tm="100000">
                                          <p:val>
                                            <p:strVal val="#ppt_h"/>
                                          </p:val>
                                        </p:tav>
                                      </p:tavLst>
                                    </p:anim>
                                    <p:anim calcmode="lin" valueType="num">
                                      <p:cBhvr>
                                        <p:cTn id="135" dur="1000" fill="hold"/>
                                        <p:tgtEl>
                                          <p:spTgt spid="26"/>
                                        </p:tgtEl>
                                        <p:attrNameLst>
                                          <p:attrName>style.rotation</p:attrName>
                                        </p:attrNameLst>
                                      </p:cBhvr>
                                      <p:tavLst>
                                        <p:tav tm="0">
                                          <p:val>
                                            <p:fltVal val="90"/>
                                          </p:val>
                                        </p:tav>
                                        <p:tav tm="100000">
                                          <p:val>
                                            <p:fltVal val="0"/>
                                          </p:val>
                                        </p:tav>
                                      </p:tavLst>
                                    </p:anim>
                                    <p:animEffect transition="in" filter="fade">
                                      <p:cBhvr>
                                        <p:cTn id="136" dur="1000"/>
                                        <p:tgtEl>
                                          <p:spTgt spid="26"/>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1000" fill="hold"/>
                                        <p:tgtEl>
                                          <p:spTgt spid="27"/>
                                        </p:tgtEl>
                                        <p:attrNameLst>
                                          <p:attrName>ppt_w</p:attrName>
                                        </p:attrNameLst>
                                      </p:cBhvr>
                                      <p:tavLst>
                                        <p:tav tm="0">
                                          <p:val>
                                            <p:fltVal val="0"/>
                                          </p:val>
                                        </p:tav>
                                        <p:tav tm="100000">
                                          <p:val>
                                            <p:strVal val="#ppt_w"/>
                                          </p:val>
                                        </p:tav>
                                      </p:tavLst>
                                    </p:anim>
                                    <p:anim calcmode="lin" valueType="num">
                                      <p:cBhvr>
                                        <p:cTn id="140" dur="1000" fill="hold"/>
                                        <p:tgtEl>
                                          <p:spTgt spid="27"/>
                                        </p:tgtEl>
                                        <p:attrNameLst>
                                          <p:attrName>ppt_h</p:attrName>
                                        </p:attrNameLst>
                                      </p:cBhvr>
                                      <p:tavLst>
                                        <p:tav tm="0">
                                          <p:val>
                                            <p:fltVal val="0"/>
                                          </p:val>
                                        </p:tav>
                                        <p:tav tm="100000">
                                          <p:val>
                                            <p:strVal val="#ppt_h"/>
                                          </p:val>
                                        </p:tav>
                                      </p:tavLst>
                                    </p:anim>
                                    <p:anim calcmode="lin" valueType="num">
                                      <p:cBhvr>
                                        <p:cTn id="141" dur="1000" fill="hold"/>
                                        <p:tgtEl>
                                          <p:spTgt spid="27"/>
                                        </p:tgtEl>
                                        <p:attrNameLst>
                                          <p:attrName>style.rotation</p:attrName>
                                        </p:attrNameLst>
                                      </p:cBhvr>
                                      <p:tavLst>
                                        <p:tav tm="0">
                                          <p:val>
                                            <p:fltVal val="90"/>
                                          </p:val>
                                        </p:tav>
                                        <p:tav tm="100000">
                                          <p:val>
                                            <p:fltVal val="0"/>
                                          </p:val>
                                        </p:tav>
                                      </p:tavLst>
                                    </p:anim>
                                    <p:animEffect transition="in" filter="fade">
                                      <p:cBhvr>
                                        <p:cTn id="142" dur="1000"/>
                                        <p:tgtEl>
                                          <p:spTgt spid="27"/>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1000" fill="hold"/>
                                        <p:tgtEl>
                                          <p:spTgt spid="28"/>
                                        </p:tgtEl>
                                        <p:attrNameLst>
                                          <p:attrName>ppt_w</p:attrName>
                                        </p:attrNameLst>
                                      </p:cBhvr>
                                      <p:tavLst>
                                        <p:tav tm="0">
                                          <p:val>
                                            <p:fltVal val="0"/>
                                          </p:val>
                                        </p:tav>
                                        <p:tav tm="100000">
                                          <p:val>
                                            <p:strVal val="#ppt_w"/>
                                          </p:val>
                                        </p:tav>
                                      </p:tavLst>
                                    </p:anim>
                                    <p:anim calcmode="lin" valueType="num">
                                      <p:cBhvr>
                                        <p:cTn id="146" dur="1000" fill="hold"/>
                                        <p:tgtEl>
                                          <p:spTgt spid="28"/>
                                        </p:tgtEl>
                                        <p:attrNameLst>
                                          <p:attrName>ppt_h</p:attrName>
                                        </p:attrNameLst>
                                      </p:cBhvr>
                                      <p:tavLst>
                                        <p:tav tm="0">
                                          <p:val>
                                            <p:fltVal val="0"/>
                                          </p:val>
                                        </p:tav>
                                        <p:tav tm="100000">
                                          <p:val>
                                            <p:strVal val="#ppt_h"/>
                                          </p:val>
                                        </p:tav>
                                      </p:tavLst>
                                    </p:anim>
                                    <p:anim calcmode="lin" valueType="num">
                                      <p:cBhvr>
                                        <p:cTn id="147" dur="1000" fill="hold"/>
                                        <p:tgtEl>
                                          <p:spTgt spid="28"/>
                                        </p:tgtEl>
                                        <p:attrNameLst>
                                          <p:attrName>style.rotation</p:attrName>
                                        </p:attrNameLst>
                                      </p:cBhvr>
                                      <p:tavLst>
                                        <p:tav tm="0">
                                          <p:val>
                                            <p:fltVal val="90"/>
                                          </p:val>
                                        </p:tav>
                                        <p:tav tm="100000">
                                          <p:val>
                                            <p:fltVal val="0"/>
                                          </p:val>
                                        </p:tav>
                                      </p:tavLst>
                                    </p:anim>
                                    <p:animEffect transition="in" filter="fade">
                                      <p:cBhvr>
                                        <p:cTn id="148" dur="1000"/>
                                        <p:tgtEl>
                                          <p:spTgt spid="28"/>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p:cTn id="151" dur="1000" fill="hold"/>
                                        <p:tgtEl>
                                          <p:spTgt spid="30"/>
                                        </p:tgtEl>
                                        <p:attrNameLst>
                                          <p:attrName>ppt_w</p:attrName>
                                        </p:attrNameLst>
                                      </p:cBhvr>
                                      <p:tavLst>
                                        <p:tav tm="0">
                                          <p:val>
                                            <p:fltVal val="0"/>
                                          </p:val>
                                        </p:tav>
                                        <p:tav tm="100000">
                                          <p:val>
                                            <p:strVal val="#ppt_w"/>
                                          </p:val>
                                        </p:tav>
                                      </p:tavLst>
                                    </p:anim>
                                    <p:anim calcmode="lin" valueType="num">
                                      <p:cBhvr>
                                        <p:cTn id="152" dur="1000" fill="hold"/>
                                        <p:tgtEl>
                                          <p:spTgt spid="30"/>
                                        </p:tgtEl>
                                        <p:attrNameLst>
                                          <p:attrName>ppt_h</p:attrName>
                                        </p:attrNameLst>
                                      </p:cBhvr>
                                      <p:tavLst>
                                        <p:tav tm="0">
                                          <p:val>
                                            <p:fltVal val="0"/>
                                          </p:val>
                                        </p:tav>
                                        <p:tav tm="100000">
                                          <p:val>
                                            <p:strVal val="#ppt_h"/>
                                          </p:val>
                                        </p:tav>
                                      </p:tavLst>
                                    </p:anim>
                                    <p:anim calcmode="lin" valueType="num">
                                      <p:cBhvr>
                                        <p:cTn id="153" dur="1000" fill="hold"/>
                                        <p:tgtEl>
                                          <p:spTgt spid="30"/>
                                        </p:tgtEl>
                                        <p:attrNameLst>
                                          <p:attrName>style.rotation</p:attrName>
                                        </p:attrNameLst>
                                      </p:cBhvr>
                                      <p:tavLst>
                                        <p:tav tm="0">
                                          <p:val>
                                            <p:fltVal val="90"/>
                                          </p:val>
                                        </p:tav>
                                        <p:tav tm="100000">
                                          <p:val>
                                            <p:fltVal val="0"/>
                                          </p:val>
                                        </p:tav>
                                      </p:tavLst>
                                    </p:anim>
                                    <p:animEffect transition="in" filter="fade">
                                      <p:cBhvr>
                                        <p:cTn id="154" dur="1000"/>
                                        <p:tgtEl>
                                          <p:spTgt spid="30"/>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 calcmode="lin" valueType="num">
                                      <p:cBhvr>
                                        <p:cTn id="157" dur="1000" fill="hold"/>
                                        <p:tgtEl>
                                          <p:spTgt spid="31"/>
                                        </p:tgtEl>
                                        <p:attrNameLst>
                                          <p:attrName>ppt_w</p:attrName>
                                        </p:attrNameLst>
                                      </p:cBhvr>
                                      <p:tavLst>
                                        <p:tav tm="0">
                                          <p:val>
                                            <p:fltVal val="0"/>
                                          </p:val>
                                        </p:tav>
                                        <p:tav tm="100000">
                                          <p:val>
                                            <p:strVal val="#ppt_w"/>
                                          </p:val>
                                        </p:tav>
                                      </p:tavLst>
                                    </p:anim>
                                    <p:anim calcmode="lin" valueType="num">
                                      <p:cBhvr>
                                        <p:cTn id="158" dur="1000" fill="hold"/>
                                        <p:tgtEl>
                                          <p:spTgt spid="31"/>
                                        </p:tgtEl>
                                        <p:attrNameLst>
                                          <p:attrName>ppt_h</p:attrName>
                                        </p:attrNameLst>
                                      </p:cBhvr>
                                      <p:tavLst>
                                        <p:tav tm="0">
                                          <p:val>
                                            <p:fltVal val="0"/>
                                          </p:val>
                                        </p:tav>
                                        <p:tav tm="100000">
                                          <p:val>
                                            <p:strVal val="#ppt_h"/>
                                          </p:val>
                                        </p:tav>
                                      </p:tavLst>
                                    </p:anim>
                                    <p:anim calcmode="lin" valueType="num">
                                      <p:cBhvr>
                                        <p:cTn id="159" dur="1000" fill="hold"/>
                                        <p:tgtEl>
                                          <p:spTgt spid="31"/>
                                        </p:tgtEl>
                                        <p:attrNameLst>
                                          <p:attrName>style.rotation</p:attrName>
                                        </p:attrNameLst>
                                      </p:cBhvr>
                                      <p:tavLst>
                                        <p:tav tm="0">
                                          <p:val>
                                            <p:fltVal val="90"/>
                                          </p:val>
                                        </p:tav>
                                        <p:tav tm="100000">
                                          <p:val>
                                            <p:fltVal val="0"/>
                                          </p:val>
                                        </p:tav>
                                      </p:tavLst>
                                    </p:anim>
                                    <p:animEffect transition="in" filter="fade">
                                      <p:cBhvr>
                                        <p:cTn id="160" dur="1000"/>
                                        <p:tgtEl>
                                          <p:spTgt spid="31"/>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2"/>
                                        </p:tgtEl>
                                        <p:attrNameLst>
                                          <p:attrName>style.visibility</p:attrName>
                                        </p:attrNameLst>
                                      </p:cBhvr>
                                      <p:to>
                                        <p:strVal val="visible"/>
                                      </p:to>
                                    </p:set>
                                    <p:anim calcmode="lin" valueType="num">
                                      <p:cBhvr>
                                        <p:cTn id="163" dur="1000" fill="hold"/>
                                        <p:tgtEl>
                                          <p:spTgt spid="32"/>
                                        </p:tgtEl>
                                        <p:attrNameLst>
                                          <p:attrName>ppt_w</p:attrName>
                                        </p:attrNameLst>
                                      </p:cBhvr>
                                      <p:tavLst>
                                        <p:tav tm="0">
                                          <p:val>
                                            <p:fltVal val="0"/>
                                          </p:val>
                                        </p:tav>
                                        <p:tav tm="100000">
                                          <p:val>
                                            <p:strVal val="#ppt_w"/>
                                          </p:val>
                                        </p:tav>
                                      </p:tavLst>
                                    </p:anim>
                                    <p:anim calcmode="lin" valueType="num">
                                      <p:cBhvr>
                                        <p:cTn id="164" dur="1000" fill="hold"/>
                                        <p:tgtEl>
                                          <p:spTgt spid="32"/>
                                        </p:tgtEl>
                                        <p:attrNameLst>
                                          <p:attrName>ppt_h</p:attrName>
                                        </p:attrNameLst>
                                      </p:cBhvr>
                                      <p:tavLst>
                                        <p:tav tm="0">
                                          <p:val>
                                            <p:fltVal val="0"/>
                                          </p:val>
                                        </p:tav>
                                        <p:tav tm="100000">
                                          <p:val>
                                            <p:strVal val="#ppt_h"/>
                                          </p:val>
                                        </p:tav>
                                      </p:tavLst>
                                    </p:anim>
                                    <p:anim calcmode="lin" valueType="num">
                                      <p:cBhvr>
                                        <p:cTn id="165" dur="1000" fill="hold"/>
                                        <p:tgtEl>
                                          <p:spTgt spid="32"/>
                                        </p:tgtEl>
                                        <p:attrNameLst>
                                          <p:attrName>style.rotation</p:attrName>
                                        </p:attrNameLst>
                                      </p:cBhvr>
                                      <p:tavLst>
                                        <p:tav tm="0">
                                          <p:val>
                                            <p:fltVal val="90"/>
                                          </p:val>
                                        </p:tav>
                                        <p:tav tm="100000">
                                          <p:val>
                                            <p:fltVal val="0"/>
                                          </p:val>
                                        </p:tav>
                                      </p:tavLst>
                                    </p:anim>
                                    <p:animEffect transition="in" filter="fade">
                                      <p:cBhvr>
                                        <p:cTn id="166" dur="1000"/>
                                        <p:tgtEl>
                                          <p:spTgt spid="32"/>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anim calcmode="lin" valueType="num">
                                      <p:cBhvr>
                                        <p:cTn id="169" dur="1000" fill="hold"/>
                                        <p:tgtEl>
                                          <p:spTgt spid="33"/>
                                        </p:tgtEl>
                                        <p:attrNameLst>
                                          <p:attrName>ppt_w</p:attrName>
                                        </p:attrNameLst>
                                      </p:cBhvr>
                                      <p:tavLst>
                                        <p:tav tm="0">
                                          <p:val>
                                            <p:fltVal val="0"/>
                                          </p:val>
                                        </p:tav>
                                        <p:tav tm="100000">
                                          <p:val>
                                            <p:strVal val="#ppt_w"/>
                                          </p:val>
                                        </p:tav>
                                      </p:tavLst>
                                    </p:anim>
                                    <p:anim calcmode="lin" valueType="num">
                                      <p:cBhvr>
                                        <p:cTn id="170" dur="1000" fill="hold"/>
                                        <p:tgtEl>
                                          <p:spTgt spid="33"/>
                                        </p:tgtEl>
                                        <p:attrNameLst>
                                          <p:attrName>ppt_h</p:attrName>
                                        </p:attrNameLst>
                                      </p:cBhvr>
                                      <p:tavLst>
                                        <p:tav tm="0">
                                          <p:val>
                                            <p:fltVal val="0"/>
                                          </p:val>
                                        </p:tav>
                                        <p:tav tm="100000">
                                          <p:val>
                                            <p:strVal val="#ppt_h"/>
                                          </p:val>
                                        </p:tav>
                                      </p:tavLst>
                                    </p:anim>
                                    <p:anim calcmode="lin" valueType="num">
                                      <p:cBhvr>
                                        <p:cTn id="171" dur="1000" fill="hold"/>
                                        <p:tgtEl>
                                          <p:spTgt spid="33"/>
                                        </p:tgtEl>
                                        <p:attrNameLst>
                                          <p:attrName>style.rotation</p:attrName>
                                        </p:attrNameLst>
                                      </p:cBhvr>
                                      <p:tavLst>
                                        <p:tav tm="0">
                                          <p:val>
                                            <p:fltVal val="90"/>
                                          </p:val>
                                        </p:tav>
                                        <p:tav tm="100000">
                                          <p:val>
                                            <p:fltVal val="0"/>
                                          </p:val>
                                        </p:tav>
                                      </p:tavLst>
                                    </p:anim>
                                    <p:animEffect transition="in" filter="fade">
                                      <p:cBhvr>
                                        <p:cTn id="172" dur="1000"/>
                                        <p:tgtEl>
                                          <p:spTgt spid="33"/>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4"/>
                                        </p:tgtEl>
                                        <p:attrNameLst>
                                          <p:attrName>style.visibility</p:attrName>
                                        </p:attrNameLst>
                                      </p:cBhvr>
                                      <p:to>
                                        <p:strVal val="visible"/>
                                      </p:to>
                                    </p:set>
                                    <p:anim calcmode="lin" valueType="num">
                                      <p:cBhvr>
                                        <p:cTn id="175" dur="1000" fill="hold"/>
                                        <p:tgtEl>
                                          <p:spTgt spid="34"/>
                                        </p:tgtEl>
                                        <p:attrNameLst>
                                          <p:attrName>ppt_w</p:attrName>
                                        </p:attrNameLst>
                                      </p:cBhvr>
                                      <p:tavLst>
                                        <p:tav tm="0">
                                          <p:val>
                                            <p:fltVal val="0"/>
                                          </p:val>
                                        </p:tav>
                                        <p:tav tm="100000">
                                          <p:val>
                                            <p:strVal val="#ppt_w"/>
                                          </p:val>
                                        </p:tav>
                                      </p:tavLst>
                                    </p:anim>
                                    <p:anim calcmode="lin" valueType="num">
                                      <p:cBhvr>
                                        <p:cTn id="176" dur="1000" fill="hold"/>
                                        <p:tgtEl>
                                          <p:spTgt spid="34"/>
                                        </p:tgtEl>
                                        <p:attrNameLst>
                                          <p:attrName>ppt_h</p:attrName>
                                        </p:attrNameLst>
                                      </p:cBhvr>
                                      <p:tavLst>
                                        <p:tav tm="0">
                                          <p:val>
                                            <p:fltVal val="0"/>
                                          </p:val>
                                        </p:tav>
                                        <p:tav tm="100000">
                                          <p:val>
                                            <p:strVal val="#ppt_h"/>
                                          </p:val>
                                        </p:tav>
                                      </p:tavLst>
                                    </p:anim>
                                    <p:anim calcmode="lin" valueType="num">
                                      <p:cBhvr>
                                        <p:cTn id="177" dur="1000" fill="hold"/>
                                        <p:tgtEl>
                                          <p:spTgt spid="34"/>
                                        </p:tgtEl>
                                        <p:attrNameLst>
                                          <p:attrName>style.rotation</p:attrName>
                                        </p:attrNameLst>
                                      </p:cBhvr>
                                      <p:tavLst>
                                        <p:tav tm="0">
                                          <p:val>
                                            <p:fltVal val="90"/>
                                          </p:val>
                                        </p:tav>
                                        <p:tav tm="100000">
                                          <p:val>
                                            <p:fltVal val="0"/>
                                          </p:val>
                                        </p:tav>
                                      </p:tavLst>
                                    </p:anim>
                                    <p:animEffect transition="in" filter="fade">
                                      <p:cBhvr>
                                        <p:cTn id="178" dur="1000"/>
                                        <p:tgtEl>
                                          <p:spTgt spid="34"/>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5"/>
                                        </p:tgtEl>
                                        <p:attrNameLst>
                                          <p:attrName>style.visibility</p:attrName>
                                        </p:attrNameLst>
                                      </p:cBhvr>
                                      <p:to>
                                        <p:strVal val="visible"/>
                                      </p:to>
                                    </p:set>
                                    <p:anim calcmode="lin" valueType="num">
                                      <p:cBhvr>
                                        <p:cTn id="181" dur="1000" fill="hold"/>
                                        <p:tgtEl>
                                          <p:spTgt spid="35"/>
                                        </p:tgtEl>
                                        <p:attrNameLst>
                                          <p:attrName>ppt_w</p:attrName>
                                        </p:attrNameLst>
                                      </p:cBhvr>
                                      <p:tavLst>
                                        <p:tav tm="0">
                                          <p:val>
                                            <p:fltVal val="0"/>
                                          </p:val>
                                        </p:tav>
                                        <p:tav tm="100000">
                                          <p:val>
                                            <p:strVal val="#ppt_w"/>
                                          </p:val>
                                        </p:tav>
                                      </p:tavLst>
                                    </p:anim>
                                    <p:anim calcmode="lin" valueType="num">
                                      <p:cBhvr>
                                        <p:cTn id="182" dur="1000" fill="hold"/>
                                        <p:tgtEl>
                                          <p:spTgt spid="35"/>
                                        </p:tgtEl>
                                        <p:attrNameLst>
                                          <p:attrName>ppt_h</p:attrName>
                                        </p:attrNameLst>
                                      </p:cBhvr>
                                      <p:tavLst>
                                        <p:tav tm="0">
                                          <p:val>
                                            <p:fltVal val="0"/>
                                          </p:val>
                                        </p:tav>
                                        <p:tav tm="100000">
                                          <p:val>
                                            <p:strVal val="#ppt_h"/>
                                          </p:val>
                                        </p:tav>
                                      </p:tavLst>
                                    </p:anim>
                                    <p:anim calcmode="lin" valueType="num">
                                      <p:cBhvr>
                                        <p:cTn id="183" dur="1000" fill="hold"/>
                                        <p:tgtEl>
                                          <p:spTgt spid="35"/>
                                        </p:tgtEl>
                                        <p:attrNameLst>
                                          <p:attrName>style.rotation</p:attrName>
                                        </p:attrNameLst>
                                      </p:cBhvr>
                                      <p:tavLst>
                                        <p:tav tm="0">
                                          <p:val>
                                            <p:fltVal val="90"/>
                                          </p:val>
                                        </p:tav>
                                        <p:tav tm="100000">
                                          <p:val>
                                            <p:fltVal val="0"/>
                                          </p:val>
                                        </p:tav>
                                      </p:tavLst>
                                    </p:anim>
                                    <p:animEffect transition="in" filter="fade">
                                      <p:cBhvr>
                                        <p:cTn id="184" dur="1000"/>
                                        <p:tgtEl>
                                          <p:spTgt spid="35"/>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7"/>
                                        </p:tgtEl>
                                        <p:attrNameLst>
                                          <p:attrName>style.visibility</p:attrName>
                                        </p:attrNameLst>
                                      </p:cBhvr>
                                      <p:to>
                                        <p:strVal val="visible"/>
                                      </p:to>
                                    </p:set>
                                    <p:anim calcmode="lin" valueType="num">
                                      <p:cBhvr>
                                        <p:cTn id="187" dur="1000" fill="hold"/>
                                        <p:tgtEl>
                                          <p:spTgt spid="37"/>
                                        </p:tgtEl>
                                        <p:attrNameLst>
                                          <p:attrName>ppt_w</p:attrName>
                                        </p:attrNameLst>
                                      </p:cBhvr>
                                      <p:tavLst>
                                        <p:tav tm="0">
                                          <p:val>
                                            <p:fltVal val="0"/>
                                          </p:val>
                                        </p:tav>
                                        <p:tav tm="100000">
                                          <p:val>
                                            <p:strVal val="#ppt_w"/>
                                          </p:val>
                                        </p:tav>
                                      </p:tavLst>
                                    </p:anim>
                                    <p:anim calcmode="lin" valueType="num">
                                      <p:cBhvr>
                                        <p:cTn id="188" dur="1000" fill="hold"/>
                                        <p:tgtEl>
                                          <p:spTgt spid="37"/>
                                        </p:tgtEl>
                                        <p:attrNameLst>
                                          <p:attrName>ppt_h</p:attrName>
                                        </p:attrNameLst>
                                      </p:cBhvr>
                                      <p:tavLst>
                                        <p:tav tm="0">
                                          <p:val>
                                            <p:fltVal val="0"/>
                                          </p:val>
                                        </p:tav>
                                        <p:tav tm="100000">
                                          <p:val>
                                            <p:strVal val="#ppt_h"/>
                                          </p:val>
                                        </p:tav>
                                      </p:tavLst>
                                    </p:anim>
                                    <p:anim calcmode="lin" valueType="num">
                                      <p:cBhvr>
                                        <p:cTn id="189" dur="1000" fill="hold"/>
                                        <p:tgtEl>
                                          <p:spTgt spid="37"/>
                                        </p:tgtEl>
                                        <p:attrNameLst>
                                          <p:attrName>style.rotation</p:attrName>
                                        </p:attrNameLst>
                                      </p:cBhvr>
                                      <p:tavLst>
                                        <p:tav tm="0">
                                          <p:val>
                                            <p:fltVal val="90"/>
                                          </p:val>
                                        </p:tav>
                                        <p:tav tm="100000">
                                          <p:val>
                                            <p:fltVal val="0"/>
                                          </p:val>
                                        </p:tav>
                                      </p:tavLst>
                                    </p:anim>
                                    <p:animEffect transition="in" filter="fade">
                                      <p:cBhvr>
                                        <p:cTn id="190" dur="1000"/>
                                        <p:tgtEl>
                                          <p:spTgt spid="37"/>
                                        </p:tgtEl>
                                      </p:cBhvr>
                                    </p:animEffect>
                                  </p:childTnLst>
                                </p:cTn>
                              </p:par>
                              <p:par>
                                <p:cTn id="191" presetID="31" presetClass="entr" presetSubtype="0" fill="hold" nodeType="withEffect">
                                  <p:stCondLst>
                                    <p:cond delay="0"/>
                                  </p:stCondLst>
                                  <p:childTnLst>
                                    <p:set>
                                      <p:cBhvr>
                                        <p:cTn id="192" dur="1" fill="hold">
                                          <p:stCondLst>
                                            <p:cond delay="0"/>
                                          </p:stCondLst>
                                        </p:cTn>
                                        <p:tgtEl>
                                          <p:spTgt spid="40"/>
                                        </p:tgtEl>
                                        <p:attrNameLst>
                                          <p:attrName>style.visibility</p:attrName>
                                        </p:attrNameLst>
                                      </p:cBhvr>
                                      <p:to>
                                        <p:strVal val="visible"/>
                                      </p:to>
                                    </p:set>
                                    <p:anim calcmode="lin" valueType="num">
                                      <p:cBhvr>
                                        <p:cTn id="193" dur="1000" fill="hold"/>
                                        <p:tgtEl>
                                          <p:spTgt spid="40"/>
                                        </p:tgtEl>
                                        <p:attrNameLst>
                                          <p:attrName>ppt_w</p:attrName>
                                        </p:attrNameLst>
                                      </p:cBhvr>
                                      <p:tavLst>
                                        <p:tav tm="0">
                                          <p:val>
                                            <p:fltVal val="0"/>
                                          </p:val>
                                        </p:tav>
                                        <p:tav tm="100000">
                                          <p:val>
                                            <p:strVal val="#ppt_w"/>
                                          </p:val>
                                        </p:tav>
                                      </p:tavLst>
                                    </p:anim>
                                    <p:anim calcmode="lin" valueType="num">
                                      <p:cBhvr>
                                        <p:cTn id="194" dur="1000" fill="hold"/>
                                        <p:tgtEl>
                                          <p:spTgt spid="40"/>
                                        </p:tgtEl>
                                        <p:attrNameLst>
                                          <p:attrName>ppt_h</p:attrName>
                                        </p:attrNameLst>
                                      </p:cBhvr>
                                      <p:tavLst>
                                        <p:tav tm="0">
                                          <p:val>
                                            <p:fltVal val="0"/>
                                          </p:val>
                                        </p:tav>
                                        <p:tav tm="100000">
                                          <p:val>
                                            <p:strVal val="#ppt_h"/>
                                          </p:val>
                                        </p:tav>
                                      </p:tavLst>
                                    </p:anim>
                                    <p:anim calcmode="lin" valueType="num">
                                      <p:cBhvr>
                                        <p:cTn id="195" dur="1000" fill="hold"/>
                                        <p:tgtEl>
                                          <p:spTgt spid="40"/>
                                        </p:tgtEl>
                                        <p:attrNameLst>
                                          <p:attrName>style.rotation</p:attrName>
                                        </p:attrNameLst>
                                      </p:cBhvr>
                                      <p:tavLst>
                                        <p:tav tm="0">
                                          <p:val>
                                            <p:fltVal val="90"/>
                                          </p:val>
                                        </p:tav>
                                        <p:tav tm="100000">
                                          <p:val>
                                            <p:fltVal val="0"/>
                                          </p:val>
                                        </p:tav>
                                      </p:tavLst>
                                    </p:anim>
                                    <p:animEffect transition="in" filter="fade">
                                      <p:cBhvr>
                                        <p:cTn id="196" dur="1000"/>
                                        <p:tgtEl>
                                          <p:spTgt spid="40"/>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41"/>
                                        </p:tgtEl>
                                        <p:attrNameLst>
                                          <p:attrName>style.visibility</p:attrName>
                                        </p:attrNameLst>
                                      </p:cBhvr>
                                      <p:to>
                                        <p:strVal val="visible"/>
                                      </p:to>
                                    </p:set>
                                    <p:anim calcmode="lin" valueType="num">
                                      <p:cBhvr>
                                        <p:cTn id="199" dur="1000" fill="hold"/>
                                        <p:tgtEl>
                                          <p:spTgt spid="41"/>
                                        </p:tgtEl>
                                        <p:attrNameLst>
                                          <p:attrName>ppt_w</p:attrName>
                                        </p:attrNameLst>
                                      </p:cBhvr>
                                      <p:tavLst>
                                        <p:tav tm="0">
                                          <p:val>
                                            <p:fltVal val="0"/>
                                          </p:val>
                                        </p:tav>
                                        <p:tav tm="100000">
                                          <p:val>
                                            <p:strVal val="#ppt_w"/>
                                          </p:val>
                                        </p:tav>
                                      </p:tavLst>
                                    </p:anim>
                                    <p:anim calcmode="lin" valueType="num">
                                      <p:cBhvr>
                                        <p:cTn id="200" dur="1000" fill="hold"/>
                                        <p:tgtEl>
                                          <p:spTgt spid="41"/>
                                        </p:tgtEl>
                                        <p:attrNameLst>
                                          <p:attrName>ppt_h</p:attrName>
                                        </p:attrNameLst>
                                      </p:cBhvr>
                                      <p:tavLst>
                                        <p:tav tm="0">
                                          <p:val>
                                            <p:fltVal val="0"/>
                                          </p:val>
                                        </p:tav>
                                        <p:tav tm="100000">
                                          <p:val>
                                            <p:strVal val="#ppt_h"/>
                                          </p:val>
                                        </p:tav>
                                      </p:tavLst>
                                    </p:anim>
                                    <p:anim calcmode="lin" valueType="num">
                                      <p:cBhvr>
                                        <p:cTn id="201" dur="1000" fill="hold"/>
                                        <p:tgtEl>
                                          <p:spTgt spid="41"/>
                                        </p:tgtEl>
                                        <p:attrNameLst>
                                          <p:attrName>style.rotation</p:attrName>
                                        </p:attrNameLst>
                                      </p:cBhvr>
                                      <p:tavLst>
                                        <p:tav tm="0">
                                          <p:val>
                                            <p:fltVal val="90"/>
                                          </p:val>
                                        </p:tav>
                                        <p:tav tm="100000">
                                          <p:val>
                                            <p:fltVal val="0"/>
                                          </p:val>
                                        </p:tav>
                                      </p:tavLst>
                                    </p:anim>
                                    <p:animEffect transition="in" filter="fade">
                                      <p:cBhvr>
                                        <p:cTn id="202" dur="1000"/>
                                        <p:tgtEl>
                                          <p:spTgt spid="41"/>
                                        </p:tgtEl>
                                      </p:cBhvr>
                                    </p:animEffect>
                                  </p:childTnLst>
                                </p:cTn>
                              </p:par>
                              <p:par>
                                <p:cTn id="203" presetID="31" presetClass="entr" presetSubtype="0" fill="hold" nodeType="withEffect">
                                  <p:stCondLst>
                                    <p:cond delay="0"/>
                                  </p:stCondLst>
                                  <p:childTnLst>
                                    <p:set>
                                      <p:cBhvr>
                                        <p:cTn id="204" dur="1" fill="hold">
                                          <p:stCondLst>
                                            <p:cond delay="0"/>
                                          </p:stCondLst>
                                        </p:cTn>
                                        <p:tgtEl>
                                          <p:spTgt spid="42"/>
                                        </p:tgtEl>
                                        <p:attrNameLst>
                                          <p:attrName>style.visibility</p:attrName>
                                        </p:attrNameLst>
                                      </p:cBhvr>
                                      <p:to>
                                        <p:strVal val="visible"/>
                                      </p:to>
                                    </p:set>
                                    <p:anim calcmode="lin" valueType="num">
                                      <p:cBhvr>
                                        <p:cTn id="205" dur="1000" fill="hold"/>
                                        <p:tgtEl>
                                          <p:spTgt spid="42"/>
                                        </p:tgtEl>
                                        <p:attrNameLst>
                                          <p:attrName>ppt_w</p:attrName>
                                        </p:attrNameLst>
                                      </p:cBhvr>
                                      <p:tavLst>
                                        <p:tav tm="0">
                                          <p:val>
                                            <p:fltVal val="0"/>
                                          </p:val>
                                        </p:tav>
                                        <p:tav tm="100000">
                                          <p:val>
                                            <p:strVal val="#ppt_w"/>
                                          </p:val>
                                        </p:tav>
                                      </p:tavLst>
                                    </p:anim>
                                    <p:anim calcmode="lin" valueType="num">
                                      <p:cBhvr>
                                        <p:cTn id="206" dur="1000" fill="hold"/>
                                        <p:tgtEl>
                                          <p:spTgt spid="42"/>
                                        </p:tgtEl>
                                        <p:attrNameLst>
                                          <p:attrName>ppt_h</p:attrName>
                                        </p:attrNameLst>
                                      </p:cBhvr>
                                      <p:tavLst>
                                        <p:tav tm="0">
                                          <p:val>
                                            <p:fltVal val="0"/>
                                          </p:val>
                                        </p:tav>
                                        <p:tav tm="100000">
                                          <p:val>
                                            <p:strVal val="#ppt_h"/>
                                          </p:val>
                                        </p:tav>
                                      </p:tavLst>
                                    </p:anim>
                                    <p:anim calcmode="lin" valueType="num">
                                      <p:cBhvr>
                                        <p:cTn id="207" dur="1000" fill="hold"/>
                                        <p:tgtEl>
                                          <p:spTgt spid="42"/>
                                        </p:tgtEl>
                                        <p:attrNameLst>
                                          <p:attrName>style.rotation</p:attrName>
                                        </p:attrNameLst>
                                      </p:cBhvr>
                                      <p:tavLst>
                                        <p:tav tm="0">
                                          <p:val>
                                            <p:fltVal val="90"/>
                                          </p:val>
                                        </p:tav>
                                        <p:tav tm="100000">
                                          <p:val>
                                            <p:fltVal val="0"/>
                                          </p:val>
                                        </p:tav>
                                      </p:tavLst>
                                    </p:anim>
                                    <p:animEffect transition="in" filter="fade">
                                      <p:cBhvr>
                                        <p:cTn id="208" dur="1000"/>
                                        <p:tgtEl>
                                          <p:spTgt spid="42"/>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43"/>
                                        </p:tgtEl>
                                        <p:attrNameLst>
                                          <p:attrName>style.visibility</p:attrName>
                                        </p:attrNameLst>
                                      </p:cBhvr>
                                      <p:to>
                                        <p:strVal val="visible"/>
                                      </p:to>
                                    </p:set>
                                    <p:anim calcmode="lin" valueType="num">
                                      <p:cBhvr>
                                        <p:cTn id="211" dur="1000" fill="hold"/>
                                        <p:tgtEl>
                                          <p:spTgt spid="43"/>
                                        </p:tgtEl>
                                        <p:attrNameLst>
                                          <p:attrName>ppt_w</p:attrName>
                                        </p:attrNameLst>
                                      </p:cBhvr>
                                      <p:tavLst>
                                        <p:tav tm="0">
                                          <p:val>
                                            <p:fltVal val="0"/>
                                          </p:val>
                                        </p:tav>
                                        <p:tav tm="100000">
                                          <p:val>
                                            <p:strVal val="#ppt_w"/>
                                          </p:val>
                                        </p:tav>
                                      </p:tavLst>
                                    </p:anim>
                                    <p:anim calcmode="lin" valueType="num">
                                      <p:cBhvr>
                                        <p:cTn id="212" dur="1000" fill="hold"/>
                                        <p:tgtEl>
                                          <p:spTgt spid="43"/>
                                        </p:tgtEl>
                                        <p:attrNameLst>
                                          <p:attrName>ppt_h</p:attrName>
                                        </p:attrNameLst>
                                      </p:cBhvr>
                                      <p:tavLst>
                                        <p:tav tm="0">
                                          <p:val>
                                            <p:fltVal val="0"/>
                                          </p:val>
                                        </p:tav>
                                        <p:tav tm="100000">
                                          <p:val>
                                            <p:strVal val="#ppt_h"/>
                                          </p:val>
                                        </p:tav>
                                      </p:tavLst>
                                    </p:anim>
                                    <p:anim calcmode="lin" valueType="num">
                                      <p:cBhvr>
                                        <p:cTn id="213" dur="1000" fill="hold"/>
                                        <p:tgtEl>
                                          <p:spTgt spid="43"/>
                                        </p:tgtEl>
                                        <p:attrNameLst>
                                          <p:attrName>style.rotation</p:attrName>
                                        </p:attrNameLst>
                                      </p:cBhvr>
                                      <p:tavLst>
                                        <p:tav tm="0">
                                          <p:val>
                                            <p:fltVal val="90"/>
                                          </p:val>
                                        </p:tav>
                                        <p:tav tm="100000">
                                          <p:val>
                                            <p:fltVal val="0"/>
                                          </p:val>
                                        </p:tav>
                                      </p:tavLst>
                                    </p:anim>
                                    <p:animEffect transition="in" filter="fade">
                                      <p:cBhvr>
                                        <p:cTn id="214" dur="1000"/>
                                        <p:tgtEl>
                                          <p:spTgt spid="43"/>
                                        </p:tgtEl>
                                      </p:cBhvr>
                                    </p:animEffect>
                                  </p:childTnLst>
                                </p:cTn>
                              </p:par>
                              <p:par>
                                <p:cTn id="215" presetID="31" presetClass="entr" presetSubtype="0" fill="hold" nodeType="withEffect">
                                  <p:stCondLst>
                                    <p:cond delay="0"/>
                                  </p:stCondLst>
                                  <p:childTnLst>
                                    <p:set>
                                      <p:cBhvr>
                                        <p:cTn id="216" dur="1" fill="hold">
                                          <p:stCondLst>
                                            <p:cond delay="0"/>
                                          </p:stCondLst>
                                        </p:cTn>
                                        <p:tgtEl>
                                          <p:spTgt spid="44"/>
                                        </p:tgtEl>
                                        <p:attrNameLst>
                                          <p:attrName>style.visibility</p:attrName>
                                        </p:attrNameLst>
                                      </p:cBhvr>
                                      <p:to>
                                        <p:strVal val="visible"/>
                                      </p:to>
                                    </p:set>
                                    <p:anim calcmode="lin" valueType="num">
                                      <p:cBhvr>
                                        <p:cTn id="217" dur="1000" fill="hold"/>
                                        <p:tgtEl>
                                          <p:spTgt spid="44"/>
                                        </p:tgtEl>
                                        <p:attrNameLst>
                                          <p:attrName>ppt_w</p:attrName>
                                        </p:attrNameLst>
                                      </p:cBhvr>
                                      <p:tavLst>
                                        <p:tav tm="0">
                                          <p:val>
                                            <p:fltVal val="0"/>
                                          </p:val>
                                        </p:tav>
                                        <p:tav tm="100000">
                                          <p:val>
                                            <p:strVal val="#ppt_w"/>
                                          </p:val>
                                        </p:tav>
                                      </p:tavLst>
                                    </p:anim>
                                    <p:anim calcmode="lin" valueType="num">
                                      <p:cBhvr>
                                        <p:cTn id="218" dur="1000" fill="hold"/>
                                        <p:tgtEl>
                                          <p:spTgt spid="44"/>
                                        </p:tgtEl>
                                        <p:attrNameLst>
                                          <p:attrName>ppt_h</p:attrName>
                                        </p:attrNameLst>
                                      </p:cBhvr>
                                      <p:tavLst>
                                        <p:tav tm="0">
                                          <p:val>
                                            <p:fltVal val="0"/>
                                          </p:val>
                                        </p:tav>
                                        <p:tav tm="100000">
                                          <p:val>
                                            <p:strVal val="#ppt_h"/>
                                          </p:val>
                                        </p:tav>
                                      </p:tavLst>
                                    </p:anim>
                                    <p:anim calcmode="lin" valueType="num">
                                      <p:cBhvr>
                                        <p:cTn id="219" dur="1000" fill="hold"/>
                                        <p:tgtEl>
                                          <p:spTgt spid="44"/>
                                        </p:tgtEl>
                                        <p:attrNameLst>
                                          <p:attrName>style.rotation</p:attrName>
                                        </p:attrNameLst>
                                      </p:cBhvr>
                                      <p:tavLst>
                                        <p:tav tm="0">
                                          <p:val>
                                            <p:fltVal val="90"/>
                                          </p:val>
                                        </p:tav>
                                        <p:tav tm="100000">
                                          <p:val>
                                            <p:fltVal val="0"/>
                                          </p:val>
                                        </p:tav>
                                      </p:tavLst>
                                    </p:anim>
                                    <p:animEffect transition="in" filter="fade">
                                      <p:cBhvr>
                                        <p:cTn id="220" dur="1000"/>
                                        <p:tgtEl>
                                          <p:spTgt spid="44"/>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45"/>
                                        </p:tgtEl>
                                        <p:attrNameLst>
                                          <p:attrName>style.visibility</p:attrName>
                                        </p:attrNameLst>
                                      </p:cBhvr>
                                      <p:to>
                                        <p:strVal val="visible"/>
                                      </p:to>
                                    </p:set>
                                    <p:anim calcmode="lin" valueType="num">
                                      <p:cBhvr>
                                        <p:cTn id="223" dur="1000" fill="hold"/>
                                        <p:tgtEl>
                                          <p:spTgt spid="45"/>
                                        </p:tgtEl>
                                        <p:attrNameLst>
                                          <p:attrName>ppt_w</p:attrName>
                                        </p:attrNameLst>
                                      </p:cBhvr>
                                      <p:tavLst>
                                        <p:tav tm="0">
                                          <p:val>
                                            <p:fltVal val="0"/>
                                          </p:val>
                                        </p:tav>
                                        <p:tav tm="100000">
                                          <p:val>
                                            <p:strVal val="#ppt_w"/>
                                          </p:val>
                                        </p:tav>
                                      </p:tavLst>
                                    </p:anim>
                                    <p:anim calcmode="lin" valueType="num">
                                      <p:cBhvr>
                                        <p:cTn id="224" dur="1000" fill="hold"/>
                                        <p:tgtEl>
                                          <p:spTgt spid="45"/>
                                        </p:tgtEl>
                                        <p:attrNameLst>
                                          <p:attrName>ppt_h</p:attrName>
                                        </p:attrNameLst>
                                      </p:cBhvr>
                                      <p:tavLst>
                                        <p:tav tm="0">
                                          <p:val>
                                            <p:fltVal val="0"/>
                                          </p:val>
                                        </p:tav>
                                        <p:tav tm="100000">
                                          <p:val>
                                            <p:strVal val="#ppt_h"/>
                                          </p:val>
                                        </p:tav>
                                      </p:tavLst>
                                    </p:anim>
                                    <p:anim calcmode="lin" valueType="num">
                                      <p:cBhvr>
                                        <p:cTn id="225" dur="1000" fill="hold"/>
                                        <p:tgtEl>
                                          <p:spTgt spid="45"/>
                                        </p:tgtEl>
                                        <p:attrNameLst>
                                          <p:attrName>style.rotation</p:attrName>
                                        </p:attrNameLst>
                                      </p:cBhvr>
                                      <p:tavLst>
                                        <p:tav tm="0">
                                          <p:val>
                                            <p:fltVal val="90"/>
                                          </p:val>
                                        </p:tav>
                                        <p:tav tm="100000">
                                          <p:val>
                                            <p:fltVal val="0"/>
                                          </p:val>
                                        </p:tav>
                                      </p:tavLst>
                                    </p:anim>
                                    <p:animEffect transition="in" filter="fade">
                                      <p:cBhvr>
                                        <p:cTn id="226" dur="1000"/>
                                        <p:tgtEl>
                                          <p:spTgt spid="45"/>
                                        </p:tgtEl>
                                      </p:cBhvr>
                                    </p:animEffect>
                                  </p:childTnLst>
                                </p:cTn>
                              </p:par>
                              <p:par>
                                <p:cTn id="227" presetID="31" presetClass="entr" presetSubtype="0" fill="hold" nodeType="withEffect">
                                  <p:stCondLst>
                                    <p:cond delay="0"/>
                                  </p:stCondLst>
                                  <p:childTnLst>
                                    <p:set>
                                      <p:cBhvr>
                                        <p:cTn id="228" dur="1" fill="hold">
                                          <p:stCondLst>
                                            <p:cond delay="0"/>
                                          </p:stCondLst>
                                        </p:cTn>
                                        <p:tgtEl>
                                          <p:spTgt spid="46"/>
                                        </p:tgtEl>
                                        <p:attrNameLst>
                                          <p:attrName>style.visibility</p:attrName>
                                        </p:attrNameLst>
                                      </p:cBhvr>
                                      <p:to>
                                        <p:strVal val="visible"/>
                                      </p:to>
                                    </p:set>
                                    <p:anim calcmode="lin" valueType="num">
                                      <p:cBhvr>
                                        <p:cTn id="229" dur="1000" fill="hold"/>
                                        <p:tgtEl>
                                          <p:spTgt spid="46"/>
                                        </p:tgtEl>
                                        <p:attrNameLst>
                                          <p:attrName>ppt_w</p:attrName>
                                        </p:attrNameLst>
                                      </p:cBhvr>
                                      <p:tavLst>
                                        <p:tav tm="0">
                                          <p:val>
                                            <p:fltVal val="0"/>
                                          </p:val>
                                        </p:tav>
                                        <p:tav tm="100000">
                                          <p:val>
                                            <p:strVal val="#ppt_w"/>
                                          </p:val>
                                        </p:tav>
                                      </p:tavLst>
                                    </p:anim>
                                    <p:anim calcmode="lin" valueType="num">
                                      <p:cBhvr>
                                        <p:cTn id="230" dur="1000" fill="hold"/>
                                        <p:tgtEl>
                                          <p:spTgt spid="46"/>
                                        </p:tgtEl>
                                        <p:attrNameLst>
                                          <p:attrName>ppt_h</p:attrName>
                                        </p:attrNameLst>
                                      </p:cBhvr>
                                      <p:tavLst>
                                        <p:tav tm="0">
                                          <p:val>
                                            <p:fltVal val="0"/>
                                          </p:val>
                                        </p:tav>
                                        <p:tav tm="100000">
                                          <p:val>
                                            <p:strVal val="#ppt_h"/>
                                          </p:val>
                                        </p:tav>
                                      </p:tavLst>
                                    </p:anim>
                                    <p:anim calcmode="lin" valueType="num">
                                      <p:cBhvr>
                                        <p:cTn id="231" dur="1000" fill="hold"/>
                                        <p:tgtEl>
                                          <p:spTgt spid="46"/>
                                        </p:tgtEl>
                                        <p:attrNameLst>
                                          <p:attrName>style.rotation</p:attrName>
                                        </p:attrNameLst>
                                      </p:cBhvr>
                                      <p:tavLst>
                                        <p:tav tm="0">
                                          <p:val>
                                            <p:fltVal val="90"/>
                                          </p:val>
                                        </p:tav>
                                        <p:tav tm="100000">
                                          <p:val>
                                            <p:fltVal val="0"/>
                                          </p:val>
                                        </p:tav>
                                      </p:tavLst>
                                    </p:anim>
                                    <p:animEffect transition="in" filter="fade">
                                      <p:cBhvr>
                                        <p:cTn id="232" dur="1000"/>
                                        <p:tgtEl>
                                          <p:spTgt spid="46"/>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7"/>
                                        </p:tgtEl>
                                        <p:attrNameLst>
                                          <p:attrName>style.visibility</p:attrName>
                                        </p:attrNameLst>
                                      </p:cBhvr>
                                      <p:to>
                                        <p:strVal val="visible"/>
                                      </p:to>
                                    </p:set>
                                    <p:anim calcmode="lin" valueType="num">
                                      <p:cBhvr>
                                        <p:cTn id="235" dur="1000" fill="hold"/>
                                        <p:tgtEl>
                                          <p:spTgt spid="47"/>
                                        </p:tgtEl>
                                        <p:attrNameLst>
                                          <p:attrName>ppt_w</p:attrName>
                                        </p:attrNameLst>
                                      </p:cBhvr>
                                      <p:tavLst>
                                        <p:tav tm="0">
                                          <p:val>
                                            <p:fltVal val="0"/>
                                          </p:val>
                                        </p:tav>
                                        <p:tav tm="100000">
                                          <p:val>
                                            <p:strVal val="#ppt_w"/>
                                          </p:val>
                                        </p:tav>
                                      </p:tavLst>
                                    </p:anim>
                                    <p:anim calcmode="lin" valueType="num">
                                      <p:cBhvr>
                                        <p:cTn id="236" dur="1000" fill="hold"/>
                                        <p:tgtEl>
                                          <p:spTgt spid="47"/>
                                        </p:tgtEl>
                                        <p:attrNameLst>
                                          <p:attrName>ppt_h</p:attrName>
                                        </p:attrNameLst>
                                      </p:cBhvr>
                                      <p:tavLst>
                                        <p:tav tm="0">
                                          <p:val>
                                            <p:fltVal val="0"/>
                                          </p:val>
                                        </p:tav>
                                        <p:tav tm="100000">
                                          <p:val>
                                            <p:strVal val="#ppt_h"/>
                                          </p:val>
                                        </p:tav>
                                      </p:tavLst>
                                    </p:anim>
                                    <p:anim calcmode="lin" valueType="num">
                                      <p:cBhvr>
                                        <p:cTn id="237" dur="1000" fill="hold"/>
                                        <p:tgtEl>
                                          <p:spTgt spid="47"/>
                                        </p:tgtEl>
                                        <p:attrNameLst>
                                          <p:attrName>style.rotation</p:attrName>
                                        </p:attrNameLst>
                                      </p:cBhvr>
                                      <p:tavLst>
                                        <p:tav tm="0">
                                          <p:val>
                                            <p:fltVal val="90"/>
                                          </p:val>
                                        </p:tav>
                                        <p:tav tm="100000">
                                          <p:val>
                                            <p:fltVal val="0"/>
                                          </p:val>
                                        </p:tav>
                                      </p:tavLst>
                                    </p:anim>
                                    <p:animEffect transition="in" filter="fade">
                                      <p:cBhvr>
                                        <p:cTn id="238" dur="1000"/>
                                        <p:tgtEl>
                                          <p:spTgt spid="47"/>
                                        </p:tgtEl>
                                      </p:cBhvr>
                                    </p:animEffect>
                                  </p:childTnLst>
                                </p:cTn>
                              </p:par>
                              <p:par>
                                <p:cTn id="239" presetID="31" presetClass="entr" presetSubtype="0" fill="hold" nodeType="withEffect">
                                  <p:stCondLst>
                                    <p:cond delay="0"/>
                                  </p:stCondLst>
                                  <p:childTnLst>
                                    <p:set>
                                      <p:cBhvr>
                                        <p:cTn id="240" dur="1" fill="hold">
                                          <p:stCondLst>
                                            <p:cond delay="0"/>
                                          </p:stCondLst>
                                        </p:cTn>
                                        <p:tgtEl>
                                          <p:spTgt spid="48"/>
                                        </p:tgtEl>
                                        <p:attrNameLst>
                                          <p:attrName>style.visibility</p:attrName>
                                        </p:attrNameLst>
                                      </p:cBhvr>
                                      <p:to>
                                        <p:strVal val="visible"/>
                                      </p:to>
                                    </p:set>
                                    <p:anim calcmode="lin" valueType="num">
                                      <p:cBhvr>
                                        <p:cTn id="241" dur="1000" fill="hold"/>
                                        <p:tgtEl>
                                          <p:spTgt spid="48"/>
                                        </p:tgtEl>
                                        <p:attrNameLst>
                                          <p:attrName>ppt_w</p:attrName>
                                        </p:attrNameLst>
                                      </p:cBhvr>
                                      <p:tavLst>
                                        <p:tav tm="0">
                                          <p:val>
                                            <p:fltVal val="0"/>
                                          </p:val>
                                        </p:tav>
                                        <p:tav tm="100000">
                                          <p:val>
                                            <p:strVal val="#ppt_w"/>
                                          </p:val>
                                        </p:tav>
                                      </p:tavLst>
                                    </p:anim>
                                    <p:anim calcmode="lin" valueType="num">
                                      <p:cBhvr>
                                        <p:cTn id="242" dur="1000" fill="hold"/>
                                        <p:tgtEl>
                                          <p:spTgt spid="48"/>
                                        </p:tgtEl>
                                        <p:attrNameLst>
                                          <p:attrName>ppt_h</p:attrName>
                                        </p:attrNameLst>
                                      </p:cBhvr>
                                      <p:tavLst>
                                        <p:tav tm="0">
                                          <p:val>
                                            <p:fltVal val="0"/>
                                          </p:val>
                                        </p:tav>
                                        <p:tav tm="100000">
                                          <p:val>
                                            <p:strVal val="#ppt_h"/>
                                          </p:val>
                                        </p:tav>
                                      </p:tavLst>
                                    </p:anim>
                                    <p:anim calcmode="lin" valueType="num">
                                      <p:cBhvr>
                                        <p:cTn id="243" dur="1000" fill="hold"/>
                                        <p:tgtEl>
                                          <p:spTgt spid="48"/>
                                        </p:tgtEl>
                                        <p:attrNameLst>
                                          <p:attrName>style.rotation</p:attrName>
                                        </p:attrNameLst>
                                      </p:cBhvr>
                                      <p:tavLst>
                                        <p:tav tm="0">
                                          <p:val>
                                            <p:fltVal val="90"/>
                                          </p:val>
                                        </p:tav>
                                        <p:tav tm="100000">
                                          <p:val>
                                            <p:fltVal val="0"/>
                                          </p:val>
                                        </p:tav>
                                      </p:tavLst>
                                    </p:anim>
                                    <p:animEffect transition="in" filter="fade">
                                      <p:cBhvr>
                                        <p:cTn id="244" dur="1000"/>
                                        <p:tgtEl>
                                          <p:spTgt spid="48"/>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50"/>
                                        </p:tgtEl>
                                        <p:attrNameLst>
                                          <p:attrName>style.visibility</p:attrName>
                                        </p:attrNameLst>
                                      </p:cBhvr>
                                      <p:to>
                                        <p:strVal val="visible"/>
                                      </p:to>
                                    </p:set>
                                    <p:anim calcmode="lin" valueType="num">
                                      <p:cBhvr>
                                        <p:cTn id="247" dur="1000" fill="hold"/>
                                        <p:tgtEl>
                                          <p:spTgt spid="50"/>
                                        </p:tgtEl>
                                        <p:attrNameLst>
                                          <p:attrName>ppt_w</p:attrName>
                                        </p:attrNameLst>
                                      </p:cBhvr>
                                      <p:tavLst>
                                        <p:tav tm="0">
                                          <p:val>
                                            <p:fltVal val="0"/>
                                          </p:val>
                                        </p:tav>
                                        <p:tav tm="100000">
                                          <p:val>
                                            <p:strVal val="#ppt_w"/>
                                          </p:val>
                                        </p:tav>
                                      </p:tavLst>
                                    </p:anim>
                                    <p:anim calcmode="lin" valueType="num">
                                      <p:cBhvr>
                                        <p:cTn id="248" dur="1000" fill="hold"/>
                                        <p:tgtEl>
                                          <p:spTgt spid="50"/>
                                        </p:tgtEl>
                                        <p:attrNameLst>
                                          <p:attrName>ppt_h</p:attrName>
                                        </p:attrNameLst>
                                      </p:cBhvr>
                                      <p:tavLst>
                                        <p:tav tm="0">
                                          <p:val>
                                            <p:fltVal val="0"/>
                                          </p:val>
                                        </p:tav>
                                        <p:tav tm="100000">
                                          <p:val>
                                            <p:strVal val="#ppt_h"/>
                                          </p:val>
                                        </p:tav>
                                      </p:tavLst>
                                    </p:anim>
                                    <p:anim calcmode="lin" valueType="num">
                                      <p:cBhvr>
                                        <p:cTn id="249" dur="1000" fill="hold"/>
                                        <p:tgtEl>
                                          <p:spTgt spid="50"/>
                                        </p:tgtEl>
                                        <p:attrNameLst>
                                          <p:attrName>style.rotation</p:attrName>
                                        </p:attrNameLst>
                                      </p:cBhvr>
                                      <p:tavLst>
                                        <p:tav tm="0">
                                          <p:val>
                                            <p:fltVal val="90"/>
                                          </p:val>
                                        </p:tav>
                                        <p:tav tm="100000">
                                          <p:val>
                                            <p:fltVal val="0"/>
                                          </p:val>
                                        </p:tav>
                                      </p:tavLst>
                                    </p:anim>
                                    <p:animEffect transition="in" filter="fade">
                                      <p:cBhvr>
                                        <p:cTn id="25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24" grpId="0"/>
      <p:bldP spid="25" grpId="0"/>
      <p:bldP spid="26" grpId="0"/>
      <p:bldP spid="27" grpId="0"/>
      <p:bldP spid="28" grpId="0"/>
      <p:bldP spid="30" grpId="0" animBg="1"/>
      <p:bldP spid="31" grpId="0"/>
      <p:bldP spid="32" grpId="0" animBg="1"/>
      <p:bldP spid="33" grpId="0"/>
      <p:bldP spid="34" grpId="0" animBg="1"/>
      <p:bldP spid="35" grpId="0"/>
      <p:bldP spid="37" grpId="0"/>
      <p:bldP spid="41" grpId="0"/>
      <p:bldP spid="43" grpId="0"/>
      <p:bldP spid="45" grpId="0"/>
      <p:bldP spid="47"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46140" y="231686"/>
            <a:ext cx="4968552" cy="743744"/>
          </a:xfrm>
        </p:spPr>
        <p:txBody>
          <a:bodyPr/>
          <a:lstStyle/>
          <a:p>
            <a:r>
              <a:rPr lang="zh-CN" altLang="en-US" dirty="0" smtClean="0"/>
              <a:t>已上线主要应用（</a:t>
            </a:r>
            <a:r>
              <a:rPr lang="en-US" altLang="zh-CN" dirty="0" smtClean="0"/>
              <a:t>APP</a:t>
            </a:r>
            <a:r>
              <a:rPr lang="zh-CN" altLang="en-US" dirty="0" smtClean="0"/>
              <a:t>）</a:t>
            </a:r>
            <a:endParaRPr lang="zh-CN" altLang="en-US" dirty="0"/>
          </a:p>
        </p:txBody>
      </p:sp>
      <p:sp>
        <p:nvSpPr>
          <p:cNvPr id="3" name="文本框 2"/>
          <p:cNvSpPr txBox="1"/>
          <p:nvPr/>
        </p:nvSpPr>
        <p:spPr>
          <a:xfrm>
            <a:off x="117748" y="-2738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
        <p:nvSpPr>
          <p:cNvPr id="4" name="文本框 3"/>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5" name="文本框 4"/>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942339401"/>
              </p:ext>
            </p:extLst>
          </p:nvPr>
        </p:nvGraphicFramePr>
        <p:xfrm>
          <a:off x="1075936" y="1124744"/>
          <a:ext cx="9987027" cy="5511800"/>
        </p:xfrm>
        <a:graphic>
          <a:graphicData uri="http://schemas.openxmlformats.org/drawingml/2006/table">
            <a:tbl>
              <a:tblPr firstRow="1" bandRow="1">
                <a:tableStyleId>{F5AB1C69-6EDB-4FF4-983F-18BD219EF322}</a:tableStyleId>
              </a:tblPr>
              <a:tblGrid>
                <a:gridCol w="718724">
                  <a:extLst>
                    <a:ext uri="{9D8B030D-6E8A-4147-A177-3AD203B41FA5}">
                      <a16:colId xmlns:a16="http://schemas.microsoft.com/office/drawing/2014/main" val="1774452682"/>
                    </a:ext>
                  </a:extLst>
                </a:gridCol>
                <a:gridCol w="1631221">
                  <a:extLst>
                    <a:ext uri="{9D8B030D-6E8A-4147-A177-3AD203B41FA5}">
                      <a16:colId xmlns:a16="http://schemas.microsoft.com/office/drawing/2014/main" val="3159135651"/>
                    </a:ext>
                  </a:extLst>
                </a:gridCol>
                <a:gridCol w="7637082">
                  <a:extLst>
                    <a:ext uri="{9D8B030D-6E8A-4147-A177-3AD203B41FA5}">
                      <a16:colId xmlns:a16="http://schemas.microsoft.com/office/drawing/2014/main" val="1935838509"/>
                    </a:ext>
                  </a:extLst>
                </a:gridCol>
              </a:tblGrid>
              <a:tr h="370840">
                <a:tc>
                  <a:txBody>
                    <a:bodyPr/>
                    <a:lstStyle/>
                    <a:p>
                      <a:pPr algn="ctr"/>
                      <a:r>
                        <a:rPr lang="zh-CN" altLang="en-US" dirty="0" smtClean="0"/>
                        <a:t>序号</a:t>
                      </a:r>
                      <a:endParaRPr lang="zh-CN" altLang="en-US" dirty="0"/>
                    </a:p>
                  </a:txBody>
                  <a:tcPr/>
                </a:tc>
                <a:tc>
                  <a:txBody>
                    <a:bodyPr/>
                    <a:lstStyle/>
                    <a:p>
                      <a:pPr algn="ctr"/>
                      <a:r>
                        <a:rPr lang="zh-CN" altLang="en-US" dirty="0" smtClean="0"/>
                        <a:t>应用名称</a:t>
                      </a:r>
                      <a:endParaRPr lang="zh-CN" altLang="en-US" dirty="0"/>
                    </a:p>
                  </a:txBody>
                  <a:tcPr/>
                </a:tc>
                <a:tc>
                  <a:txBody>
                    <a:bodyPr/>
                    <a:lstStyle/>
                    <a:p>
                      <a:pPr algn="ctr"/>
                      <a:r>
                        <a:rPr lang="zh-CN" altLang="en-US" dirty="0" smtClean="0"/>
                        <a:t>主要功能</a:t>
                      </a:r>
                      <a:endParaRPr lang="zh-CN" altLang="en-US" dirty="0"/>
                    </a:p>
                  </a:txBody>
                  <a:tcPr/>
                </a:tc>
                <a:extLst>
                  <a:ext uri="{0D108BD9-81ED-4DB2-BD59-A6C34878D82A}">
                    <a16:rowId xmlns:a16="http://schemas.microsoft.com/office/drawing/2014/main" val="2831270847"/>
                  </a:ext>
                </a:extLst>
              </a:tr>
              <a:tr h="370840">
                <a:tc>
                  <a:txBody>
                    <a:bodyPr/>
                    <a:lstStyle/>
                    <a:p>
                      <a:pPr algn="ctr"/>
                      <a:r>
                        <a:rPr lang="en-US" altLang="zh-CN" dirty="0" smtClean="0"/>
                        <a:t>1</a:t>
                      </a:r>
                      <a:endParaRPr lang="zh-CN" altLang="en-US" dirty="0"/>
                    </a:p>
                  </a:txBody>
                  <a:tcPr anchor="ctr"/>
                </a:tc>
                <a:tc>
                  <a:txBody>
                    <a:bodyPr/>
                    <a:lstStyle/>
                    <a:p>
                      <a:r>
                        <a:rPr lang="zh-CN" altLang="en-US" dirty="0" smtClean="0"/>
                        <a:t>图书采访</a:t>
                      </a:r>
                      <a:endParaRPr lang="zh-CN" altLang="en-US" dirty="0"/>
                    </a:p>
                  </a:txBody>
                  <a:tcPr anchor="ctr"/>
                </a:tc>
                <a:tc>
                  <a:txBody>
                    <a:bodyPr/>
                    <a:lstStyle/>
                    <a:p>
                      <a:r>
                        <a:rPr lang="zh-CN" altLang="en-US" dirty="0" smtClean="0"/>
                        <a:t>全书目、多语种图书采访，</a:t>
                      </a:r>
                      <a:r>
                        <a:rPr lang="zh-CN" altLang="zh-CN" sz="1800" kern="1200" dirty="0" smtClean="0">
                          <a:solidFill>
                            <a:schemeClr val="dk1"/>
                          </a:solidFill>
                          <a:effectLst/>
                          <a:latin typeface="+mn-lt"/>
                          <a:ea typeface="+mn-ea"/>
                          <a:cs typeface="+mn-cs"/>
                        </a:rPr>
                        <a:t>可根据图书馆的馆藏配比、重点学科检索、经费配比等进行智能推荐；集成上下游系统、本地系统，在同一平台实现馆内、多馆间以及上下游的协同工作</a:t>
                      </a:r>
                      <a:endParaRPr lang="zh-CN" altLang="en-US" dirty="0"/>
                    </a:p>
                  </a:txBody>
                  <a:tcPr/>
                </a:tc>
                <a:extLst>
                  <a:ext uri="{0D108BD9-81ED-4DB2-BD59-A6C34878D82A}">
                    <a16:rowId xmlns:a16="http://schemas.microsoft.com/office/drawing/2014/main" val="2670117971"/>
                  </a:ext>
                </a:extLst>
              </a:tr>
              <a:tr h="370840">
                <a:tc>
                  <a:txBody>
                    <a:bodyPr/>
                    <a:lstStyle/>
                    <a:p>
                      <a:pPr algn="ctr"/>
                      <a:r>
                        <a:rPr lang="en-US" altLang="zh-CN" dirty="0" smtClean="0"/>
                        <a:t>2</a:t>
                      </a:r>
                      <a:endParaRPr lang="zh-CN" altLang="en-US" dirty="0"/>
                    </a:p>
                  </a:txBody>
                  <a:tcPr anchor="ctr"/>
                </a:tc>
                <a:tc>
                  <a:txBody>
                    <a:bodyPr/>
                    <a:lstStyle/>
                    <a:p>
                      <a:r>
                        <a:rPr lang="zh-CN" altLang="en-US" dirty="0" smtClean="0"/>
                        <a:t>编目典藏</a:t>
                      </a:r>
                      <a:endParaRPr lang="zh-CN" altLang="en-US" dirty="0"/>
                    </a:p>
                  </a:txBody>
                  <a:tcPr anchor="ctr"/>
                </a:tc>
                <a:tc>
                  <a:txBody>
                    <a:bodyPr/>
                    <a:lstStyle/>
                    <a:p>
                      <a:r>
                        <a:rPr lang="zh-CN" altLang="zh-CN" sz="1800" kern="1200" dirty="0" smtClean="0">
                          <a:solidFill>
                            <a:schemeClr val="dk1"/>
                          </a:solidFill>
                          <a:effectLst/>
                          <a:latin typeface="+mn-lt"/>
                          <a:ea typeface="+mn-ea"/>
                          <a:cs typeface="+mn-cs"/>
                        </a:rPr>
                        <a:t>提供按</a:t>
                      </a:r>
                      <a:r>
                        <a:rPr lang="en-US" altLang="zh-CN" sz="1800" kern="1200" dirty="0" smtClean="0">
                          <a:solidFill>
                            <a:schemeClr val="dk1"/>
                          </a:solidFill>
                          <a:effectLst/>
                          <a:latin typeface="+mn-lt"/>
                          <a:ea typeface="+mn-ea"/>
                          <a:cs typeface="+mn-cs"/>
                        </a:rPr>
                        <a:t>Marc</a:t>
                      </a:r>
                      <a:r>
                        <a:rPr lang="zh-CN" altLang="zh-CN" sz="1800" kern="1200" dirty="0" smtClean="0">
                          <a:solidFill>
                            <a:schemeClr val="dk1"/>
                          </a:solidFill>
                          <a:effectLst/>
                          <a:latin typeface="+mn-lt"/>
                          <a:ea typeface="+mn-ea"/>
                          <a:cs typeface="+mn-cs"/>
                        </a:rPr>
                        <a:t>标准对图书进行书目著录和馆藏信息著录、著录后完成书标打印并移送到相应的典藏点、对图书信息和典藏的修改、对相关图书的剔旧处理等完整业务功能。</a:t>
                      </a:r>
                      <a:endParaRPr lang="zh-CN" altLang="en-US" dirty="0"/>
                    </a:p>
                  </a:txBody>
                  <a:tcPr/>
                </a:tc>
                <a:extLst>
                  <a:ext uri="{0D108BD9-81ED-4DB2-BD59-A6C34878D82A}">
                    <a16:rowId xmlns:a16="http://schemas.microsoft.com/office/drawing/2014/main" val="2814926163"/>
                  </a:ext>
                </a:extLst>
              </a:tr>
              <a:tr h="370840">
                <a:tc>
                  <a:txBody>
                    <a:bodyPr/>
                    <a:lstStyle/>
                    <a:p>
                      <a:pPr algn="ctr"/>
                      <a:r>
                        <a:rPr lang="en-US" altLang="zh-CN" dirty="0" smtClean="0"/>
                        <a:t>3</a:t>
                      </a:r>
                      <a:endParaRPr lang="zh-CN" altLang="en-US" dirty="0"/>
                    </a:p>
                  </a:txBody>
                  <a:tcPr anchor="ctr"/>
                </a:tc>
                <a:tc>
                  <a:txBody>
                    <a:bodyPr/>
                    <a:lstStyle/>
                    <a:p>
                      <a:r>
                        <a:rPr lang="zh-CN" altLang="en-US" dirty="0" smtClean="0"/>
                        <a:t>流通管理</a:t>
                      </a:r>
                      <a:endParaRPr lang="zh-CN" altLang="en-US" dirty="0"/>
                    </a:p>
                  </a:txBody>
                  <a:tcPr anchor="ctr"/>
                </a:tc>
                <a:tc>
                  <a:txBody>
                    <a:bodyPr/>
                    <a:lstStyle/>
                    <a:p>
                      <a:r>
                        <a:rPr lang="zh-CN" altLang="zh-CN" sz="1800" kern="1200" dirty="0" smtClean="0">
                          <a:solidFill>
                            <a:schemeClr val="dk1"/>
                          </a:solidFill>
                          <a:effectLst/>
                          <a:latin typeface="+mn-lt"/>
                          <a:ea typeface="+mn-ea"/>
                          <a:cs typeface="+mn-cs"/>
                        </a:rPr>
                        <a:t>提供图书借还及流通相关的读者服务、读者借阅证的办理和管理、统计分析图书利用情况及读者阅读倾向、图书丢失赔偿、借阅超期罚没等完整业务功能。</a:t>
                      </a:r>
                      <a:endParaRPr lang="zh-CN" altLang="en-US" dirty="0"/>
                    </a:p>
                  </a:txBody>
                  <a:tcPr/>
                </a:tc>
                <a:extLst>
                  <a:ext uri="{0D108BD9-81ED-4DB2-BD59-A6C34878D82A}">
                    <a16:rowId xmlns:a16="http://schemas.microsoft.com/office/drawing/2014/main" val="3645984050"/>
                  </a:ext>
                </a:extLst>
              </a:tr>
              <a:tr h="370840">
                <a:tc>
                  <a:txBody>
                    <a:bodyPr/>
                    <a:lstStyle/>
                    <a:p>
                      <a:pPr algn="ctr"/>
                      <a:r>
                        <a:rPr lang="en-US" altLang="zh-CN" dirty="0" smtClean="0"/>
                        <a:t>4</a:t>
                      </a:r>
                      <a:endParaRPr lang="zh-CN" altLang="en-US" dirty="0"/>
                    </a:p>
                  </a:txBody>
                  <a:tcPr anchor="ctr"/>
                </a:tc>
                <a:tc>
                  <a:txBody>
                    <a:bodyPr/>
                    <a:lstStyle/>
                    <a:p>
                      <a:r>
                        <a:rPr lang="zh-CN" altLang="en-US" dirty="0" smtClean="0"/>
                        <a:t>期刊管理</a:t>
                      </a:r>
                      <a:endParaRPr lang="zh-CN" altLang="en-US" dirty="0"/>
                    </a:p>
                  </a:txBody>
                  <a:tcPr anchor="ctr"/>
                </a:tc>
                <a:tc>
                  <a:txBody>
                    <a:bodyPr/>
                    <a:lstStyle/>
                    <a:p>
                      <a:r>
                        <a:rPr lang="zh-CN" altLang="zh-CN" sz="1800" kern="1200" dirty="0" smtClean="0">
                          <a:solidFill>
                            <a:schemeClr val="dk1"/>
                          </a:solidFill>
                          <a:effectLst/>
                          <a:latin typeface="+mn-lt"/>
                          <a:ea typeface="+mn-ea"/>
                          <a:cs typeface="+mn-cs"/>
                        </a:rPr>
                        <a:t>提供期刊或者报纸的订购、编目、装订、缺刊查找等业务功能。</a:t>
                      </a:r>
                      <a:endParaRPr lang="zh-CN" altLang="en-US" dirty="0"/>
                    </a:p>
                  </a:txBody>
                  <a:tcPr/>
                </a:tc>
                <a:extLst>
                  <a:ext uri="{0D108BD9-81ED-4DB2-BD59-A6C34878D82A}">
                    <a16:rowId xmlns:a16="http://schemas.microsoft.com/office/drawing/2014/main" val="1761514401"/>
                  </a:ext>
                </a:extLst>
              </a:tr>
              <a:tr h="370840">
                <a:tc>
                  <a:txBody>
                    <a:bodyPr/>
                    <a:lstStyle/>
                    <a:p>
                      <a:pPr algn="ctr"/>
                      <a:r>
                        <a:rPr lang="en-US" altLang="zh-CN" dirty="0" smtClean="0"/>
                        <a:t>5</a:t>
                      </a:r>
                      <a:endParaRPr lang="zh-CN" altLang="en-US" dirty="0"/>
                    </a:p>
                  </a:txBody>
                  <a:tcPr anchor="ctr"/>
                </a:tc>
                <a:tc>
                  <a:txBody>
                    <a:bodyPr/>
                    <a:lstStyle/>
                    <a:p>
                      <a:r>
                        <a:rPr lang="zh-CN" altLang="en-US" dirty="0" smtClean="0"/>
                        <a:t>统计</a:t>
                      </a:r>
                      <a:endParaRPr lang="zh-CN" altLang="en-US" dirty="0"/>
                    </a:p>
                  </a:txBody>
                  <a:tcPr anchor="ctr"/>
                </a:tc>
                <a:tc>
                  <a:txBody>
                    <a:bodyPr/>
                    <a:lstStyle/>
                    <a:p>
                      <a:r>
                        <a:rPr lang="zh-CN" altLang="en-US" dirty="0" smtClean="0"/>
                        <a:t>提供馆藏书目、流通借阅等相关数据的统计功能。</a:t>
                      </a:r>
                      <a:endParaRPr lang="zh-CN" altLang="en-US" dirty="0"/>
                    </a:p>
                  </a:txBody>
                  <a:tcPr/>
                </a:tc>
                <a:extLst>
                  <a:ext uri="{0D108BD9-81ED-4DB2-BD59-A6C34878D82A}">
                    <a16:rowId xmlns:a16="http://schemas.microsoft.com/office/drawing/2014/main" val="1912456301"/>
                  </a:ext>
                </a:extLst>
              </a:tr>
              <a:tr h="370840">
                <a:tc>
                  <a:txBody>
                    <a:bodyPr/>
                    <a:lstStyle/>
                    <a:p>
                      <a:pPr algn="ctr"/>
                      <a:r>
                        <a:rPr lang="en-US" altLang="zh-CN" dirty="0" smtClean="0"/>
                        <a:t>6</a:t>
                      </a:r>
                      <a:endParaRPr lang="zh-CN" altLang="en-US" dirty="0"/>
                    </a:p>
                  </a:txBody>
                  <a:tcPr anchor="ctr"/>
                </a:tc>
                <a:tc>
                  <a:txBody>
                    <a:bodyPr/>
                    <a:lstStyle/>
                    <a:p>
                      <a:r>
                        <a:rPr lang="zh-CN" altLang="en-US" dirty="0" smtClean="0"/>
                        <a:t>用户管理</a:t>
                      </a:r>
                      <a:endParaRPr lang="zh-CN" altLang="en-US" dirty="0"/>
                    </a:p>
                  </a:txBody>
                  <a:tcPr anchor="ctr"/>
                </a:tc>
                <a:tc>
                  <a:txBody>
                    <a:bodyPr/>
                    <a:lstStyle/>
                    <a:p>
                      <a:r>
                        <a:rPr lang="zh-CN" altLang="en-US" dirty="0" smtClean="0"/>
                        <a:t>提供对读者和馆员用户的增删改查操作，以及角色管理功能。</a:t>
                      </a:r>
                      <a:endParaRPr lang="zh-CN" altLang="en-US" dirty="0"/>
                    </a:p>
                  </a:txBody>
                  <a:tcPr/>
                </a:tc>
                <a:extLst>
                  <a:ext uri="{0D108BD9-81ED-4DB2-BD59-A6C34878D82A}">
                    <a16:rowId xmlns:a16="http://schemas.microsoft.com/office/drawing/2014/main" val="2362475772"/>
                  </a:ext>
                </a:extLst>
              </a:tr>
              <a:tr h="370840">
                <a:tc>
                  <a:txBody>
                    <a:bodyPr/>
                    <a:lstStyle/>
                    <a:p>
                      <a:pPr algn="ctr"/>
                      <a:r>
                        <a:rPr lang="en-US" altLang="zh-CN" dirty="0" smtClean="0"/>
                        <a:t>7</a:t>
                      </a:r>
                      <a:endParaRPr lang="zh-CN" altLang="en-US" dirty="0"/>
                    </a:p>
                  </a:txBody>
                  <a:tcPr anchor="ctr"/>
                </a:tc>
                <a:tc>
                  <a:txBody>
                    <a:bodyPr/>
                    <a:lstStyle/>
                    <a:p>
                      <a:r>
                        <a:rPr lang="zh-CN" altLang="en-US" dirty="0" smtClean="0"/>
                        <a:t>大数据分析</a:t>
                      </a:r>
                      <a:endParaRPr lang="zh-CN" altLang="en-US" dirty="0"/>
                    </a:p>
                  </a:txBody>
                  <a:tcPr anchor="ctr"/>
                </a:tc>
                <a:tc>
                  <a:txBody>
                    <a:bodyPr/>
                    <a:lstStyle/>
                    <a:p>
                      <a:r>
                        <a:rPr lang="zh-CN" altLang="zh-CN" sz="1800" kern="1200" dirty="0" smtClean="0">
                          <a:solidFill>
                            <a:schemeClr val="dk1"/>
                          </a:solidFill>
                          <a:effectLst/>
                          <a:latin typeface="+mn-lt"/>
                          <a:ea typeface="+mn-ea"/>
                          <a:cs typeface="+mn-cs"/>
                        </a:rPr>
                        <a:t>汇集各个图书馆的馆藏、借阅、读者行为、图书采访等</a:t>
                      </a:r>
                      <a:r>
                        <a:rPr lang="zh-CN" altLang="en-US" sz="1800" kern="1200" dirty="0" smtClean="0">
                          <a:solidFill>
                            <a:schemeClr val="dk1"/>
                          </a:solidFill>
                          <a:effectLst/>
                          <a:latin typeface="+mn-lt"/>
                          <a:ea typeface="+mn-ea"/>
                          <a:cs typeface="+mn-cs"/>
                        </a:rPr>
                        <a:t>数据</a:t>
                      </a:r>
                      <a:r>
                        <a:rPr lang="zh-CN" altLang="zh-CN" sz="1800" kern="1200" dirty="0" smtClean="0">
                          <a:solidFill>
                            <a:schemeClr val="dk1"/>
                          </a:solidFill>
                          <a:effectLst/>
                          <a:latin typeface="+mn-lt"/>
                          <a:ea typeface="+mn-ea"/>
                          <a:cs typeface="+mn-cs"/>
                        </a:rPr>
                        <a:t>，</a:t>
                      </a:r>
                      <a:r>
                        <a:rPr lang="zh-CN" altLang="en-US" sz="1800" kern="1200" dirty="0" smtClean="0">
                          <a:solidFill>
                            <a:schemeClr val="dk1"/>
                          </a:solidFill>
                          <a:effectLst/>
                          <a:latin typeface="+mn-lt"/>
                          <a:ea typeface="+mn-ea"/>
                          <a:cs typeface="+mn-cs"/>
                        </a:rPr>
                        <a:t>根据客户需求</a:t>
                      </a:r>
                      <a:r>
                        <a:rPr lang="zh-CN" altLang="zh-CN" sz="1800" kern="1200" dirty="0" smtClean="0">
                          <a:solidFill>
                            <a:schemeClr val="dk1"/>
                          </a:solidFill>
                          <a:effectLst/>
                          <a:latin typeface="+mn-lt"/>
                          <a:ea typeface="+mn-ea"/>
                          <a:cs typeface="+mn-cs"/>
                        </a:rPr>
                        <a:t>，设计统计分析模型，为</a:t>
                      </a:r>
                      <a:r>
                        <a:rPr lang="zh-CN" altLang="en-US" sz="1800" kern="1200" dirty="0" smtClean="0">
                          <a:solidFill>
                            <a:schemeClr val="dk1"/>
                          </a:solidFill>
                          <a:effectLst/>
                          <a:latin typeface="+mn-lt"/>
                          <a:ea typeface="+mn-ea"/>
                          <a:cs typeface="+mn-cs"/>
                        </a:rPr>
                        <a:t>客户</a:t>
                      </a:r>
                      <a:r>
                        <a:rPr lang="zh-CN" altLang="zh-CN" sz="1800" kern="1200" dirty="0" smtClean="0">
                          <a:solidFill>
                            <a:schemeClr val="dk1"/>
                          </a:solidFill>
                          <a:effectLst/>
                          <a:latin typeface="+mn-lt"/>
                          <a:ea typeface="+mn-ea"/>
                          <a:cs typeface="+mn-cs"/>
                        </a:rPr>
                        <a:t>提供有价值的统计结果和分析报告，</a:t>
                      </a:r>
                      <a:r>
                        <a:rPr lang="zh-CN" altLang="en-US" sz="1800" kern="1200" dirty="0" smtClean="0">
                          <a:solidFill>
                            <a:schemeClr val="dk1"/>
                          </a:solidFill>
                          <a:effectLst/>
                          <a:latin typeface="+mn-lt"/>
                          <a:ea typeface="+mn-ea"/>
                          <a:cs typeface="+mn-cs"/>
                        </a:rPr>
                        <a:t>并提供在线分析功能。</a:t>
                      </a:r>
                      <a:endParaRPr lang="zh-CN" altLang="en-US" dirty="0"/>
                    </a:p>
                  </a:txBody>
                  <a:tcPr/>
                </a:tc>
                <a:extLst>
                  <a:ext uri="{0D108BD9-81ED-4DB2-BD59-A6C34878D82A}">
                    <a16:rowId xmlns:a16="http://schemas.microsoft.com/office/drawing/2014/main" val="315156783"/>
                  </a:ext>
                </a:extLst>
              </a:tr>
              <a:tr h="370840">
                <a:tc>
                  <a:txBody>
                    <a:bodyPr/>
                    <a:lstStyle/>
                    <a:p>
                      <a:pPr algn="ctr"/>
                      <a:r>
                        <a:rPr lang="en-US" altLang="zh-CN" dirty="0" smtClean="0"/>
                        <a:t>8</a:t>
                      </a:r>
                      <a:endParaRPr lang="zh-CN" altLang="en-US" dirty="0"/>
                    </a:p>
                  </a:txBody>
                  <a:tcPr anchor="ctr"/>
                </a:tc>
                <a:tc>
                  <a:txBody>
                    <a:bodyPr/>
                    <a:lstStyle/>
                    <a:p>
                      <a:r>
                        <a:rPr lang="en-US" altLang="zh-CN" dirty="0" err="1" smtClean="0"/>
                        <a:t>Opac</a:t>
                      </a:r>
                      <a:endParaRPr lang="zh-CN" altLang="en-US" dirty="0"/>
                    </a:p>
                  </a:txBody>
                  <a:tcPr anchor="ctr"/>
                </a:tc>
                <a:tc>
                  <a:txBody>
                    <a:bodyPr/>
                    <a:lstStyle/>
                    <a:p>
                      <a:r>
                        <a:rPr lang="zh-CN" altLang="en-US" dirty="0" smtClean="0"/>
                        <a:t>为读者提供馆藏书目的检索、借阅，以及荐购、提醒、新书通报等功能。</a:t>
                      </a:r>
                      <a:endParaRPr lang="zh-CN" altLang="en-US" dirty="0"/>
                    </a:p>
                  </a:txBody>
                  <a:tcPr/>
                </a:tc>
                <a:extLst>
                  <a:ext uri="{0D108BD9-81ED-4DB2-BD59-A6C34878D82A}">
                    <a16:rowId xmlns:a16="http://schemas.microsoft.com/office/drawing/2014/main" val="238700959"/>
                  </a:ext>
                </a:extLst>
              </a:tr>
            </a:tbl>
          </a:graphicData>
        </a:graphic>
      </p:graphicFrame>
    </p:spTree>
    <p:extLst>
      <p:ext uri="{BB962C8B-B14F-4D97-AF65-F5344CB8AC3E}">
        <p14:creationId xmlns:p14="http://schemas.microsoft.com/office/powerpoint/2010/main" val="34588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0116" y="260648"/>
            <a:ext cx="6264696" cy="815752"/>
          </a:xfrm>
        </p:spPr>
        <p:txBody>
          <a:bodyPr/>
          <a:lstStyle/>
          <a:p>
            <a:r>
              <a:rPr lang="en-US" altLang="zh-CN" dirty="0" smtClean="0"/>
              <a:t>CALIS</a:t>
            </a:r>
            <a:r>
              <a:rPr lang="zh-CN" altLang="en-US" dirty="0" smtClean="0"/>
              <a:t>公共服务</a:t>
            </a:r>
            <a:endParaRPr lang="zh-CN" altLang="en-US" dirty="0"/>
          </a:p>
        </p:txBody>
      </p:sp>
      <p:sp>
        <p:nvSpPr>
          <p:cNvPr id="3" name="文本框 2"/>
          <p:cNvSpPr txBox="1"/>
          <p:nvPr/>
        </p:nvSpPr>
        <p:spPr>
          <a:xfrm>
            <a:off x="117748" y="-2738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
        <p:nvSpPr>
          <p:cNvPr id="4" name="文本框 3"/>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5" name="文本框 4"/>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grpSp>
        <p:nvGrpSpPr>
          <p:cNvPr id="6" name="组合 5"/>
          <p:cNvGrpSpPr/>
          <p:nvPr/>
        </p:nvGrpSpPr>
        <p:grpSpPr>
          <a:xfrm>
            <a:off x="701071" y="1735997"/>
            <a:ext cx="3059785" cy="1537302"/>
            <a:chOff x="718883" y="1793516"/>
            <a:chExt cx="3059785" cy="1537302"/>
          </a:xfrm>
        </p:grpSpPr>
        <p:grpSp>
          <p:nvGrpSpPr>
            <p:cNvPr id="55" name="组合 54"/>
            <p:cNvGrpSpPr/>
            <p:nvPr/>
          </p:nvGrpSpPr>
          <p:grpSpPr>
            <a:xfrm>
              <a:off x="718883" y="1793516"/>
              <a:ext cx="3059785" cy="1518551"/>
              <a:chOff x="1591195" y="3531392"/>
              <a:chExt cx="1721136" cy="774463"/>
            </a:xfrm>
            <a:effectLst>
              <a:outerShdw blurRad="444500" dist="254000" dir="8100000" algn="tr" rotWithShape="0">
                <a:prstClr val="black">
                  <a:alpha val="50000"/>
                </a:prstClr>
              </a:outerShdw>
            </a:effectLst>
          </p:grpSpPr>
          <p:sp>
            <p:nvSpPr>
              <p:cNvPr id="5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Freeform 9"/>
            <p:cNvSpPr>
              <a:spLocks noEditPoints="1"/>
            </p:cNvSpPr>
            <p:nvPr/>
          </p:nvSpPr>
          <p:spPr bwMode="auto">
            <a:xfrm>
              <a:off x="1077981" y="2315041"/>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0" name="TextBox 18"/>
            <p:cNvSpPr txBox="1"/>
            <p:nvPr/>
          </p:nvSpPr>
          <p:spPr>
            <a:xfrm>
              <a:off x="1708680" y="2278222"/>
              <a:ext cx="1950851" cy="1052596"/>
            </a:xfrm>
            <a:prstGeom prst="rect">
              <a:avLst/>
            </a:prstGeom>
            <a:noFill/>
          </p:spPr>
          <p:txBody>
            <a:bodyPr wrap="square" rtlCol="0">
              <a:spAutoFit/>
            </a:bodyPr>
            <a:lstStyle/>
            <a:p>
              <a:pPr lvl="0">
                <a:lnSpc>
                  <a:spcPct val="130000"/>
                </a:lnSpc>
                <a:defRPr/>
              </a:pPr>
              <a:r>
                <a:rPr lang="zh-CN" altLang="en-US" sz="1200" noProof="0" dirty="0" smtClean="0">
                  <a:solidFill>
                    <a:schemeClr val="bg1"/>
                  </a:solidFill>
                </a:rPr>
                <a:t>全国高校机构知识库数据的发现与管理，以及联盟动态、联盟活动等的发布管理。</a:t>
              </a: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1" name="TextBox 19"/>
            <p:cNvSpPr txBox="1"/>
            <p:nvPr/>
          </p:nvSpPr>
          <p:spPr>
            <a:xfrm>
              <a:off x="1094576" y="1867254"/>
              <a:ext cx="1916883" cy="346249"/>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lang="zh-CN" altLang="en-US" sz="1500" kern="0" dirty="0" smtClean="0">
                  <a:solidFill>
                    <a:schemeClr val="accent3">
                      <a:lumMod val="50000"/>
                    </a:schemeClr>
                  </a:solidFill>
                  <a:latin typeface="微软雅黑" panose="020B0503020204020204" pitchFamily="34" charset="-122"/>
                  <a:ea typeface="微软雅黑" panose="020B0503020204020204" pitchFamily="34" charset="-122"/>
                  <a:cs typeface="华文黑体" panose="02010600030101010101" pitchFamily="2" charset="-122"/>
                </a:rPr>
                <a:t>高校机构知识库</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anose="02010600030101010101" pitchFamily="2" charset="-122"/>
              </a:endParaRPr>
            </a:p>
          </p:txBody>
        </p:sp>
      </p:grpSp>
      <p:grpSp>
        <p:nvGrpSpPr>
          <p:cNvPr id="9" name="组合 8"/>
          <p:cNvGrpSpPr/>
          <p:nvPr/>
        </p:nvGrpSpPr>
        <p:grpSpPr>
          <a:xfrm>
            <a:off x="4249461" y="1646426"/>
            <a:ext cx="3351399" cy="2512356"/>
            <a:chOff x="582773" y="3652948"/>
            <a:chExt cx="3351399" cy="2512356"/>
          </a:xfrm>
        </p:grpSpPr>
        <p:grpSp>
          <p:nvGrpSpPr>
            <p:cNvPr id="52" name="组合 51"/>
            <p:cNvGrpSpPr/>
            <p:nvPr/>
          </p:nvGrpSpPr>
          <p:grpSpPr>
            <a:xfrm>
              <a:off x="582773" y="3652948"/>
              <a:ext cx="3351399" cy="2512356"/>
              <a:chOff x="1591195" y="3531392"/>
              <a:chExt cx="1721136" cy="774463"/>
            </a:xfrm>
            <a:solidFill>
              <a:schemeClr val="accent3">
                <a:lumMod val="20000"/>
                <a:lumOff val="80000"/>
              </a:schemeClr>
            </a:solidFill>
            <a:effectLst>
              <a:outerShdw blurRad="444500" dist="254000" dir="8100000" algn="tr" rotWithShape="0">
                <a:prstClr val="black">
                  <a:alpha val="50000"/>
                </a:prstClr>
              </a:outerShdw>
            </a:effectLst>
          </p:grpSpPr>
          <p:sp>
            <p:nvSpPr>
              <p:cNvPr id="5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Freeform 8"/>
            <p:cNvSpPr>
              <a:spLocks noEditPoints="1"/>
            </p:cNvSpPr>
            <p:nvPr/>
          </p:nvSpPr>
          <p:spPr bwMode="auto">
            <a:xfrm>
              <a:off x="683913" y="4364447"/>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8" name="TextBox 26"/>
            <p:cNvSpPr txBox="1"/>
            <p:nvPr/>
          </p:nvSpPr>
          <p:spPr>
            <a:xfrm>
              <a:off x="1471894" y="4536527"/>
              <a:ext cx="2318261" cy="1532727"/>
            </a:xfrm>
            <a:prstGeom prst="rect">
              <a:avLst/>
            </a:prstGeom>
            <a:noFill/>
          </p:spPr>
          <p:txBody>
            <a:bodyPr wrap="square" rtlCol="0">
              <a:spAutoFit/>
            </a:bodyPr>
            <a:lstStyle/>
            <a:p>
              <a:pPr lvl="0">
                <a:lnSpc>
                  <a:spcPct val="130000"/>
                </a:lnSpc>
                <a:defRPr/>
              </a:pPr>
              <a:r>
                <a:rPr lang="zh-CN" altLang="en-US" sz="1200" dirty="0" smtClean="0">
                  <a:solidFill>
                    <a:schemeClr val="bg1"/>
                  </a:solidFill>
                </a:rPr>
                <a:t>实现</a:t>
              </a:r>
              <a:r>
                <a:rPr lang="zh-CN" altLang="zh-CN" sz="1200" dirty="0" smtClean="0">
                  <a:solidFill>
                    <a:schemeClr val="bg1"/>
                  </a:solidFill>
                </a:rPr>
                <a:t>研究</a:t>
              </a:r>
              <a:r>
                <a:rPr lang="zh-CN" altLang="zh-CN" sz="1200" dirty="0">
                  <a:solidFill>
                    <a:schemeClr val="bg1"/>
                  </a:solidFill>
                </a:rPr>
                <a:t>中文期刊信息管理、统计数据处理、定量评价管理、定性评价</a:t>
              </a:r>
              <a:r>
                <a:rPr lang="zh-CN" altLang="zh-CN" sz="1200" dirty="0" smtClean="0">
                  <a:solidFill>
                    <a:schemeClr val="bg1"/>
                  </a:solidFill>
                </a:rPr>
                <a:t>管</a:t>
              </a:r>
              <a:r>
                <a:rPr lang="zh-CN" altLang="zh-CN" sz="1200" dirty="0">
                  <a:solidFill>
                    <a:schemeClr val="bg1"/>
                  </a:solidFill>
                </a:rPr>
                <a:t>理和综合评价管理等业务功能，为《总览》编辑部、学科研究人员和评审</a:t>
              </a:r>
              <a:r>
                <a:rPr lang="zh-CN" altLang="zh-CN" sz="1200" dirty="0" smtClean="0">
                  <a:solidFill>
                    <a:schemeClr val="bg1"/>
                  </a:solidFill>
                </a:rPr>
                <a:t>专家</a:t>
              </a:r>
              <a:r>
                <a:rPr lang="zh-CN" altLang="en-US" sz="1200" dirty="0" smtClean="0">
                  <a:solidFill>
                    <a:schemeClr val="bg1"/>
                  </a:solidFill>
                </a:rPr>
                <a:t>提</a:t>
              </a:r>
              <a:r>
                <a:rPr lang="zh-CN" altLang="zh-CN" sz="1200" dirty="0">
                  <a:solidFill>
                    <a:schemeClr val="bg1"/>
                  </a:solidFill>
                </a:rPr>
                <a:t>供中文核心期刊评审工具和服务</a:t>
              </a: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9" name="TextBox 27"/>
            <p:cNvSpPr txBox="1"/>
            <p:nvPr/>
          </p:nvSpPr>
          <p:spPr>
            <a:xfrm>
              <a:off x="769201" y="3726062"/>
              <a:ext cx="2117828" cy="346249"/>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lang="zh-CN" altLang="en-US" sz="1500" kern="0" dirty="0" smtClean="0">
                  <a:solidFill>
                    <a:schemeClr val="accent3">
                      <a:lumMod val="50000"/>
                    </a:schemeClr>
                  </a:solidFill>
                  <a:latin typeface="微软雅黑" panose="020B0503020204020204" pitchFamily="34" charset="-122"/>
                  <a:ea typeface="微软雅黑" panose="020B0503020204020204" pitchFamily="34" charset="-122"/>
                  <a:cs typeface="华文黑体" panose="02010600030101010101" pitchFamily="2" charset="-122"/>
                </a:rPr>
                <a:t>北大中文核心期刊评价</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anose="02010600030101010101" pitchFamily="2" charset="-122"/>
              </a:endParaRPr>
            </a:p>
          </p:txBody>
        </p:sp>
      </p:grpSp>
      <p:grpSp>
        <p:nvGrpSpPr>
          <p:cNvPr id="8" name="组合 7"/>
          <p:cNvGrpSpPr/>
          <p:nvPr/>
        </p:nvGrpSpPr>
        <p:grpSpPr>
          <a:xfrm>
            <a:off x="8329151" y="4618101"/>
            <a:ext cx="3059785" cy="1518551"/>
            <a:chOff x="8102721" y="1957286"/>
            <a:chExt cx="3059785" cy="1518551"/>
          </a:xfrm>
        </p:grpSpPr>
        <p:grpSp>
          <p:nvGrpSpPr>
            <p:cNvPr id="76" name="组合 75"/>
            <p:cNvGrpSpPr/>
            <p:nvPr/>
          </p:nvGrpSpPr>
          <p:grpSpPr>
            <a:xfrm>
              <a:off x="8102721" y="1957286"/>
              <a:ext cx="3059785" cy="1518551"/>
              <a:chOff x="1591195" y="3531392"/>
              <a:chExt cx="1721136" cy="774463"/>
            </a:xfrm>
            <a:solidFill>
              <a:schemeClr val="accent4">
                <a:lumMod val="20000"/>
                <a:lumOff val="80000"/>
              </a:schemeClr>
            </a:solidFill>
            <a:effectLst>
              <a:outerShdw blurRad="444500" dist="254000" dir="8100000" algn="tr" rotWithShape="0">
                <a:prstClr val="black">
                  <a:alpha val="50000"/>
                </a:prstClr>
              </a:outerShdw>
            </a:effectLst>
          </p:grpSpPr>
          <p:sp>
            <p:nvSpPr>
              <p:cNvPr id="7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Freeform 7"/>
            <p:cNvSpPr>
              <a:spLocks noEditPoints="1"/>
            </p:cNvSpPr>
            <p:nvPr/>
          </p:nvSpPr>
          <p:spPr bwMode="auto">
            <a:xfrm>
              <a:off x="8295166" y="2474769"/>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0" name="TextBox 32"/>
            <p:cNvSpPr txBox="1"/>
            <p:nvPr/>
          </p:nvSpPr>
          <p:spPr>
            <a:xfrm>
              <a:off x="9046740" y="2472454"/>
              <a:ext cx="2056329" cy="812530"/>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bg1"/>
                  </a:solidFill>
                  <a:effectLst/>
                  <a:uLnTx/>
                  <a:uFillTx/>
                  <a:latin typeface="+mn-ea"/>
                </a:rPr>
                <a:t>整合国内外多种文献资源与来源的文献获取门户，实现“一个帐户，全国获取”。</a:t>
              </a:r>
              <a:endParaRPr kumimoji="0" lang="zh-CN" altLang="en-US" sz="1200" b="0" i="0" u="none" strike="noStrike" kern="0" cap="none" spc="0" normalizeH="0" baseline="0" noProof="0" dirty="0">
                <a:ln>
                  <a:noFill/>
                </a:ln>
                <a:solidFill>
                  <a:schemeClr val="bg1"/>
                </a:solidFill>
                <a:effectLst/>
                <a:uLnTx/>
                <a:uFillTx/>
                <a:latin typeface="+mn-ea"/>
              </a:endParaRPr>
            </a:p>
          </p:txBody>
        </p:sp>
        <p:sp>
          <p:nvSpPr>
            <p:cNvPr id="81" name="TextBox 33"/>
            <p:cNvSpPr txBox="1"/>
            <p:nvPr/>
          </p:nvSpPr>
          <p:spPr>
            <a:xfrm>
              <a:off x="8444925" y="2030400"/>
              <a:ext cx="1246154" cy="346249"/>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lang="en-US" altLang="zh-CN" sz="1500" kern="0" dirty="0" smtClean="0">
                  <a:solidFill>
                    <a:schemeClr val="accent3">
                      <a:lumMod val="50000"/>
                    </a:schemeClr>
                  </a:solidFill>
                  <a:latin typeface="微软雅黑" panose="020B0503020204020204" pitchFamily="34" charset="-122"/>
                  <a:ea typeface="微软雅黑" panose="020B0503020204020204" pitchFamily="34" charset="-122"/>
                  <a:cs typeface="华文黑体" panose="02010600030101010101" pitchFamily="2" charset="-122"/>
                </a:rPr>
                <a:t>E</a:t>
              </a:r>
              <a:r>
                <a:rPr lang="zh-CN" altLang="en-US" sz="1500" kern="0" dirty="0">
                  <a:solidFill>
                    <a:schemeClr val="accent3">
                      <a:lumMod val="50000"/>
                    </a:schemeClr>
                  </a:solidFill>
                  <a:latin typeface="微软雅黑" panose="020B0503020204020204" pitchFamily="34" charset="-122"/>
                  <a:ea typeface="微软雅黑" panose="020B0503020204020204" pitchFamily="34" charset="-122"/>
                  <a:cs typeface="华文黑体" panose="02010600030101010101" pitchFamily="2" charset="-122"/>
                </a:rPr>
                <a:t>得</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anose="02010600030101010101" pitchFamily="2" charset="-122"/>
              </a:endParaRPr>
            </a:p>
          </p:txBody>
        </p:sp>
      </p:grpSp>
      <p:grpSp>
        <p:nvGrpSpPr>
          <p:cNvPr id="10" name="组合 9"/>
          <p:cNvGrpSpPr/>
          <p:nvPr/>
        </p:nvGrpSpPr>
        <p:grpSpPr>
          <a:xfrm>
            <a:off x="4758602" y="4761335"/>
            <a:ext cx="3059785" cy="1518551"/>
            <a:chOff x="5423316" y="4934785"/>
            <a:chExt cx="3059785" cy="1518551"/>
          </a:xfrm>
        </p:grpSpPr>
        <p:grpSp>
          <p:nvGrpSpPr>
            <p:cNvPr id="70" name="组合 69"/>
            <p:cNvGrpSpPr/>
            <p:nvPr/>
          </p:nvGrpSpPr>
          <p:grpSpPr>
            <a:xfrm>
              <a:off x="5423316" y="4934785"/>
              <a:ext cx="3059785" cy="1518551"/>
              <a:chOff x="1591195" y="3531392"/>
              <a:chExt cx="1721136" cy="774463"/>
            </a:xfrm>
            <a:solidFill>
              <a:schemeClr val="accent2">
                <a:lumMod val="20000"/>
                <a:lumOff val="80000"/>
              </a:schemeClr>
            </a:solidFill>
            <a:effectLst>
              <a:outerShdw blurRad="444500" dist="254000" dir="8100000" algn="tr" rotWithShape="0">
                <a:prstClr val="black">
                  <a:alpha val="50000"/>
                </a:prstClr>
              </a:outerShdw>
            </a:effectLst>
          </p:grpSpPr>
          <p:sp>
            <p:nvSpPr>
              <p:cNvPr id="71"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TextBox 32"/>
            <p:cNvSpPr txBox="1"/>
            <p:nvPr/>
          </p:nvSpPr>
          <p:spPr>
            <a:xfrm>
              <a:off x="6343424" y="5475419"/>
              <a:ext cx="2101502" cy="812530"/>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bg1"/>
                  </a:solidFill>
                  <a:effectLst/>
                  <a:uLnTx/>
                  <a:uFillTx/>
                  <a:latin typeface="+mn-ea"/>
                </a:rPr>
                <a:t>全国高校图书馆馆藏资源发现平台，实现文献资源的在线获取和文献传递。</a:t>
              </a:r>
              <a:endParaRPr kumimoji="0" lang="zh-CN" altLang="en-US" sz="1200" b="0" i="0" u="none" strike="noStrike" kern="0" cap="none" spc="0" normalizeH="0" baseline="0" noProof="0" dirty="0">
                <a:ln>
                  <a:noFill/>
                </a:ln>
                <a:solidFill>
                  <a:schemeClr val="bg1"/>
                </a:solidFill>
                <a:effectLst/>
                <a:uLnTx/>
                <a:uFillTx/>
                <a:latin typeface="+mn-ea"/>
              </a:endParaRPr>
            </a:p>
          </p:txBody>
        </p:sp>
        <p:sp>
          <p:nvSpPr>
            <p:cNvPr id="75" name="TextBox 33"/>
            <p:cNvSpPr txBox="1"/>
            <p:nvPr/>
          </p:nvSpPr>
          <p:spPr>
            <a:xfrm>
              <a:off x="5615761" y="5007899"/>
              <a:ext cx="1395913" cy="312330"/>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lang="en-US" altLang="zh-CN" sz="1500" kern="0" dirty="0" smtClean="0">
                  <a:solidFill>
                    <a:schemeClr val="accent3">
                      <a:lumMod val="50000"/>
                    </a:schemeClr>
                  </a:solidFill>
                  <a:latin typeface="微软雅黑" panose="020B0503020204020204" pitchFamily="34" charset="-122"/>
                  <a:ea typeface="微软雅黑" panose="020B0503020204020204" pitchFamily="34" charset="-122"/>
                  <a:cs typeface="华文黑体" panose="02010600030101010101" pitchFamily="2" charset="-122"/>
                </a:rPr>
                <a:t>E</a:t>
              </a:r>
              <a:r>
                <a:rPr lang="zh-CN" altLang="en-US" sz="1500" kern="0" dirty="0" smtClean="0">
                  <a:solidFill>
                    <a:schemeClr val="accent3">
                      <a:lumMod val="50000"/>
                    </a:schemeClr>
                  </a:solidFill>
                  <a:latin typeface="微软雅黑" panose="020B0503020204020204" pitchFamily="34" charset="-122"/>
                  <a:ea typeface="微软雅黑" panose="020B0503020204020204" pitchFamily="34" charset="-122"/>
                  <a:cs typeface="华文黑体" panose="02010600030101010101" pitchFamily="2" charset="-122"/>
                </a:rPr>
                <a:t>读</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anose="02010600030101010101" pitchFamily="2" charset="-122"/>
              </a:endParaRPr>
            </a:p>
          </p:txBody>
        </p:sp>
        <p:sp>
          <p:nvSpPr>
            <p:cNvPr id="36" name="Freeform 43"/>
            <p:cNvSpPr>
              <a:spLocks noEditPoints="1"/>
            </p:cNvSpPr>
            <p:nvPr/>
          </p:nvSpPr>
          <p:spPr bwMode="auto">
            <a:xfrm>
              <a:off x="5590356" y="5445224"/>
              <a:ext cx="624205" cy="438151"/>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rgbClr val="00B0F0"/>
            </a:solidFill>
            <a:ln>
              <a:noFill/>
            </a:ln>
          </p:spPr>
          <p:txBody>
            <a:bodyPr vert="horz" wrap="square" lIns="91452" tIns="45726" rIns="91452" bIns="45726" numCol="1" anchor="t" anchorCtr="0" compatLnSpc="1"/>
            <a:lstStyle/>
            <a:p>
              <a:endParaRPr lang="id-ID" sz="1800" dirty="0">
                <a:latin typeface="微软雅黑" panose="020B0503020204020204" pitchFamily="34" charset="-122"/>
              </a:endParaRPr>
            </a:p>
          </p:txBody>
        </p:sp>
      </p:grpSp>
      <p:grpSp>
        <p:nvGrpSpPr>
          <p:cNvPr id="42" name="组合 41"/>
          <p:cNvGrpSpPr/>
          <p:nvPr/>
        </p:nvGrpSpPr>
        <p:grpSpPr>
          <a:xfrm>
            <a:off x="979550" y="4258475"/>
            <a:ext cx="3059785" cy="2038932"/>
            <a:chOff x="4327992" y="1614017"/>
            <a:chExt cx="3059785" cy="2038932"/>
          </a:xfrm>
        </p:grpSpPr>
        <p:grpSp>
          <p:nvGrpSpPr>
            <p:cNvPr id="43" name="组合 42"/>
            <p:cNvGrpSpPr/>
            <p:nvPr/>
          </p:nvGrpSpPr>
          <p:grpSpPr>
            <a:xfrm>
              <a:off x="4327992" y="1614017"/>
              <a:ext cx="3059785" cy="2038932"/>
              <a:chOff x="1591195" y="3531392"/>
              <a:chExt cx="1721136" cy="774463"/>
            </a:xfrm>
            <a:solidFill>
              <a:schemeClr val="tx1"/>
            </a:solidFill>
            <a:effectLst>
              <a:outerShdw blurRad="444500" dist="254000" dir="8100000" algn="tr" rotWithShape="0">
                <a:prstClr val="black">
                  <a:alpha val="50000"/>
                </a:prstClr>
              </a:outerShdw>
            </a:effectLst>
          </p:grpSpPr>
          <p:sp>
            <p:nvSpPr>
              <p:cNvPr id="4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Freeform 6"/>
            <p:cNvSpPr>
              <a:spLocks noEditPoints="1"/>
            </p:cNvSpPr>
            <p:nvPr/>
          </p:nvSpPr>
          <p:spPr bwMode="auto">
            <a:xfrm>
              <a:off x="4529348" y="2261699"/>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45" name="TextBox 24"/>
            <p:cNvSpPr txBox="1"/>
            <p:nvPr/>
          </p:nvSpPr>
          <p:spPr>
            <a:xfrm>
              <a:off x="5193757" y="2276872"/>
              <a:ext cx="2155845" cy="1292662"/>
            </a:xfrm>
            <a:prstGeom prst="rect">
              <a:avLst/>
            </a:prstGeom>
            <a:noFill/>
          </p:spPr>
          <p:txBody>
            <a:bodyPr wrap="square" rtlCol="0">
              <a:spAutoFit/>
            </a:bodyPr>
            <a:lstStyle/>
            <a:p>
              <a:pPr lvl="0">
                <a:lnSpc>
                  <a:spcPct val="130000"/>
                </a:lnSpc>
                <a:defRPr/>
              </a:pPr>
              <a:r>
                <a:rPr lang="en-US" altLang="zh-CN" sz="1200" dirty="0">
                  <a:solidFill>
                    <a:schemeClr val="bg1"/>
                  </a:solidFill>
                  <a:latin typeface="+mn-ea"/>
                </a:rPr>
                <a:t>CALIS</a:t>
              </a:r>
              <a:r>
                <a:rPr lang="zh-CN" altLang="zh-CN" sz="1200" dirty="0">
                  <a:solidFill>
                    <a:schemeClr val="bg1"/>
                  </a:solidFill>
                  <a:latin typeface="+mn-ea"/>
                </a:rPr>
                <a:t>管理中心、高校图工委秘书处和各省级图工委完成成员馆管理、项目申报、事实数据库填报收集、统计、评估的一站式在线平台。</a:t>
              </a:r>
              <a:endParaRPr kumimoji="0" lang="zh-CN" altLang="en-US" sz="1200" i="0" u="none" strike="noStrike" kern="0" cap="none" spc="0" normalizeH="0" baseline="0" noProof="0" dirty="0">
                <a:ln>
                  <a:noFill/>
                </a:ln>
                <a:solidFill>
                  <a:schemeClr val="bg1"/>
                </a:solidFill>
                <a:effectLst/>
                <a:uLnTx/>
                <a:uFillTx/>
                <a:latin typeface="+mn-ea"/>
              </a:endParaRPr>
            </a:p>
          </p:txBody>
        </p:sp>
        <p:sp>
          <p:nvSpPr>
            <p:cNvPr id="46" name="TextBox 25"/>
            <p:cNvSpPr txBox="1"/>
            <p:nvPr/>
          </p:nvSpPr>
          <p:spPr>
            <a:xfrm>
              <a:off x="4569617" y="1700808"/>
              <a:ext cx="2028851"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lang="zh-CN" altLang="en-US" sz="1500" kern="0" dirty="0" smtClean="0">
                  <a:solidFill>
                    <a:schemeClr val="accent3">
                      <a:lumMod val="50000"/>
                    </a:schemeClr>
                  </a:solidFill>
                  <a:latin typeface="微软雅黑" panose="020B0503020204020204" pitchFamily="34" charset="-122"/>
                  <a:ea typeface="微软雅黑" panose="020B0503020204020204" pitchFamily="34" charset="-122"/>
                  <a:cs typeface="华文黑体" panose="02010600030101010101" pitchFamily="2" charset="-122"/>
                </a:rPr>
                <a:t>高校事实数据库</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anose="02010600030101010101" pitchFamily="2" charset="-122"/>
              </a:endParaRPr>
            </a:p>
          </p:txBody>
        </p:sp>
      </p:grpSp>
      <p:grpSp>
        <p:nvGrpSpPr>
          <p:cNvPr id="11" name="组合 10"/>
          <p:cNvGrpSpPr/>
          <p:nvPr/>
        </p:nvGrpSpPr>
        <p:grpSpPr>
          <a:xfrm>
            <a:off x="8086686" y="1639947"/>
            <a:ext cx="3059785" cy="2269067"/>
            <a:chOff x="8086686" y="1639947"/>
            <a:chExt cx="3059785" cy="2269067"/>
          </a:xfrm>
        </p:grpSpPr>
        <p:grpSp>
          <p:nvGrpSpPr>
            <p:cNvPr id="62" name="组合 61"/>
            <p:cNvGrpSpPr/>
            <p:nvPr/>
          </p:nvGrpSpPr>
          <p:grpSpPr>
            <a:xfrm>
              <a:off x="8086686" y="1639947"/>
              <a:ext cx="3059785" cy="2269067"/>
              <a:chOff x="1591195" y="3531392"/>
              <a:chExt cx="1721136" cy="774463"/>
            </a:xfrm>
            <a:solidFill>
              <a:schemeClr val="tx1"/>
            </a:solidFill>
            <a:effectLst>
              <a:outerShdw blurRad="444500" dist="254000" dir="8100000" algn="tr" rotWithShape="0">
                <a:prstClr val="black">
                  <a:alpha val="50000"/>
                </a:prstClr>
              </a:outerShdw>
            </a:effectLst>
          </p:grpSpPr>
          <p:sp>
            <p:nvSpPr>
              <p:cNvPr id="6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TextBox 24"/>
            <p:cNvSpPr txBox="1"/>
            <p:nvPr/>
          </p:nvSpPr>
          <p:spPr>
            <a:xfrm>
              <a:off x="8952451" y="2376287"/>
              <a:ext cx="2155845" cy="1532727"/>
            </a:xfrm>
            <a:prstGeom prst="rect">
              <a:avLst/>
            </a:prstGeom>
            <a:noFill/>
          </p:spPr>
          <p:txBody>
            <a:bodyPr wrap="square" rtlCol="0">
              <a:spAutoFit/>
            </a:bodyPr>
            <a:lstStyle/>
            <a:p>
              <a:pPr lvl="0">
                <a:lnSpc>
                  <a:spcPct val="130000"/>
                </a:lnSpc>
                <a:defRPr/>
              </a:pPr>
              <a:r>
                <a:rPr lang="en-US" altLang="zh-CN" sz="1200" dirty="0" err="1" smtClean="0">
                  <a:solidFill>
                    <a:schemeClr val="bg1"/>
                  </a:solidFill>
                  <a:latin typeface="+mn-ea"/>
                </a:rPr>
                <a:t>OpenAPI</a:t>
              </a:r>
              <a:r>
                <a:rPr lang="zh-CN" altLang="zh-CN" sz="1200" dirty="0" smtClean="0">
                  <a:solidFill>
                    <a:schemeClr val="bg1"/>
                  </a:solidFill>
                  <a:latin typeface="+mn-ea"/>
                </a:rPr>
                <a:t>是开放</a:t>
              </a:r>
              <a:r>
                <a:rPr lang="zh-CN" altLang="en-US" sz="1200" dirty="0">
                  <a:solidFill>
                    <a:schemeClr val="bg1"/>
                  </a:solidFill>
                  <a:latin typeface="+mn-ea"/>
                </a:rPr>
                <a:t>平台</a:t>
              </a:r>
              <a:r>
                <a:rPr lang="zh-CN" altLang="zh-CN" sz="1200" dirty="0" smtClean="0">
                  <a:solidFill>
                    <a:schemeClr val="bg1"/>
                  </a:solidFill>
                  <a:latin typeface="+mn-ea"/>
                </a:rPr>
                <a:t>的</a:t>
              </a:r>
              <a:r>
                <a:rPr lang="zh-CN" altLang="en-US" sz="1200" dirty="0" smtClean="0">
                  <a:solidFill>
                    <a:schemeClr val="bg1"/>
                  </a:solidFill>
                  <a:latin typeface="+mn-ea"/>
                </a:rPr>
                <a:t>一个</a:t>
              </a:r>
              <a:r>
                <a:rPr lang="zh-CN" altLang="zh-CN" sz="1200" dirty="0" smtClean="0">
                  <a:solidFill>
                    <a:schemeClr val="bg1"/>
                  </a:solidFill>
                  <a:latin typeface="+mn-ea"/>
                </a:rPr>
                <a:t>重要</a:t>
              </a:r>
              <a:r>
                <a:rPr lang="zh-CN" altLang="en-US" sz="1200" dirty="0" smtClean="0">
                  <a:solidFill>
                    <a:schemeClr val="bg1"/>
                  </a:solidFill>
                  <a:latin typeface="+mn-ea"/>
                </a:rPr>
                <a:t>特征</a:t>
              </a:r>
              <a:r>
                <a:rPr lang="zh-CN" altLang="zh-CN" sz="1200" dirty="0" smtClean="0">
                  <a:solidFill>
                    <a:schemeClr val="bg1"/>
                  </a:solidFill>
                  <a:latin typeface="+mn-ea"/>
                </a:rPr>
                <a:t>，</a:t>
              </a:r>
              <a:r>
                <a:rPr lang="en-US" altLang="zh-CN" sz="1200" dirty="0" smtClean="0">
                  <a:solidFill>
                    <a:schemeClr val="bg1"/>
                  </a:solidFill>
                  <a:latin typeface="+mn-ea"/>
                </a:rPr>
                <a:t>CLSP</a:t>
              </a:r>
              <a:r>
                <a:rPr lang="zh-CN" altLang="zh-CN" sz="1200" dirty="0" smtClean="0">
                  <a:solidFill>
                    <a:schemeClr val="bg1"/>
                  </a:solidFill>
                  <a:latin typeface="+mn-ea"/>
                </a:rPr>
                <a:t>提供</a:t>
              </a:r>
              <a:r>
                <a:rPr lang="zh-CN" altLang="zh-CN" sz="1200" dirty="0">
                  <a:solidFill>
                    <a:schemeClr val="bg1"/>
                  </a:solidFill>
                  <a:latin typeface="+mn-ea"/>
                </a:rPr>
                <a:t>了联合采访、查收查引、馆际互借、统计报告</a:t>
              </a:r>
              <a:r>
                <a:rPr lang="zh-CN" altLang="zh-CN" sz="1200" dirty="0" smtClean="0">
                  <a:solidFill>
                    <a:schemeClr val="bg1"/>
                  </a:solidFill>
                  <a:latin typeface="+mn-ea"/>
                </a:rPr>
                <a:t>等</a:t>
              </a:r>
              <a:r>
                <a:rPr lang="zh-CN" altLang="en-US" sz="1200" dirty="0" smtClean="0">
                  <a:solidFill>
                    <a:schemeClr val="bg1"/>
                  </a:solidFill>
                  <a:latin typeface="+mn-ea"/>
                </a:rPr>
                <a:t>开放接口</a:t>
              </a:r>
              <a:r>
                <a:rPr lang="zh-CN" altLang="zh-CN" sz="1200" dirty="0" smtClean="0">
                  <a:solidFill>
                    <a:schemeClr val="bg1"/>
                  </a:solidFill>
                  <a:latin typeface="+mn-ea"/>
                </a:rPr>
                <a:t>服务，采用</a:t>
              </a:r>
              <a:r>
                <a:rPr lang="en-US" altLang="zh-CN" sz="1200" dirty="0">
                  <a:solidFill>
                    <a:schemeClr val="bg1"/>
                  </a:solidFill>
                  <a:latin typeface="+mn-ea"/>
                </a:rPr>
                <a:t>OAuth2.0</a:t>
              </a:r>
              <a:r>
                <a:rPr lang="zh-CN" altLang="zh-CN" sz="1200" dirty="0">
                  <a:solidFill>
                    <a:schemeClr val="bg1"/>
                  </a:solidFill>
                  <a:latin typeface="+mn-ea"/>
                </a:rPr>
                <a:t>标准</a:t>
              </a:r>
              <a:r>
                <a:rPr lang="zh-CN" altLang="zh-CN" sz="1200" dirty="0" smtClean="0">
                  <a:solidFill>
                    <a:schemeClr val="bg1"/>
                  </a:solidFill>
                  <a:latin typeface="+mn-ea"/>
                </a:rPr>
                <a:t>协议</a:t>
              </a:r>
              <a:r>
                <a:rPr lang="zh-CN" altLang="en-US" sz="1200" dirty="0" smtClean="0">
                  <a:solidFill>
                    <a:schemeClr val="bg1"/>
                  </a:solidFill>
                  <a:latin typeface="+mn-ea"/>
                </a:rPr>
                <a:t>进行身份认证</a:t>
              </a:r>
              <a:r>
                <a:rPr lang="zh-CN" altLang="zh-CN" sz="1200" dirty="0" smtClean="0">
                  <a:solidFill>
                    <a:schemeClr val="bg1"/>
                  </a:solidFill>
                  <a:latin typeface="+mn-ea"/>
                </a:rPr>
                <a:t>，</a:t>
              </a:r>
              <a:r>
                <a:rPr lang="zh-CN" altLang="zh-CN" sz="1200" dirty="0">
                  <a:solidFill>
                    <a:schemeClr val="bg1"/>
                  </a:solidFill>
                  <a:latin typeface="+mn-ea"/>
                </a:rPr>
                <a:t>支持授权码模式。</a:t>
              </a:r>
              <a:endParaRPr kumimoji="0" lang="zh-CN" altLang="en-US" sz="1200" i="0" u="none" strike="noStrike" kern="0" cap="none" spc="0" normalizeH="0" baseline="0" noProof="0" dirty="0">
                <a:ln>
                  <a:noFill/>
                </a:ln>
                <a:solidFill>
                  <a:schemeClr val="bg1"/>
                </a:solidFill>
                <a:effectLst/>
                <a:uLnTx/>
                <a:uFillTx/>
                <a:latin typeface="+mn-ea"/>
              </a:endParaRPr>
            </a:p>
          </p:txBody>
        </p:sp>
        <p:sp>
          <p:nvSpPr>
            <p:cNvPr id="67" name="TextBox 25"/>
            <p:cNvSpPr txBox="1"/>
            <p:nvPr/>
          </p:nvSpPr>
          <p:spPr>
            <a:xfrm>
              <a:off x="8328311" y="1726738"/>
              <a:ext cx="2028851"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lang="en-US" altLang="zh-CN" sz="1500" kern="0" noProof="0" dirty="0" err="1">
                  <a:solidFill>
                    <a:schemeClr val="accent3">
                      <a:lumMod val="50000"/>
                    </a:schemeClr>
                  </a:solidFill>
                  <a:latin typeface="微软雅黑" panose="020B0503020204020204" pitchFamily="34" charset="-122"/>
                  <a:ea typeface="微软雅黑" panose="020B0503020204020204" pitchFamily="34" charset="-122"/>
                  <a:cs typeface="华文黑体" panose="02010600030101010101" pitchFamily="2" charset="-122"/>
                </a:rPr>
                <a:t>OpenAPI</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anose="02010600030101010101" pitchFamily="2" charset="-122"/>
              </a:endParaRPr>
            </a:p>
          </p:txBody>
        </p:sp>
        <p:sp>
          <p:nvSpPr>
            <p:cNvPr id="49" name="Freeform 8"/>
            <p:cNvSpPr>
              <a:spLocks noEditPoints="1"/>
            </p:cNvSpPr>
            <p:nvPr/>
          </p:nvSpPr>
          <p:spPr bwMode="auto">
            <a:xfrm>
              <a:off x="8240749" y="2420888"/>
              <a:ext cx="589967" cy="621498"/>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endParaRPr>
            </a:p>
          </p:txBody>
        </p:sp>
      </p:grpSp>
    </p:spTree>
    <p:extLst>
      <p:ext uri="{BB962C8B-B14F-4D97-AF65-F5344CB8AC3E}">
        <p14:creationId xmlns:p14="http://schemas.microsoft.com/office/powerpoint/2010/main" val="91139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rtlCol="0" anchor="t" anchorCtr="0" compatLnSpc="1">
            <a:prstTxWarp prst="textNoShape">
              <a:avLst/>
            </a:prstTxWarp>
            <a:normAutofit/>
          </a:bodyPr>
          <a:lstStyle/>
          <a:p>
            <a:r>
              <a:rPr kumimoji="0" lang="zh-CN" altLang="en-US" smtClean="0"/>
              <a:t>我们的使命</a:t>
            </a:r>
          </a:p>
        </p:txBody>
      </p:sp>
      <p:graphicFrame>
        <p:nvGraphicFramePr>
          <p:cNvPr id="4" name="Content Placeholder 3"/>
          <p:cNvGraphicFramePr>
            <a:graphicFrameLocks noGrp="1"/>
          </p:cNvGraphicFramePr>
          <p:nvPr>
            <p:ph idx="1"/>
          </p:nvPr>
        </p:nvGraphicFramePr>
        <p:xfrm>
          <a:off x="609441" y="1600678"/>
          <a:ext cx="10969943" cy="4524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rickb\Pictures\PPT images\suppor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1494" y="1983956"/>
            <a:ext cx="1695009" cy="12712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27" name="Picture 3" descr="C:\Users\rickb\Pictures\PPT images\connec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6312" y="2033952"/>
            <a:ext cx="1950333" cy="1209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28" name="Picture 4" descr="C:\Users\rickb\Pictures\PPT images\Library 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0455" y="2035538"/>
            <a:ext cx="1625177" cy="121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rickb\Pictures\PPT images\committmen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40045" y="2026810"/>
            <a:ext cx="2048399" cy="1152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96016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18148" y="381000"/>
            <a:ext cx="3456384" cy="671736"/>
          </a:xfrm>
        </p:spPr>
        <p:txBody>
          <a:bodyPr/>
          <a:lstStyle/>
          <a:p>
            <a:r>
              <a:rPr lang="zh-CN" altLang="en-US" dirty="0"/>
              <a:t>功能</a:t>
            </a:r>
            <a:r>
              <a:rPr lang="zh-CN" altLang="en-US" dirty="0" smtClean="0"/>
              <a:t>页面</a:t>
            </a:r>
            <a:endParaRPr lang="zh-CN" altLang="en-US" dirty="0"/>
          </a:p>
        </p:txBody>
      </p:sp>
      <p:sp>
        <p:nvSpPr>
          <p:cNvPr id="3" name="文本框 2"/>
          <p:cNvSpPr txBox="1"/>
          <p:nvPr/>
        </p:nvSpPr>
        <p:spPr>
          <a:xfrm>
            <a:off x="117748" y="-2738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
        <p:nvSpPr>
          <p:cNvPr id="4" name="文本框 3"/>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5" name="文本框 4"/>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2"/>
          <a:stretch>
            <a:fillRect/>
          </a:stretch>
        </p:blipFill>
        <p:spPr>
          <a:xfrm>
            <a:off x="502919" y="1264769"/>
            <a:ext cx="8666144" cy="5327384"/>
          </a:xfrm>
          <a:prstGeom prst="rect">
            <a:avLst/>
          </a:prstGeom>
        </p:spPr>
      </p:pic>
      <p:pic>
        <p:nvPicPr>
          <p:cNvPr id="7" name="图片 6"/>
          <p:cNvPicPr/>
          <p:nvPr/>
        </p:nvPicPr>
        <p:blipFill>
          <a:blip r:embed="rId3" cstate="print">
            <a:extLst>
              <a:ext uri="{28A0092B-C50C-407E-A947-70E740481C1C}">
                <a14:useLocalDpi xmlns:a14="http://schemas.microsoft.com/office/drawing/2010/main" val="0"/>
              </a:ext>
            </a:extLst>
          </a:blip>
          <a:stretch>
            <a:fillRect/>
          </a:stretch>
        </p:blipFill>
        <p:spPr>
          <a:xfrm>
            <a:off x="1245277" y="1224211"/>
            <a:ext cx="8496944" cy="5291916"/>
          </a:xfrm>
          <a:prstGeom prst="rect">
            <a:avLst/>
          </a:prstGeom>
        </p:spPr>
      </p:pic>
      <p:pic>
        <p:nvPicPr>
          <p:cNvPr id="8" name="内容占位符 3"/>
          <p:cNvPicPr/>
          <p:nvPr/>
        </p:nvPicPr>
        <p:blipFill>
          <a:blip r:embed="rId4"/>
          <a:stretch>
            <a:fillRect/>
          </a:stretch>
        </p:blipFill>
        <p:spPr>
          <a:xfrm>
            <a:off x="1649515" y="1224211"/>
            <a:ext cx="8835064" cy="5367942"/>
          </a:xfrm>
          <a:prstGeom prst="rect">
            <a:avLst/>
          </a:prstGeom>
        </p:spPr>
      </p:pic>
      <p:pic>
        <p:nvPicPr>
          <p:cNvPr id="10" name="图片 9"/>
          <p:cNvPicPr/>
          <p:nvPr/>
        </p:nvPicPr>
        <p:blipFill>
          <a:blip r:embed="rId5"/>
          <a:stretch>
            <a:fillRect/>
          </a:stretch>
        </p:blipFill>
        <p:spPr>
          <a:xfrm>
            <a:off x="2227620" y="1224211"/>
            <a:ext cx="8331287" cy="5367941"/>
          </a:xfrm>
          <a:prstGeom prst="rect">
            <a:avLst/>
          </a:prstGeom>
        </p:spPr>
      </p:pic>
      <p:pic>
        <p:nvPicPr>
          <p:cNvPr id="11" name="图片 10"/>
          <p:cNvPicPr/>
          <p:nvPr/>
        </p:nvPicPr>
        <p:blipFill>
          <a:blip r:embed="rId6"/>
          <a:stretch>
            <a:fillRect/>
          </a:stretch>
        </p:blipFill>
        <p:spPr>
          <a:xfrm>
            <a:off x="2710036" y="1318653"/>
            <a:ext cx="8568952" cy="5303768"/>
          </a:xfrm>
          <a:prstGeom prst="rect">
            <a:avLst/>
          </a:prstGeom>
        </p:spPr>
      </p:pic>
      <p:pic>
        <p:nvPicPr>
          <p:cNvPr id="12" name="图片 11"/>
          <p:cNvPicPr/>
          <p:nvPr/>
        </p:nvPicPr>
        <p:blipFill>
          <a:blip r:embed="rId7"/>
          <a:stretch>
            <a:fillRect/>
          </a:stretch>
        </p:blipFill>
        <p:spPr>
          <a:xfrm>
            <a:off x="2969979" y="1234501"/>
            <a:ext cx="8882589" cy="5335510"/>
          </a:xfrm>
          <a:prstGeom prst="rect">
            <a:avLst/>
          </a:prstGeom>
        </p:spPr>
      </p:pic>
    </p:spTree>
    <p:extLst>
      <p:ext uri="{BB962C8B-B14F-4D97-AF65-F5344CB8AC3E}">
        <p14:creationId xmlns:p14="http://schemas.microsoft.com/office/powerpoint/2010/main" val="389809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3674093" y="232678"/>
            <a:ext cx="5156623" cy="671736"/>
          </a:xfrm>
        </p:spPr>
        <p:txBody>
          <a:bodyPr rtlCol="0"/>
          <a:lstStyle/>
          <a:p>
            <a:pPr algn="ctr" rtl="0"/>
            <a:r>
              <a:rPr lang="zh-CN" altLang="en-US" dirty="0"/>
              <a:t>建设</a:t>
            </a:r>
            <a:r>
              <a:rPr lang="zh-CN" altLang="en-US" dirty="0" smtClean="0">
                <a:latin typeface="微软雅黑" panose="020B0503020204020204" pitchFamily="34" charset="-122"/>
                <a:ea typeface="微软雅黑" panose="020B0503020204020204" pitchFamily="34" charset="-122"/>
              </a:rPr>
              <a:t>联盟上海宣言</a:t>
            </a:r>
            <a:endParaRPr lang="en-US"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4150196" y="1340768"/>
            <a:ext cx="7632848" cy="5112567"/>
          </a:xfrm>
        </p:spPr>
        <p:txBody>
          <a:bodyPr rtlCol="0">
            <a:normAutofit/>
          </a:bodyPr>
          <a:lstStyle/>
          <a:p>
            <a:pPr marL="0" indent="0">
              <a:lnSpc>
                <a:spcPct val="130000"/>
              </a:lnSpc>
              <a:buNone/>
            </a:pPr>
            <a:r>
              <a:rPr lang="en-US" altLang="zh-CN" dirty="0"/>
              <a:t> </a:t>
            </a:r>
            <a:r>
              <a:rPr lang="en-US" altLang="zh-CN" dirty="0" smtClean="0"/>
              <a:t>      </a:t>
            </a:r>
            <a:r>
              <a:rPr lang="zh-CN" altLang="zh-CN" sz="2000" dirty="0" smtClean="0"/>
              <a:t>图书馆</a:t>
            </a:r>
            <a:r>
              <a:rPr lang="zh-CN" altLang="zh-CN" sz="2000" dirty="0"/>
              <a:t>正在面临全面的转型挑战，新一代图书馆服务平台是支持图书馆业务与服务创新、构建新型学术信息生态环境、服务高等教育发展的信息基础设施，是图书馆扬帆信息之海的巨舟，承载着我们走向新时代的理想情怀和服务理念。</a:t>
            </a:r>
          </a:p>
          <a:p>
            <a:pPr marL="0" indent="0">
              <a:lnSpc>
                <a:spcPct val="130000"/>
              </a:lnSpc>
              <a:buNone/>
            </a:pPr>
            <a:r>
              <a:rPr lang="en-US" altLang="zh-CN" sz="2000" dirty="0" smtClean="0"/>
              <a:t>       CALIS</a:t>
            </a:r>
            <a:r>
              <a:rPr lang="zh-CN" altLang="zh-CN" sz="2000" dirty="0"/>
              <a:t>管理中心联合北京大学、上海交通大学、中国人民大学和深圳大学等大学图书馆发出如下宣示：我们的愿景是发展成为一个融合多方资源和力量的共同体，汇集图书馆与信息技术产业的聪明才智和实践经验，激发合作，联合创新，完善规则，探索高校图书馆协同发展机制，构建一个持续支持图书馆创新发展的开放平台</a:t>
            </a:r>
            <a:r>
              <a:rPr lang="zh-CN" altLang="zh-CN" sz="2000" dirty="0" smtClean="0"/>
              <a:t>。</a:t>
            </a:r>
            <a:endParaRPr lang="en-US" altLang="zh-CN" sz="2000" dirty="0" smtClean="0"/>
          </a:p>
          <a:p>
            <a:pPr marL="0" indent="0" algn="r">
              <a:lnSpc>
                <a:spcPct val="100000"/>
              </a:lnSpc>
              <a:buNone/>
            </a:pPr>
            <a:endParaRPr lang="en-US" altLang="zh-CN" sz="1800" dirty="0" smtClean="0">
              <a:latin typeface="微软雅黑" panose="020B0503020204020204" pitchFamily="34" charset="-122"/>
              <a:ea typeface="微软雅黑" panose="020B0503020204020204" pitchFamily="34" charset="-122"/>
            </a:endParaRPr>
          </a:p>
          <a:p>
            <a:pPr marL="0" indent="0" algn="r">
              <a:lnSpc>
                <a:spcPct val="100000"/>
              </a:lnSpc>
              <a:buNone/>
            </a:pPr>
            <a:r>
              <a:rPr lang="en-US" altLang="zh-CN" sz="1800" dirty="0" smtClean="0">
                <a:latin typeface="微软雅黑" panose="020B0503020204020204" pitchFamily="34" charset="-122"/>
                <a:ea typeface="微软雅黑" panose="020B0503020204020204" pitchFamily="34" charset="-122"/>
              </a:rPr>
              <a:t>2018</a:t>
            </a:r>
            <a:r>
              <a:rPr lang="zh-CN" altLang="en-US" sz="1800" dirty="0" smtClean="0">
                <a:latin typeface="微软雅黑" panose="020B0503020204020204" pitchFamily="34" charset="-122"/>
                <a:ea typeface="微软雅黑" panose="020B0503020204020204" pitchFamily="34" charset="-122"/>
              </a:rPr>
              <a:t>年</a:t>
            </a:r>
            <a:r>
              <a:rPr lang="en-US" altLang="zh-CN" sz="1800" dirty="0" smtClean="0">
                <a:latin typeface="微软雅黑" panose="020B0503020204020204" pitchFamily="34" charset="-122"/>
                <a:ea typeface="微软雅黑" panose="020B0503020204020204" pitchFamily="34" charset="-122"/>
              </a:rPr>
              <a:t>5</a:t>
            </a:r>
            <a:r>
              <a:rPr lang="zh-CN" altLang="en-US" sz="1800" dirty="0" smtClean="0">
                <a:latin typeface="微软雅黑" panose="020B0503020204020204" pitchFamily="34" charset="-122"/>
                <a:ea typeface="微软雅黑" panose="020B0503020204020204" pitchFamily="34" charset="-122"/>
              </a:rPr>
              <a:t>月</a:t>
            </a:r>
            <a:r>
              <a:rPr lang="en-US" altLang="zh-CN" sz="1800" dirty="0" smtClean="0">
                <a:latin typeface="微软雅黑" panose="020B0503020204020204" pitchFamily="34" charset="-122"/>
                <a:ea typeface="微软雅黑" panose="020B0503020204020204" pitchFamily="34" charset="-122"/>
              </a:rPr>
              <a:t>21</a:t>
            </a:r>
            <a:r>
              <a:rPr lang="zh-CN" altLang="en-US" sz="1800" dirty="0" smtClean="0">
                <a:latin typeface="微软雅黑" panose="020B0503020204020204" pitchFamily="34" charset="-122"/>
                <a:ea typeface="微软雅黑" panose="020B0503020204020204" pitchFamily="34" charset="-122"/>
              </a:rPr>
              <a:t>日</a:t>
            </a:r>
            <a:endParaRPr lang="zh-cn" sz="18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525764" y="2340564"/>
            <a:ext cx="3148329" cy="3112974"/>
            <a:chOff x="545999" y="1468154"/>
            <a:chExt cx="3148329" cy="3112974"/>
          </a:xfrm>
        </p:grpSpPr>
        <p:grpSp>
          <p:nvGrpSpPr>
            <p:cNvPr id="31" name="组合 30"/>
            <p:cNvGrpSpPr/>
            <p:nvPr/>
          </p:nvGrpSpPr>
          <p:grpSpPr>
            <a:xfrm>
              <a:off x="1629916" y="2255612"/>
              <a:ext cx="2064412" cy="2325516"/>
              <a:chOff x="6441309" y="1514754"/>
              <a:chExt cx="2325951" cy="2620134"/>
            </a:xfrm>
            <a:solidFill>
              <a:srgbClr val="C00000"/>
            </a:solidFill>
          </p:grpSpPr>
          <p:sp>
            <p:nvSpPr>
              <p:cNvPr id="32" name="矩形 31"/>
              <p:cNvSpPr/>
              <p:nvPr/>
            </p:nvSpPr>
            <p:spPr>
              <a:xfrm rot="1992964" flipV="1">
                <a:off x="7008471" y="3146931"/>
                <a:ext cx="907460" cy="160779"/>
              </a:xfrm>
              <a:prstGeom prst="rect">
                <a:avLst/>
              </a:prstGeom>
              <a:solidFill>
                <a:srgbClr val="2A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441309" y="1514754"/>
                <a:ext cx="2325951" cy="2620134"/>
                <a:chOff x="6441309" y="1514754"/>
                <a:chExt cx="2325951" cy="2620134"/>
              </a:xfrm>
              <a:grpFill/>
            </p:grpSpPr>
            <p:sp>
              <p:nvSpPr>
                <p:cNvPr id="34" name="圆角矩形 33"/>
                <p:cNvSpPr/>
                <p:nvPr/>
              </p:nvSpPr>
              <p:spPr>
                <a:xfrm>
                  <a:off x="6441309" y="2422853"/>
                  <a:ext cx="1020893" cy="794028"/>
                </a:xfrm>
                <a:prstGeom prst="roundRect">
                  <a:avLst/>
                </a:prstGeom>
                <a:solidFill>
                  <a:srgbClr val="2A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7666379" y="1514754"/>
                  <a:ext cx="1100881" cy="794028"/>
                </a:xfrm>
                <a:prstGeom prst="roundRect">
                  <a:avLst/>
                </a:prstGeom>
                <a:solidFill>
                  <a:srgbClr val="2A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19607036">
                  <a:off x="7008471" y="2352906"/>
                  <a:ext cx="907460" cy="160779"/>
                </a:xfrm>
                <a:prstGeom prst="rect">
                  <a:avLst/>
                </a:prstGeom>
                <a:solidFill>
                  <a:srgbClr val="2A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7666379" y="3340860"/>
                  <a:ext cx="1100881" cy="794028"/>
                </a:xfrm>
                <a:prstGeom prst="roundRect">
                  <a:avLst/>
                </a:prstGeom>
                <a:solidFill>
                  <a:srgbClr val="2A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圆角矩形 37"/>
            <p:cNvSpPr/>
            <p:nvPr/>
          </p:nvSpPr>
          <p:spPr>
            <a:xfrm>
              <a:off x="545999" y="1468154"/>
              <a:ext cx="906100" cy="704744"/>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545999" y="2255612"/>
              <a:ext cx="906100" cy="70474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629916" y="1468154"/>
              <a:ext cx="906100" cy="704744"/>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2717234" y="3061600"/>
              <a:ext cx="977094" cy="704744"/>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545999" y="1468154"/>
              <a:ext cx="3148329" cy="2298191"/>
              <a:chOff x="5436096" y="627534"/>
              <a:chExt cx="3149843" cy="2299296"/>
            </a:xfrm>
            <a:solidFill>
              <a:srgbClr val="005EA4"/>
            </a:solidFill>
          </p:grpSpPr>
          <p:sp>
            <p:nvSpPr>
              <p:cNvPr id="43" name="圆角矩形 42"/>
              <p:cNvSpPr/>
              <p:nvPr/>
            </p:nvSpPr>
            <p:spPr>
              <a:xfrm>
                <a:off x="5436096" y="2221747"/>
                <a:ext cx="906536" cy="705083"/>
              </a:xfrm>
              <a:prstGeom prst="roundRect">
                <a:avLst/>
              </a:prstGeom>
              <a:solidFill>
                <a:srgbClr val="FF2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6520534" y="1415370"/>
                <a:ext cx="906536" cy="705083"/>
              </a:xfrm>
              <a:prstGeom prst="roundRect">
                <a:avLst/>
              </a:prstGeom>
              <a:solidFill>
                <a:srgbClr val="FF2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7608375" y="627534"/>
                <a:ext cx="977564" cy="705083"/>
              </a:xfrm>
              <a:prstGeom prst="roundRect">
                <a:avLst/>
              </a:prstGeom>
              <a:solidFill>
                <a:srgbClr val="FF2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19607036">
                <a:off x="5946835" y="2129089"/>
                <a:ext cx="805809" cy="142769"/>
              </a:xfrm>
              <a:prstGeom prst="rect">
                <a:avLst/>
              </a:prstGeom>
              <a:solidFill>
                <a:srgbClr val="FF2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9607036">
                <a:off x="7113027" y="1320705"/>
                <a:ext cx="805809" cy="142769"/>
              </a:xfrm>
              <a:prstGeom prst="rect">
                <a:avLst/>
              </a:prstGeom>
              <a:solidFill>
                <a:srgbClr val="FF2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文本框 22"/>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24" name="文本框 23"/>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28" name="文本框 27"/>
          <p:cNvSpPr txBox="1"/>
          <p:nvPr/>
        </p:nvSpPr>
        <p:spPr>
          <a:xfrm>
            <a:off x="117748" y="-2738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13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 calcmode="lin" valueType="num">
                                      <p:cBhvr additive="base">
                                        <p:cTn id="1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3070076" y="220783"/>
            <a:ext cx="7452322" cy="743744"/>
          </a:xfrm>
        </p:spPr>
        <p:txBody>
          <a:bodyPr rtlCol="0"/>
          <a:lstStyle/>
          <a:p>
            <a:pPr algn="ctr" rtl="0"/>
            <a:r>
              <a:rPr lang="zh-CN" altLang="en-US" dirty="0" smtClean="0"/>
              <a:t>联盟社区网站</a:t>
            </a:r>
            <a:endParaRPr lang="en-US"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477788" y="1556792"/>
            <a:ext cx="5184576" cy="2808312"/>
          </a:xfrm>
        </p:spPr>
        <p:txBody>
          <a:bodyPr rtlCol="0"/>
          <a:lstStyle/>
          <a:p>
            <a:pPr>
              <a:buFont typeface="Wingdings" panose="05000000000000000000" pitchFamily="2" charset="2"/>
              <a:buChar char="Ø"/>
            </a:pPr>
            <a:r>
              <a:rPr lang="zh-CN" altLang="en-US" dirty="0" smtClean="0"/>
              <a:t>主页</a:t>
            </a:r>
            <a:endParaRPr lang="en-US" altLang="zh-CN" dirty="0" smtClean="0"/>
          </a:p>
          <a:p>
            <a:pPr lvl="1"/>
            <a:r>
              <a:rPr lang="en-US" altLang="zh-CN" dirty="0" smtClean="0">
                <a:hlinkClick r:id="rId2"/>
              </a:rPr>
              <a:t>http</a:t>
            </a:r>
            <a:r>
              <a:rPr lang="en-US" altLang="zh-CN" dirty="0">
                <a:hlinkClick r:id="rId2"/>
              </a:rPr>
              <a:t>://</a:t>
            </a:r>
            <a:r>
              <a:rPr lang="en-US" altLang="zh-CN" dirty="0" smtClean="0">
                <a:hlinkClick r:id="rId2"/>
              </a:rPr>
              <a:t>community.calis.edu.cn</a:t>
            </a:r>
            <a:endParaRPr lang="en-US" altLang="zh-CN" dirty="0" smtClean="0"/>
          </a:p>
          <a:p>
            <a:pPr>
              <a:buFont typeface="Wingdings" panose="05000000000000000000" pitchFamily="2" charset="2"/>
              <a:buChar char="Ø"/>
            </a:pPr>
            <a:r>
              <a:rPr lang="zh-CN" altLang="en-US" dirty="0" smtClean="0"/>
              <a:t>需求工作组文档管理</a:t>
            </a:r>
            <a:endParaRPr lang="en-US" altLang="zh-CN" dirty="0" smtClean="0"/>
          </a:p>
          <a:p>
            <a:pPr lvl="1"/>
            <a:r>
              <a:rPr lang="en-US" altLang="zh-CN" dirty="0">
                <a:hlinkClick r:id="rId3"/>
              </a:rPr>
              <a:t>http://</a:t>
            </a:r>
            <a:r>
              <a:rPr lang="en-US" altLang="zh-CN" dirty="0" smtClean="0">
                <a:hlinkClick r:id="rId3"/>
              </a:rPr>
              <a:t>issue.cnlsp.cn</a:t>
            </a:r>
            <a:endParaRPr lang="en-US" altLang="zh-CN" dirty="0" smtClean="0"/>
          </a:p>
          <a:p>
            <a:endParaRPr lang="zh-cn"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420" y="1354460"/>
            <a:ext cx="5760640" cy="486916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2403" y="1342419"/>
            <a:ext cx="6048673" cy="5054699"/>
          </a:xfrm>
          <a:prstGeom prst="rect">
            <a:avLst/>
          </a:prstGeom>
        </p:spPr>
      </p:pic>
      <p:sp>
        <p:nvSpPr>
          <p:cNvPr id="8" name="文本框 7"/>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11" name="文本框 10"/>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12" name="文本框 11"/>
          <p:cNvSpPr txBox="1"/>
          <p:nvPr/>
        </p:nvSpPr>
        <p:spPr>
          <a:xfrm>
            <a:off x="117748" y="-2738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46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2998068" y="381000"/>
            <a:ext cx="6552728" cy="959768"/>
          </a:xfrm>
        </p:spPr>
        <p:txBody>
          <a:bodyPr rtlCol="0"/>
          <a:lstStyle/>
          <a:p>
            <a:pPr algn="ctr" rtl="0"/>
            <a:r>
              <a:rPr lang="zh-CN" altLang="en-US" dirty="0" smtClean="0"/>
              <a:t>需求工作组</a:t>
            </a:r>
            <a:endParaRPr lang="en-US"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81844" y="1628801"/>
            <a:ext cx="10153127" cy="4391000"/>
          </a:xfrm>
        </p:spPr>
        <p:txBody>
          <a:bodyPr rtlCol="0"/>
          <a:lstStyle/>
          <a:p>
            <a:pPr rtl="0">
              <a:lnSpc>
                <a:spcPct val="100000"/>
              </a:lnSpc>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4+1</a:t>
            </a:r>
            <a:r>
              <a:rPr lang="zh-CN" altLang="en-US" dirty="0" smtClean="0">
                <a:latin typeface="微软雅黑" panose="020B0503020204020204" pitchFamily="34" charset="-122"/>
                <a:ea typeface="微软雅黑" panose="020B0503020204020204" pitchFamily="34" charset="-122"/>
              </a:rPr>
              <a:t>联盟第二次全体会议于</a:t>
            </a:r>
            <a:r>
              <a:rPr lang="en-US" altLang="zh-CN" dirty="0" smtClean="0">
                <a:latin typeface="微软雅黑" panose="020B0503020204020204" pitchFamily="34" charset="-122"/>
                <a:ea typeface="微软雅黑" panose="020B0503020204020204" pitchFamily="34" charset="-122"/>
              </a:rPr>
              <a:t>2018</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9</a:t>
            </a:r>
            <a:r>
              <a:rPr lang="zh-CN" altLang="en-US" dirty="0" smtClean="0">
                <a:latin typeface="微软雅黑" panose="020B0503020204020204" pitchFamily="34" charset="-122"/>
                <a:ea typeface="微软雅黑" panose="020B0503020204020204" pitchFamily="34" charset="-122"/>
              </a:rPr>
              <a:t>月</a:t>
            </a:r>
            <a:r>
              <a:rPr lang="en-US" altLang="zh-CN" dirty="0" smtClean="0">
                <a:latin typeface="微软雅黑" panose="020B0503020204020204" pitchFamily="34" charset="-122"/>
                <a:ea typeface="微软雅黑" panose="020B0503020204020204" pitchFamily="34" charset="-122"/>
              </a:rPr>
              <a:t>15</a:t>
            </a:r>
            <a:r>
              <a:rPr lang="zh-CN" altLang="en-US" dirty="0" smtClean="0">
                <a:latin typeface="微软雅黑" panose="020B0503020204020204" pitchFamily="34" charset="-122"/>
                <a:ea typeface="微软雅黑" panose="020B0503020204020204" pitchFamily="34" charset="-122"/>
              </a:rPr>
              <a:t>日在北京举行，会议讨论决定成立以下需求工作组：</a:t>
            </a:r>
            <a:endParaRPr lang="en-US" altLang="zh-CN" dirty="0" smtClean="0">
              <a:latin typeface="微软雅黑" panose="020B0503020204020204" pitchFamily="34" charset="-122"/>
              <a:ea typeface="微软雅黑" panose="020B0503020204020204" pitchFamily="34" charset="-122"/>
            </a:endParaRPr>
          </a:p>
          <a:p>
            <a:pPr rtl="0">
              <a:lnSpc>
                <a:spcPct val="100000"/>
              </a:lnSpc>
              <a:buFont typeface="Wingdings" panose="05000000000000000000" pitchFamily="2" charset="2"/>
              <a:buChar char="Ø"/>
            </a:pPr>
            <a:endParaRPr lang="zh-cn"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091285898"/>
              </p:ext>
            </p:extLst>
          </p:nvPr>
        </p:nvGraphicFramePr>
        <p:xfrm>
          <a:off x="1556526" y="2636912"/>
          <a:ext cx="8125884" cy="3134360"/>
        </p:xfrm>
        <a:graphic>
          <a:graphicData uri="http://schemas.openxmlformats.org/drawingml/2006/table">
            <a:tbl>
              <a:tblPr firstRow="1" bandRow="1">
                <a:tableStyleId>{7DF18680-E054-41AD-8BC1-D1AEF772440D}</a:tableStyleId>
              </a:tblPr>
              <a:tblGrid>
                <a:gridCol w="721462">
                  <a:extLst>
                    <a:ext uri="{9D8B030D-6E8A-4147-A177-3AD203B41FA5}">
                      <a16:colId xmlns:a16="http://schemas.microsoft.com/office/drawing/2014/main" val="1957732420"/>
                    </a:ext>
                  </a:extLst>
                </a:gridCol>
                <a:gridCol w="2160240">
                  <a:extLst>
                    <a:ext uri="{9D8B030D-6E8A-4147-A177-3AD203B41FA5}">
                      <a16:colId xmlns:a16="http://schemas.microsoft.com/office/drawing/2014/main" val="3016554380"/>
                    </a:ext>
                  </a:extLst>
                </a:gridCol>
                <a:gridCol w="2736304">
                  <a:extLst>
                    <a:ext uri="{9D8B030D-6E8A-4147-A177-3AD203B41FA5}">
                      <a16:colId xmlns:a16="http://schemas.microsoft.com/office/drawing/2014/main" val="2808456009"/>
                    </a:ext>
                  </a:extLst>
                </a:gridCol>
                <a:gridCol w="2507878">
                  <a:extLst>
                    <a:ext uri="{9D8B030D-6E8A-4147-A177-3AD203B41FA5}">
                      <a16:colId xmlns:a16="http://schemas.microsoft.com/office/drawing/2014/main" val="2664206633"/>
                    </a:ext>
                  </a:extLst>
                </a:gridCol>
              </a:tblGrid>
              <a:tr h="370840">
                <a:tc>
                  <a:txBody>
                    <a:bodyPr/>
                    <a:lstStyle/>
                    <a:p>
                      <a:pPr algn="ctr"/>
                      <a:r>
                        <a:rPr lang="zh-CN" altLang="en-US" dirty="0" smtClean="0"/>
                        <a:t>序号</a:t>
                      </a:r>
                      <a:endParaRPr lang="zh-CN" altLang="en-US" dirty="0"/>
                    </a:p>
                  </a:txBody>
                  <a:tcPr/>
                </a:tc>
                <a:tc>
                  <a:txBody>
                    <a:bodyPr/>
                    <a:lstStyle/>
                    <a:p>
                      <a:pPr algn="ctr"/>
                      <a:r>
                        <a:rPr lang="zh-CN" altLang="en-US" dirty="0" smtClean="0"/>
                        <a:t>工作组名称</a:t>
                      </a:r>
                      <a:endParaRPr lang="zh-CN" altLang="en-US" dirty="0"/>
                    </a:p>
                  </a:txBody>
                  <a:tcPr/>
                </a:tc>
                <a:tc>
                  <a:txBody>
                    <a:bodyPr/>
                    <a:lstStyle/>
                    <a:p>
                      <a:pPr algn="ctr"/>
                      <a:r>
                        <a:rPr lang="zh-CN" altLang="en-US" dirty="0" smtClean="0"/>
                        <a:t>牵头单位</a:t>
                      </a:r>
                      <a:endParaRPr lang="zh-CN" altLang="en-US" dirty="0"/>
                    </a:p>
                  </a:txBody>
                  <a:tcPr/>
                </a:tc>
                <a:tc>
                  <a:txBody>
                    <a:bodyPr/>
                    <a:lstStyle/>
                    <a:p>
                      <a:pPr algn="ctr"/>
                      <a:r>
                        <a:rPr lang="zh-CN" altLang="en-US" dirty="0" smtClean="0"/>
                        <a:t>备注</a:t>
                      </a:r>
                      <a:endParaRPr lang="zh-CN" altLang="en-US" dirty="0"/>
                    </a:p>
                  </a:txBody>
                  <a:tcPr/>
                </a:tc>
                <a:extLst>
                  <a:ext uri="{0D108BD9-81ED-4DB2-BD59-A6C34878D82A}">
                    <a16:rowId xmlns:a16="http://schemas.microsoft.com/office/drawing/2014/main" val="3052233203"/>
                  </a:ext>
                </a:extLst>
              </a:tr>
              <a:tr h="370840">
                <a:tc>
                  <a:txBody>
                    <a:bodyPr/>
                    <a:lstStyle/>
                    <a:p>
                      <a:pPr algn="ctr"/>
                      <a:r>
                        <a:rPr lang="en-US" altLang="zh-CN" dirty="0" smtClean="0"/>
                        <a:t>1</a:t>
                      </a:r>
                      <a:endParaRPr lang="zh-CN" altLang="en-US" dirty="0"/>
                    </a:p>
                  </a:txBody>
                  <a:tcPr/>
                </a:tc>
                <a:tc>
                  <a:txBody>
                    <a:bodyPr/>
                    <a:lstStyle/>
                    <a:p>
                      <a:r>
                        <a:rPr lang="zh-CN" altLang="en-US" dirty="0" smtClean="0"/>
                        <a:t>元数据管理</a:t>
                      </a:r>
                      <a:endParaRPr lang="zh-CN" altLang="en-US" dirty="0"/>
                    </a:p>
                  </a:txBody>
                  <a:tcPr/>
                </a:tc>
                <a:tc>
                  <a:txBody>
                    <a:bodyPr/>
                    <a:lstStyle/>
                    <a:p>
                      <a:r>
                        <a:rPr lang="zh-CN" altLang="en-US" dirty="0" smtClean="0"/>
                        <a:t>上海图书馆</a:t>
                      </a:r>
                      <a:endParaRPr lang="zh-CN" altLang="en-US" dirty="0"/>
                    </a:p>
                  </a:txBody>
                  <a:tcPr/>
                </a:tc>
                <a:tc>
                  <a:txBody>
                    <a:bodyPr/>
                    <a:lstStyle/>
                    <a:p>
                      <a:r>
                        <a:rPr lang="zh-CN" altLang="en-US" dirty="0" smtClean="0"/>
                        <a:t>制订元数据标准、定义管理功能等</a:t>
                      </a:r>
                      <a:endParaRPr lang="zh-CN" altLang="en-US" dirty="0"/>
                    </a:p>
                  </a:txBody>
                  <a:tcPr/>
                </a:tc>
                <a:extLst>
                  <a:ext uri="{0D108BD9-81ED-4DB2-BD59-A6C34878D82A}">
                    <a16:rowId xmlns:a16="http://schemas.microsoft.com/office/drawing/2014/main" val="1553103010"/>
                  </a:ext>
                </a:extLst>
              </a:tr>
              <a:tr h="370840">
                <a:tc>
                  <a:txBody>
                    <a:bodyPr/>
                    <a:lstStyle/>
                    <a:p>
                      <a:pPr algn="ctr"/>
                      <a:r>
                        <a:rPr lang="en-US" altLang="zh-CN" dirty="0" smtClean="0"/>
                        <a:t>2</a:t>
                      </a:r>
                      <a:endParaRPr lang="zh-CN" altLang="en-US" dirty="0"/>
                    </a:p>
                  </a:txBody>
                  <a:tcPr/>
                </a:tc>
                <a:tc>
                  <a:txBody>
                    <a:bodyPr/>
                    <a:lstStyle/>
                    <a:p>
                      <a:r>
                        <a:rPr lang="zh-CN" altLang="en-US" dirty="0" smtClean="0"/>
                        <a:t>资源管理</a:t>
                      </a:r>
                      <a:endParaRPr lang="zh-CN" altLang="en-US" dirty="0"/>
                    </a:p>
                  </a:txBody>
                  <a:tcPr/>
                </a:tc>
                <a:tc>
                  <a:txBody>
                    <a:bodyPr/>
                    <a:lstStyle/>
                    <a:p>
                      <a:r>
                        <a:rPr lang="zh-CN" altLang="en-US" dirty="0" smtClean="0"/>
                        <a:t>上海交通大学图书馆</a:t>
                      </a:r>
                      <a:endParaRPr lang="zh-CN" altLang="en-US" dirty="0"/>
                    </a:p>
                  </a:txBody>
                  <a:tcPr/>
                </a:tc>
                <a:tc>
                  <a:txBody>
                    <a:bodyPr/>
                    <a:lstStyle/>
                    <a:p>
                      <a:r>
                        <a:rPr lang="zh-CN" altLang="zh-CN" sz="1800" kern="1200" dirty="0" smtClean="0">
                          <a:solidFill>
                            <a:schemeClr val="dk1"/>
                          </a:solidFill>
                          <a:effectLst/>
                          <a:latin typeface="+mn-lt"/>
                          <a:ea typeface="+mn-ea"/>
                          <a:cs typeface="+mn-cs"/>
                        </a:rPr>
                        <a:t>纸电资源的采、编、发现</a:t>
                      </a:r>
                      <a:r>
                        <a:rPr lang="zh-CN" altLang="en-US" sz="1800" kern="1200" dirty="0" smtClean="0">
                          <a:solidFill>
                            <a:schemeClr val="dk1"/>
                          </a:solidFill>
                          <a:effectLst/>
                          <a:latin typeface="+mn-lt"/>
                          <a:ea typeface="+mn-ea"/>
                          <a:cs typeface="+mn-cs"/>
                        </a:rPr>
                        <a:t>等</a:t>
                      </a:r>
                      <a:endParaRPr lang="zh-CN" altLang="en-US" dirty="0"/>
                    </a:p>
                  </a:txBody>
                  <a:tcPr/>
                </a:tc>
                <a:extLst>
                  <a:ext uri="{0D108BD9-81ED-4DB2-BD59-A6C34878D82A}">
                    <a16:rowId xmlns:a16="http://schemas.microsoft.com/office/drawing/2014/main" val="1744022674"/>
                  </a:ext>
                </a:extLst>
              </a:tr>
              <a:tr h="370840">
                <a:tc>
                  <a:txBody>
                    <a:bodyPr/>
                    <a:lstStyle/>
                    <a:p>
                      <a:pPr algn="ctr"/>
                      <a:r>
                        <a:rPr lang="en-US" altLang="zh-CN" dirty="0" smtClean="0"/>
                        <a:t>3</a:t>
                      </a:r>
                      <a:endParaRPr lang="zh-CN" altLang="en-US" dirty="0"/>
                    </a:p>
                  </a:txBody>
                  <a:tcPr/>
                </a:tc>
                <a:tc>
                  <a:txBody>
                    <a:bodyPr/>
                    <a:lstStyle/>
                    <a:p>
                      <a:r>
                        <a:rPr lang="zh-CN" altLang="en-US" dirty="0" smtClean="0"/>
                        <a:t>资源获取</a:t>
                      </a:r>
                      <a:endParaRPr lang="zh-CN" altLang="en-US" dirty="0"/>
                    </a:p>
                  </a:txBody>
                  <a:tcPr/>
                </a:tc>
                <a:tc>
                  <a:txBody>
                    <a:bodyPr/>
                    <a:lstStyle/>
                    <a:p>
                      <a:r>
                        <a:rPr lang="zh-CN" altLang="en-US" dirty="0" smtClean="0"/>
                        <a:t>北京大学图书馆、</a:t>
                      </a:r>
                      <a:r>
                        <a:rPr lang="en-US" altLang="zh-CN" dirty="0" smtClean="0"/>
                        <a:t>CALIS</a:t>
                      </a:r>
                      <a:endParaRPr lang="zh-CN" altLang="en-US" dirty="0"/>
                    </a:p>
                  </a:txBody>
                  <a:tcPr/>
                </a:tc>
                <a:tc>
                  <a:txBody>
                    <a:bodyPr/>
                    <a:lstStyle/>
                    <a:p>
                      <a:r>
                        <a:rPr lang="zh-CN" altLang="en-US" dirty="0" smtClean="0"/>
                        <a:t>流通、</a:t>
                      </a:r>
                      <a:r>
                        <a:rPr lang="en-US" altLang="zh-CN" dirty="0" smtClean="0"/>
                        <a:t>ILL</a:t>
                      </a:r>
                      <a:r>
                        <a:rPr lang="zh-CN" altLang="en-US" dirty="0" smtClean="0"/>
                        <a:t>等</a:t>
                      </a:r>
                      <a:endParaRPr lang="zh-CN" altLang="en-US" dirty="0"/>
                    </a:p>
                  </a:txBody>
                  <a:tcPr/>
                </a:tc>
                <a:extLst>
                  <a:ext uri="{0D108BD9-81ED-4DB2-BD59-A6C34878D82A}">
                    <a16:rowId xmlns:a16="http://schemas.microsoft.com/office/drawing/2014/main" val="4142878928"/>
                  </a:ext>
                </a:extLst>
              </a:tr>
              <a:tr h="370840">
                <a:tc>
                  <a:txBody>
                    <a:bodyPr/>
                    <a:lstStyle/>
                    <a:p>
                      <a:pPr algn="ctr"/>
                      <a:r>
                        <a:rPr lang="en-US" altLang="zh-CN" dirty="0" smtClean="0"/>
                        <a:t>4</a:t>
                      </a:r>
                      <a:endParaRPr lang="zh-CN" altLang="en-US" dirty="0"/>
                    </a:p>
                  </a:txBody>
                  <a:tcPr/>
                </a:tc>
                <a:tc>
                  <a:txBody>
                    <a:bodyPr/>
                    <a:lstStyle/>
                    <a:p>
                      <a:r>
                        <a:rPr lang="zh-CN" altLang="en-US" dirty="0" smtClean="0"/>
                        <a:t>用户管理</a:t>
                      </a:r>
                      <a:endParaRPr lang="zh-CN" altLang="en-US" dirty="0"/>
                    </a:p>
                  </a:txBody>
                  <a:tcPr/>
                </a:tc>
                <a:tc>
                  <a:txBody>
                    <a:bodyPr/>
                    <a:lstStyle/>
                    <a:p>
                      <a:r>
                        <a:rPr lang="zh-CN" altLang="en-US" dirty="0" smtClean="0"/>
                        <a:t>中国人民大学图书馆</a:t>
                      </a:r>
                      <a:endParaRPr lang="zh-CN" altLang="en-US" dirty="0"/>
                    </a:p>
                  </a:txBody>
                  <a:tcPr/>
                </a:tc>
                <a:tc>
                  <a:txBody>
                    <a:bodyPr/>
                    <a:lstStyle/>
                    <a:p>
                      <a:endParaRPr lang="zh-CN" altLang="en-US"/>
                    </a:p>
                  </a:txBody>
                  <a:tcPr/>
                </a:tc>
                <a:extLst>
                  <a:ext uri="{0D108BD9-81ED-4DB2-BD59-A6C34878D82A}">
                    <a16:rowId xmlns:a16="http://schemas.microsoft.com/office/drawing/2014/main" val="682137340"/>
                  </a:ext>
                </a:extLst>
              </a:tr>
              <a:tr h="370840">
                <a:tc>
                  <a:txBody>
                    <a:bodyPr/>
                    <a:lstStyle/>
                    <a:p>
                      <a:pPr algn="ctr"/>
                      <a:r>
                        <a:rPr lang="en-US" altLang="zh-CN" dirty="0" smtClean="0"/>
                        <a:t>5</a:t>
                      </a:r>
                      <a:endParaRPr lang="zh-CN" altLang="en-US" dirty="0"/>
                    </a:p>
                  </a:txBody>
                  <a:tcPr/>
                </a:tc>
                <a:tc>
                  <a:txBody>
                    <a:bodyPr/>
                    <a:lstStyle/>
                    <a:p>
                      <a:r>
                        <a:rPr lang="zh-CN" altLang="en-US" dirty="0" smtClean="0"/>
                        <a:t>系统配置管理</a:t>
                      </a:r>
                      <a:endParaRPr lang="zh-CN" altLang="en-US" dirty="0"/>
                    </a:p>
                  </a:txBody>
                  <a:tcPr/>
                </a:tc>
                <a:tc>
                  <a:txBody>
                    <a:bodyPr/>
                    <a:lstStyle/>
                    <a:p>
                      <a:r>
                        <a:rPr lang="en-US" altLang="zh-CN" dirty="0" smtClean="0"/>
                        <a:t>CALIS</a:t>
                      </a:r>
                      <a:endParaRPr lang="zh-CN" altLang="en-US" dirty="0"/>
                    </a:p>
                  </a:txBody>
                  <a:tcPr/>
                </a:tc>
                <a:tc>
                  <a:txBody>
                    <a:bodyPr/>
                    <a:lstStyle/>
                    <a:p>
                      <a:endParaRPr lang="zh-CN" altLang="en-US"/>
                    </a:p>
                  </a:txBody>
                  <a:tcPr/>
                </a:tc>
                <a:extLst>
                  <a:ext uri="{0D108BD9-81ED-4DB2-BD59-A6C34878D82A}">
                    <a16:rowId xmlns:a16="http://schemas.microsoft.com/office/drawing/2014/main" val="4107713425"/>
                  </a:ext>
                </a:extLst>
              </a:tr>
              <a:tr h="370840">
                <a:tc>
                  <a:txBody>
                    <a:bodyPr/>
                    <a:lstStyle/>
                    <a:p>
                      <a:pPr algn="ctr"/>
                      <a:r>
                        <a:rPr lang="en-US" altLang="zh-CN" dirty="0" smtClean="0"/>
                        <a:t>6</a:t>
                      </a:r>
                      <a:endParaRPr lang="zh-CN" altLang="en-US" dirty="0"/>
                    </a:p>
                  </a:txBody>
                  <a:tcPr/>
                </a:tc>
                <a:tc>
                  <a:txBody>
                    <a:bodyPr/>
                    <a:lstStyle/>
                    <a:p>
                      <a:r>
                        <a:rPr lang="zh-CN" altLang="en-US" dirty="0" smtClean="0"/>
                        <a:t>宣传与培训</a:t>
                      </a:r>
                      <a:endParaRPr lang="zh-CN" altLang="en-US" dirty="0"/>
                    </a:p>
                  </a:txBody>
                  <a:tcPr/>
                </a:tc>
                <a:tc>
                  <a:txBody>
                    <a:bodyPr/>
                    <a:lstStyle/>
                    <a:p>
                      <a:r>
                        <a:rPr lang="en-US" altLang="zh-CN" dirty="0" smtClean="0"/>
                        <a:t>CALIS</a:t>
                      </a:r>
                      <a:r>
                        <a:rPr lang="zh-CN" altLang="en-US" dirty="0" smtClean="0"/>
                        <a:t>、北京大学图书馆</a:t>
                      </a:r>
                      <a:endParaRPr lang="zh-CN" altLang="en-US" dirty="0"/>
                    </a:p>
                  </a:txBody>
                  <a:tcPr/>
                </a:tc>
                <a:tc>
                  <a:txBody>
                    <a:bodyPr/>
                    <a:lstStyle/>
                    <a:p>
                      <a:endParaRPr lang="zh-CN" altLang="en-US" dirty="0"/>
                    </a:p>
                  </a:txBody>
                  <a:tcPr/>
                </a:tc>
                <a:extLst>
                  <a:ext uri="{0D108BD9-81ED-4DB2-BD59-A6C34878D82A}">
                    <a16:rowId xmlns:a16="http://schemas.microsoft.com/office/drawing/2014/main" val="2263982443"/>
                  </a:ext>
                </a:extLst>
              </a:tr>
            </a:tbl>
          </a:graphicData>
        </a:graphic>
      </p:graphicFrame>
      <p:sp>
        <p:nvSpPr>
          <p:cNvPr id="7" name="文本框 6"/>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8" name="文本框 7"/>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9" name="文本框 8"/>
          <p:cNvSpPr txBox="1"/>
          <p:nvPr/>
        </p:nvSpPr>
        <p:spPr>
          <a:xfrm>
            <a:off x="117748" y="-2738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8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SO_Img2"/>
          <p:cNvSpPr/>
          <p:nvPr/>
        </p:nvSpPr>
        <p:spPr>
          <a:xfrm>
            <a:off x="621804" y="2018466"/>
            <a:ext cx="2603084" cy="1397308"/>
          </a:xfrm>
          <a:prstGeom prst="rect">
            <a:avLst/>
          </a:prstGeom>
          <a:blipFill dpi="0" rotWithShape="1">
            <a:blip r:embed="rId2" cstate="print">
              <a:extLst>
                <a:ext uri="{28A0092B-C50C-407E-A947-70E740481C1C}">
                  <a14:useLocalDpi xmlns:a14="http://schemas.microsoft.com/office/drawing/2010/main" val="0"/>
                </a:ext>
              </a:extLst>
            </a:blip>
            <a:srcRect/>
            <a:stretch>
              <a:fillRect l="-5852" r="-5852"/>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00">
              <a:latin typeface="微软雅黑" panose="020B0503020204020204" pitchFamily="34" charset="-122"/>
              <a:ea typeface="微软雅黑" panose="020B0503020204020204" pitchFamily="34" charset="-122"/>
            </a:endParaRPr>
          </a:p>
        </p:txBody>
      </p:sp>
      <p:sp>
        <p:nvSpPr>
          <p:cNvPr id="9" name="KSO_Img4"/>
          <p:cNvSpPr/>
          <p:nvPr/>
        </p:nvSpPr>
        <p:spPr>
          <a:xfrm>
            <a:off x="621804" y="3501008"/>
            <a:ext cx="2603084" cy="1395941"/>
          </a:xfrm>
          <a:prstGeom prst="rect">
            <a:avLst/>
          </a:prstGeom>
          <a:blipFill dpi="0" rotWithShape="1">
            <a:blip r:embed="rId3" cstate="print"/>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400" dirty="0">
              <a:latin typeface="微软雅黑" panose="020B0503020204020204" pitchFamily="34" charset="-122"/>
              <a:ea typeface="微软雅黑" panose="020B0503020204020204" pitchFamily="34" charset="-122"/>
            </a:endParaRPr>
          </a:p>
        </p:txBody>
      </p:sp>
      <p:sp>
        <p:nvSpPr>
          <p:cNvPr id="13" name="标题 12"/>
          <p:cNvSpPr>
            <a:spLocks noGrp="1"/>
          </p:cNvSpPr>
          <p:nvPr>
            <p:ph type="title"/>
          </p:nvPr>
        </p:nvSpPr>
        <p:spPr>
          <a:xfrm>
            <a:off x="4294211" y="260648"/>
            <a:ext cx="3456385" cy="815752"/>
          </a:xfrm>
        </p:spPr>
        <p:txBody>
          <a:bodyPr rtlCol="0"/>
          <a:lstStyle/>
          <a:p>
            <a:pPr rtl="0"/>
            <a:r>
              <a:rPr lang="zh-CN" altLang="en-US" dirty="0" smtClean="0"/>
              <a:t>欢迎</a:t>
            </a:r>
            <a:endParaRPr 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15" name="文本框 14"/>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
        <p:nvSpPr>
          <p:cNvPr id="16" name="文本框 15"/>
          <p:cNvSpPr txBox="1"/>
          <p:nvPr/>
        </p:nvSpPr>
        <p:spPr>
          <a:xfrm>
            <a:off x="117748" y="-27384"/>
            <a:ext cx="2109873" cy="1261884"/>
          </a:xfrm>
          <a:prstGeom prst="rect">
            <a:avLst/>
          </a:prstGeom>
          <a:noFill/>
        </p:spPr>
        <p:txBody>
          <a:bodyPr wrap="none" rtlCol="0">
            <a:spAutoFit/>
          </a:bodyPr>
          <a:lstStyle/>
          <a:p>
            <a:r>
              <a:rPr lang="en-US" altLang="zh-CN" sz="6600" dirty="0" smtClean="0">
                <a:solidFill>
                  <a:srgbClr val="E23904"/>
                </a:solidFill>
                <a:latin typeface="Algerian" panose="04020705040A02060702" pitchFamily="82" charset="0"/>
              </a:rPr>
              <a:t>CLSP</a:t>
            </a:r>
          </a:p>
          <a:p>
            <a:r>
              <a:rPr lang="en-US" altLang="zh-CN" sz="1000" dirty="0" smtClean="0">
                <a:solidFill>
                  <a:schemeClr val="tx1">
                    <a:lumMod val="75000"/>
                  </a:schemeClr>
                </a:solidFill>
                <a:latin typeface="Arial" panose="020B0604020202020204" pitchFamily="34" charset="0"/>
                <a:cs typeface="Arial" panose="020B0604020202020204" pitchFamily="34" charset="0"/>
              </a:rPr>
              <a:t>CALIS Libraries Services Platform</a:t>
            </a:r>
            <a:endParaRPr lang="zh-CN" altLang="en-US" sz="1000" dirty="0">
              <a:solidFill>
                <a:schemeClr val="tx1">
                  <a:lumMod val="75000"/>
                </a:schemeClr>
              </a:solidFill>
              <a:latin typeface="Arial" panose="020B0604020202020204" pitchFamily="34" charset="0"/>
              <a:cs typeface="Arial" panose="020B0604020202020204" pitchFamily="34" charset="0"/>
            </a:endParaRPr>
          </a:p>
        </p:txBody>
      </p:sp>
      <p:sp>
        <p:nvSpPr>
          <p:cNvPr id="3" name="文本框 2"/>
          <p:cNvSpPr txBox="1"/>
          <p:nvPr/>
        </p:nvSpPr>
        <p:spPr>
          <a:xfrm>
            <a:off x="3574133" y="2018466"/>
            <a:ext cx="7848871" cy="954107"/>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dirty="0" smtClean="0"/>
              <a:t>加入</a:t>
            </a:r>
            <a:r>
              <a:rPr lang="en-US" altLang="zh-CN" sz="2800" dirty="0" smtClean="0"/>
              <a:t>CLSP</a:t>
            </a:r>
            <a:r>
              <a:rPr lang="zh-CN" altLang="en-US" sz="2800" dirty="0" smtClean="0"/>
              <a:t>建设联盟，携手共建中国高校图书馆自己的开放平台和生态系统！</a:t>
            </a:r>
            <a:endParaRPr lang="zh-CN" altLang="en-US" sz="2800" dirty="0"/>
          </a:p>
        </p:txBody>
      </p:sp>
      <p:sp>
        <p:nvSpPr>
          <p:cNvPr id="17" name="文本框 16"/>
          <p:cNvSpPr txBox="1"/>
          <p:nvPr/>
        </p:nvSpPr>
        <p:spPr>
          <a:xfrm>
            <a:off x="3718148" y="3789040"/>
            <a:ext cx="7704856" cy="954107"/>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dirty="0" smtClean="0"/>
              <a:t>开通</a:t>
            </a:r>
            <a:r>
              <a:rPr lang="en-US" altLang="zh-CN" sz="2800" dirty="0" smtClean="0"/>
              <a:t>CLSP</a:t>
            </a:r>
            <a:r>
              <a:rPr lang="zh-CN" altLang="en-US" sz="2800" dirty="0" smtClean="0"/>
              <a:t>云服务平台试用权限，深入了解系统功能！</a:t>
            </a:r>
            <a:endParaRPr lang="zh-CN" altLang="en-US" sz="2800" dirty="0"/>
          </a:p>
        </p:txBody>
      </p:sp>
    </p:spTree>
    <p:extLst>
      <p:ext uri="{BB962C8B-B14F-4D97-AF65-F5344CB8AC3E}">
        <p14:creationId xmlns:p14="http://schemas.microsoft.com/office/powerpoint/2010/main" val="24660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文本框 17"/>
          <p:cNvSpPr txBox="1">
            <a:spLocks noChangeArrowheads="1"/>
          </p:cNvSpPr>
          <p:nvPr/>
        </p:nvSpPr>
        <p:spPr bwMode="auto">
          <a:xfrm>
            <a:off x="3404301" y="550025"/>
            <a:ext cx="8616293" cy="5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en-US" altLang="zh-CN" sz="2799" b="1">
                <a:solidFill>
                  <a:srgbClr val="023D8F"/>
                </a:solidFill>
                <a:latin typeface="Calibri" panose="020F0502020204030204" pitchFamily="34" charset="0"/>
              </a:rPr>
              <a:t>CALIS </a:t>
            </a:r>
            <a:r>
              <a:rPr kumimoji="0" lang="en-US" altLang="en-US" sz="2799" b="1">
                <a:solidFill>
                  <a:srgbClr val="023D8F"/>
                </a:solidFill>
                <a:latin typeface="Calibri" panose="020F0502020204030204" pitchFamily="34" charset="0"/>
              </a:rPr>
              <a:t>图书馆服务云平台申请</a:t>
            </a:r>
            <a:endParaRPr kumimoji="0" lang="zh-CN" altLang="en-US" sz="2799" b="1">
              <a:solidFill>
                <a:srgbClr val="023D8F"/>
              </a:solidFill>
              <a:latin typeface="Calibri" panose="020F0502020204030204" pitchFamily="34" charset="0"/>
              <a:ea typeface="微软雅黑" panose="020B0503020204020204" pitchFamily="34" charset="-122"/>
            </a:endParaRPr>
          </a:p>
        </p:txBody>
      </p:sp>
      <p:sp>
        <p:nvSpPr>
          <p:cNvPr id="61442" name="Rectangle 89" descr="e7d195523061f1c0205959036996ad55c215b892a7aac5c0B9ADEF7896FB48F2EF97163A2DE1401E1875DEDC438B7864AD24CA23553DBBBD975DAF4CAD4A2592689FFB6CEE59FFA55B2702D0E5EE29CD68966111EAB943D38F63C2C408B016CD541B84AFF9445B02901C823A0C5EBF644729C472A5C5392F4267439DB77BA60E49463BF44B1CC980"/>
          <p:cNvSpPr>
            <a:spLocks noChangeArrowheads="1"/>
          </p:cNvSpPr>
          <p:nvPr/>
        </p:nvSpPr>
        <p:spPr bwMode="auto">
          <a:xfrm>
            <a:off x="407882" y="1884766"/>
            <a:ext cx="11373062" cy="469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800100" indent="-34290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spcBef>
                <a:spcPts val="600"/>
              </a:spcBef>
            </a:pPr>
            <a:r>
              <a:rPr kumimoji="0" lang="zh-CN" altLang="en-US" sz="1999" b="1">
                <a:latin typeface="Impact" panose="020B0806030902050204" pitchFamily="34" charset="0"/>
                <a:ea typeface="微软雅黑" panose="020B0503020204020204" pitchFamily="34" charset="-122"/>
              </a:rPr>
              <a:t>（</a:t>
            </a:r>
            <a:r>
              <a:rPr kumimoji="0" lang="en-US" altLang="zh-CN" sz="1999" b="1">
                <a:latin typeface="Impact" panose="020B0806030902050204" pitchFamily="34" charset="0"/>
                <a:ea typeface="微软雅黑" panose="020B0503020204020204" pitchFamily="34" charset="-122"/>
              </a:rPr>
              <a:t>1</a:t>
            </a:r>
            <a:r>
              <a:rPr kumimoji="0" lang="zh-CN" altLang="en-US" sz="1999" b="1">
                <a:latin typeface="Impact" panose="020B0806030902050204" pitchFamily="34" charset="0"/>
                <a:ea typeface="微软雅黑" panose="020B0503020204020204" pitchFamily="34" charset="-122"/>
              </a:rPr>
              <a:t>）普通本科高校图书馆</a:t>
            </a:r>
            <a:endParaRPr kumimoji="0" lang="en-US" altLang="zh-CN" sz="1999" b="1">
              <a:latin typeface="Impact" panose="020B0806030902050204" pitchFamily="34" charset="0"/>
              <a:ea typeface="微软雅黑" panose="020B0503020204020204" pitchFamily="34" charset="-122"/>
            </a:endParaRPr>
          </a:p>
          <a:p>
            <a:pPr lvl="1">
              <a:lnSpc>
                <a:spcPct val="150000"/>
              </a:lnSpc>
              <a:buFontTx/>
              <a:buChar char="-"/>
            </a:pPr>
            <a:r>
              <a:rPr kumimoji="0" lang="zh-CN" altLang="en-US" sz="1999">
                <a:latin typeface="Calibri" panose="020F0502020204030204" pitchFamily="34" charset="0"/>
                <a:ea typeface="微软雅黑" panose="020B0503020204020204" pitchFamily="34" charset="-122"/>
              </a:rPr>
              <a:t>填写书面申请，安排调研，提交规划建议书及服务报价。</a:t>
            </a:r>
            <a:endParaRPr kumimoji="0" lang="en-US" altLang="zh-CN" sz="1999">
              <a:latin typeface="Calibri" panose="020F0502020204030204" pitchFamily="34" charset="0"/>
              <a:ea typeface="微软雅黑" panose="020B0503020204020204" pitchFamily="34" charset="-122"/>
            </a:endParaRPr>
          </a:p>
          <a:p>
            <a:pPr lvl="1">
              <a:lnSpc>
                <a:spcPct val="150000"/>
              </a:lnSpc>
              <a:buFontTx/>
              <a:buChar char="-"/>
            </a:pPr>
            <a:r>
              <a:rPr kumimoji="0" lang="zh-CN" altLang="en-US" sz="1999">
                <a:latin typeface="Calibri" panose="020F0502020204030204" pitchFamily="34" charset="0"/>
                <a:ea typeface="微软雅黑" panose="020B0503020204020204" pitchFamily="34" charset="-122"/>
              </a:rPr>
              <a:t>联系人：许长城 </a:t>
            </a:r>
            <a:r>
              <a:rPr kumimoji="0" lang="en-US" altLang="zh-CN" sz="1999">
                <a:latin typeface="Calibri" panose="020F0502020204030204" pitchFamily="34" charset="0"/>
                <a:ea typeface="微软雅黑" panose="020B0503020204020204" pitchFamily="34" charset="-122"/>
              </a:rPr>
              <a:t>xucc@calis.edu.cn</a:t>
            </a:r>
          </a:p>
          <a:p>
            <a:pPr>
              <a:lnSpc>
                <a:spcPct val="150000"/>
              </a:lnSpc>
              <a:spcBef>
                <a:spcPts val="600"/>
              </a:spcBef>
            </a:pPr>
            <a:r>
              <a:rPr kumimoji="0" lang="zh-CN" altLang="en-US" sz="1999" b="1">
                <a:latin typeface="Impact" panose="020B0806030902050204" pitchFamily="34" charset="0"/>
                <a:ea typeface="微软雅黑" panose="020B0503020204020204" pitchFamily="34" charset="-122"/>
              </a:rPr>
              <a:t>（</a:t>
            </a:r>
            <a:r>
              <a:rPr kumimoji="0" lang="en-US" altLang="zh-CN" sz="1999" b="1">
                <a:latin typeface="Impact" panose="020B0806030902050204" pitchFamily="34" charset="0"/>
                <a:ea typeface="微软雅黑" panose="020B0503020204020204" pitchFamily="34" charset="-122"/>
              </a:rPr>
              <a:t>2</a:t>
            </a:r>
            <a:r>
              <a:rPr kumimoji="0" lang="zh-CN" altLang="en-US" sz="1999" b="1">
                <a:latin typeface="Impact" panose="020B0806030902050204" pitchFamily="34" charset="0"/>
                <a:ea typeface="微软雅黑" panose="020B0503020204020204" pitchFamily="34" charset="-122"/>
              </a:rPr>
              <a:t>）高职高专图书馆</a:t>
            </a:r>
            <a:endParaRPr kumimoji="0" lang="en-US" altLang="zh-CN" sz="1999" b="1">
              <a:latin typeface="Impact" panose="020B0806030902050204" pitchFamily="34" charset="0"/>
              <a:ea typeface="微软雅黑" panose="020B0503020204020204" pitchFamily="34" charset="-122"/>
            </a:endParaRPr>
          </a:p>
          <a:p>
            <a:pPr lvl="1">
              <a:lnSpc>
                <a:spcPct val="150000"/>
              </a:lnSpc>
              <a:buFontTx/>
              <a:buChar char="-"/>
            </a:pPr>
            <a:r>
              <a:rPr kumimoji="0" lang="zh-CN" altLang="en-US" sz="1999">
                <a:latin typeface="Calibri" panose="020F0502020204030204" pitchFamily="34" charset="0"/>
                <a:ea typeface="微软雅黑" panose="020B0503020204020204" pitchFamily="34" charset="-122"/>
              </a:rPr>
              <a:t>填写书面申请，安排调研，提交规划建议书及服务报价。</a:t>
            </a:r>
            <a:endParaRPr kumimoji="0" lang="en-US" altLang="zh-CN" sz="1999">
              <a:latin typeface="Calibri" panose="020F0502020204030204" pitchFamily="34" charset="0"/>
              <a:ea typeface="微软雅黑" panose="020B0503020204020204" pitchFamily="34" charset="-122"/>
            </a:endParaRPr>
          </a:p>
          <a:p>
            <a:pPr lvl="1">
              <a:lnSpc>
                <a:spcPct val="150000"/>
              </a:lnSpc>
              <a:buFontTx/>
              <a:buChar char="-"/>
            </a:pPr>
            <a:r>
              <a:rPr kumimoji="0" lang="zh-CN" altLang="en-US" sz="1999">
                <a:latin typeface="Calibri" panose="020F0502020204030204" pitchFamily="34" charset="0"/>
                <a:ea typeface="微软雅黑" panose="020B0503020204020204" pitchFamily="34" charset="-122"/>
              </a:rPr>
              <a:t>联系人：邢艳 </a:t>
            </a:r>
            <a:r>
              <a:rPr kumimoji="0" lang="en-US" altLang="zh-CN" sz="1999">
                <a:latin typeface="Calibri" panose="020F0502020204030204" pitchFamily="34" charset="0"/>
                <a:ea typeface="微软雅黑" panose="020B0503020204020204" pitchFamily="34" charset="-122"/>
                <a:hlinkClick r:id="rId3"/>
              </a:rPr>
              <a:t>xingy@calis.edu.cn</a:t>
            </a:r>
            <a:endParaRPr kumimoji="0" lang="en-US" altLang="zh-CN" sz="1999">
              <a:latin typeface="Calibri" panose="020F0502020204030204" pitchFamily="34" charset="0"/>
              <a:ea typeface="微软雅黑" panose="020B0503020204020204" pitchFamily="34" charset="-122"/>
            </a:endParaRPr>
          </a:p>
          <a:p>
            <a:pPr>
              <a:lnSpc>
                <a:spcPct val="150000"/>
              </a:lnSpc>
            </a:pPr>
            <a:r>
              <a:rPr kumimoji="0" lang="zh-CN" altLang="en-US" sz="1999" b="1">
                <a:latin typeface="Impact" panose="020B0806030902050204" pitchFamily="34" charset="0"/>
                <a:ea typeface="微软雅黑" panose="020B0503020204020204" pitchFamily="34" charset="-122"/>
              </a:rPr>
              <a:t>（</a:t>
            </a:r>
            <a:r>
              <a:rPr kumimoji="0" lang="en-US" altLang="zh-CN" sz="1999" b="1">
                <a:latin typeface="Impact" panose="020B0806030902050204" pitchFamily="34" charset="0"/>
                <a:ea typeface="微软雅黑" panose="020B0503020204020204" pitchFamily="34" charset="-122"/>
              </a:rPr>
              <a:t>3</a:t>
            </a:r>
            <a:r>
              <a:rPr kumimoji="0" lang="zh-CN" altLang="en-US" sz="1999" b="1">
                <a:latin typeface="Impact" panose="020B0806030902050204" pitchFamily="34" charset="0"/>
                <a:ea typeface="微软雅黑" panose="020B0503020204020204" pitchFamily="34" charset="-122"/>
              </a:rPr>
              <a:t>）独立学院图书馆</a:t>
            </a:r>
            <a:endParaRPr kumimoji="0" lang="en-US" altLang="zh-CN" sz="1999" b="1">
              <a:latin typeface="Impact" panose="020B0806030902050204" pitchFamily="34" charset="0"/>
              <a:ea typeface="微软雅黑" panose="020B0503020204020204" pitchFamily="34" charset="-122"/>
            </a:endParaRPr>
          </a:p>
          <a:p>
            <a:pPr lvl="1">
              <a:lnSpc>
                <a:spcPct val="150000"/>
              </a:lnSpc>
              <a:buFontTx/>
              <a:buChar char="-"/>
            </a:pPr>
            <a:r>
              <a:rPr kumimoji="0" lang="zh-CN" altLang="en-US" sz="1999">
                <a:latin typeface="Calibri" panose="020F0502020204030204" pitchFamily="34" charset="0"/>
                <a:ea typeface="微软雅黑" panose="020B0503020204020204" pitchFamily="34" charset="-122"/>
              </a:rPr>
              <a:t>填写书面申请，安排调研，提交规划建议书及服务报价。</a:t>
            </a:r>
            <a:endParaRPr kumimoji="0" lang="en-US" altLang="zh-CN" sz="1999">
              <a:latin typeface="Calibri" panose="020F0502020204030204" pitchFamily="34" charset="0"/>
              <a:ea typeface="微软雅黑" panose="020B0503020204020204" pitchFamily="34" charset="-122"/>
            </a:endParaRPr>
          </a:p>
          <a:p>
            <a:pPr lvl="1">
              <a:lnSpc>
                <a:spcPct val="150000"/>
              </a:lnSpc>
              <a:buFontTx/>
              <a:buChar char="-"/>
            </a:pPr>
            <a:r>
              <a:rPr kumimoji="0" lang="zh-CN" altLang="en-US" sz="1999">
                <a:latin typeface="Calibri" panose="020F0502020204030204" pitchFamily="34" charset="0"/>
                <a:ea typeface="微软雅黑" panose="020B0503020204020204" pitchFamily="34" charset="-122"/>
              </a:rPr>
              <a:t>联系人： 傅雪峰</a:t>
            </a:r>
            <a:r>
              <a:rPr kumimoji="0" lang="en-US" altLang="zh-CN" sz="1999">
                <a:latin typeface="Calibri" panose="020F0502020204030204" pitchFamily="34" charset="0"/>
                <a:ea typeface="微软雅黑" panose="020B0503020204020204" pitchFamily="34" charset="-122"/>
              </a:rPr>
              <a:t>fuxf@calis.edu.cn</a:t>
            </a:r>
            <a:endParaRPr kumimoji="0" lang="en-US" altLang="zh-CN" sz="2399">
              <a:solidFill>
                <a:srgbClr val="023D8F"/>
              </a:solidFill>
              <a:latin typeface="Calibri" panose="020F0502020204030204" pitchFamily="34" charset="0"/>
              <a:ea typeface="微软雅黑" panose="020B0503020204020204" pitchFamily="34" charset="-122"/>
            </a:endParaRPr>
          </a:p>
          <a:p>
            <a:endParaRPr kumimoji="0" lang="en-US" altLang="zh-CN" sz="2399">
              <a:latin typeface="Calibri" panose="020F0502020204030204" pitchFamily="34" charset="0"/>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9565175" y="3717032"/>
            <a:ext cx="1664366" cy="2260293"/>
          </a:xfrm>
          <a:prstGeom prst="rect">
            <a:avLst/>
          </a:prstGeom>
        </p:spPr>
      </p:pic>
    </p:spTree>
    <p:extLst>
      <p:ext uri="{BB962C8B-B14F-4D97-AF65-F5344CB8AC3E}">
        <p14:creationId xmlns:p14="http://schemas.microsoft.com/office/powerpoint/2010/main" val="64281627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p:cNvSpPr>
            <a:spLocks noGrp="1"/>
          </p:cNvSpPr>
          <p:nvPr>
            <p:ph idx="1"/>
          </p:nvPr>
        </p:nvSpPr>
        <p:spPr>
          <a:xfrm>
            <a:off x="5806380" y="3144270"/>
            <a:ext cx="4464496" cy="593192"/>
          </a:xfrm>
        </p:spPr>
        <p:txBody>
          <a:bodyPr rtlCol="0"/>
          <a:lstStyle/>
          <a:p>
            <a:pPr marL="0" indent="0" rtl="0">
              <a:buNone/>
            </a:pPr>
            <a:r>
              <a:rPr lang="en-US" altLang="zh-CN" sz="3200" dirty="0" smtClean="0"/>
              <a:t>FOLIO</a:t>
            </a:r>
            <a:r>
              <a:rPr lang="zh-CN" altLang="en-US" sz="3200" dirty="0"/>
              <a:t>介绍</a:t>
            </a:r>
            <a:endParaRPr lang="en-US" altLang="zh-CN" sz="3200" dirty="0" smtClean="0"/>
          </a:p>
          <a:p>
            <a:pPr rtl="0"/>
            <a:endParaRPr lang="en-US" altLang="zh-CN" dirty="0" smtClean="0">
              <a:latin typeface="微软雅黑" panose="020B0503020204020204" pitchFamily="34" charset="-122"/>
              <a:ea typeface="微软雅黑" panose="020B0503020204020204" pitchFamily="34" charset="-122"/>
            </a:endParaRPr>
          </a:p>
          <a:p>
            <a:pPr rtl="0"/>
            <a:endParaRPr lang="zh-cn" dirty="0">
              <a:latin typeface="微软雅黑" panose="020B0503020204020204" pitchFamily="34" charset="-122"/>
              <a:ea typeface="微软雅黑" panose="020B0503020204020204" pitchFamily="34" charset="-122"/>
            </a:endParaRPr>
          </a:p>
          <a:p>
            <a:pPr rtl="0"/>
            <a:endParaRPr lang="en-US"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3070076" y="2276872"/>
            <a:ext cx="2327988" cy="2327988"/>
            <a:chOff x="1413892" y="2276872"/>
            <a:chExt cx="2327988" cy="2327988"/>
          </a:xfrm>
        </p:grpSpPr>
        <p:sp>
          <p:nvSpPr>
            <p:cNvPr id="8" name="MH_Other_1"/>
            <p:cNvSpPr>
              <a:spLocks noChangeArrowheads="1"/>
            </p:cNvSpPr>
            <p:nvPr>
              <p:custDataLst>
                <p:tags r:id="rId1"/>
              </p:custDataLst>
            </p:nvPr>
          </p:nvSpPr>
          <p:spPr bwMode="auto">
            <a:xfrm>
              <a:off x="1413892" y="2276872"/>
              <a:ext cx="2327988" cy="2327988"/>
            </a:xfrm>
            <a:prstGeom prst="chevron">
              <a:avLst>
                <a:gd name="adj" fmla="val 50000"/>
              </a:avLst>
            </a:prstGeom>
            <a:solidFill>
              <a:schemeClr val="accent1"/>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sz="253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Other_2"/>
            <p:cNvSpPr/>
            <p:nvPr>
              <p:custDataLst>
                <p:tags r:id="rId2"/>
              </p:custDataLst>
            </p:nvPr>
          </p:nvSpPr>
          <p:spPr>
            <a:xfrm>
              <a:off x="2640061" y="3051832"/>
              <a:ext cx="778069" cy="778069"/>
            </a:xfrm>
            <a:prstGeom prst="ellipse">
              <a:avLst/>
            </a:prstGeom>
            <a:solidFill>
              <a:srgbClr val="FFFFFF"/>
            </a:solidFill>
          </p:spPr>
          <p:txBody>
            <a:bodyPr lIns="0" tIns="0" rIns="0" bIns="0" anchor="ctr"/>
            <a:lstStyle/>
            <a:p>
              <a:pPr algn="ctr">
                <a:defRPr/>
              </a:pPr>
              <a:r>
                <a:rPr lang="en-US" altLang="zh-CN" sz="3200" dirty="0">
                  <a:solidFill>
                    <a:schemeClr val="accent1"/>
                  </a:solidFill>
                  <a:latin typeface="Niagara Solid" panose="04020502070702020202" pitchFamily="82" charset="0"/>
                  <a:ea typeface="微软雅黑" panose="020B0503020204020204" pitchFamily="34" charset="-122"/>
                  <a:sym typeface="Arial" panose="020B0604020202020204" pitchFamily="34" charset="0"/>
                </a:rPr>
                <a:t>01</a:t>
              </a:r>
              <a:endParaRPr lang="zh-CN" altLang="en-US" sz="3200" dirty="0" err="1">
                <a:solidFill>
                  <a:schemeClr val="accent1"/>
                </a:solidFill>
                <a:latin typeface="Niagara Solid" panose="04020502070702020202" pitchFamily="82" charset="0"/>
                <a:ea typeface="微软雅黑" panose="020B0503020204020204" pitchFamily="34" charset="-122"/>
                <a:sym typeface="Arial" panose="020B0604020202020204" pitchFamily="34" charset="0"/>
              </a:endParaRPr>
            </a:p>
          </p:txBody>
        </p:sp>
      </p:grpSp>
      <p:sp>
        <p:nvSpPr>
          <p:cNvPr id="10" name="文本框 9"/>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11" name="文本框 10"/>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57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30116" y="2321585"/>
            <a:ext cx="4294765" cy="1323439"/>
          </a:xfrm>
          <a:prstGeom prst="rect">
            <a:avLst/>
          </a:prstGeom>
          <a:noFill/>
        </p:spPr>
        <p:txBody>
          <a:bodyPr wrap="none" lIns="91440" tIns="45720" rIns="91440" bIns="45720">
            <a:spAutoFit/>
          </a:bodyPr>
          <a:lstStyle/>
          <a:p>
            <a:pPr algn="ctr"/>
            <a:r>
              <a:rPr lang="zh-CN" altLang="en-US" sz="8000" b="1" dirty="0" smtClean="0">
                <a:ln w="9525">
                  <a:solidFill>
                    <a:schemeClr val="bg1"/>
                  </a:solidFill>
                  <a:prstDash val="solid"/>
                </a:ln>
                <a:solidFill>
                  <a:srgbClr val="FFC000"/>
                </a:solidFill>
                <a:effectLst>
                  <a:outerShdw blurRad="12700" dist="38100" dir="2700000" algn="tl" rotWithShape="0">
                    <a:schemeClr val="bg1">
                      <a:lumMod val="50000"/>
                    </a:schemeClr>
                  </a:outerShdw>
                </a:effectLst>
                <a:latin typeface="华文隶书" panose="02010800040101010101" pitchFamily="2" charset="-122"/>
                <a:ea typeface="华文隶书" panose="02010800040101010101" pitchFamily="2" charset="-122"/>
              </a:rPr>
              <a:t>感谢聆听</a:t>
            </a:r>
            <a:endParaRPr lang="en-US" altLang="zh-CN" sz="80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latin typeface="华文隶书" panose="02010800040101010101" pitchFamily="2" charset="-122"/>
              <a:ea typeface="华文隶书" panose="02010800040101010101" pitchFamily="2" charset="-122"/>
            </a:endParaRPr>
          </a:p>
        </p:txBody>
      </p:sp>
      <p:sp>
        <p:nvSpPr>
          <p:cNvPr id="6" name="矩形 5"/>
          <p:cNvSpPr/>
          <p:nvPr/>
        </p:nvSpPr>
        <p:spPr>
          <a:xfrm flipV="1">
            <a:off x="2492175" y="2321584"/>
            <a:ext cx="6338541" cy="47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2478470" y="3501008"/>
            <a:ext cx="6338541" cy="47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10" name="文本框 9"/>
          <p:cNvSpPr txBox="1"/>
          <p:nvPr/>
        </p:nvSpPr>
        <p:spPr>
          <a:xfrm>
            <a:off x="4243268" y="6365588"/>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196" y="3861048"/>
            <a:ext cx="2457793" cy="2457793"/>
          </a:xfrm>
          <a:prstGeom prst="rect">
            <a:avLst/>
          </a:prstGeom>
        </p:spPr>
      </p:pic>
    </p:spTree>
    <p:extLst>
      <p:ext uri="{BB962C8B-B14F-4D97-AF65-F5344CB8AC3E}">
        <p14:creationId xmlns:p14="http://schemas.microsoft.com/office/powerpoint/2010/main" val="61343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7748" y="116632"/>
            <a:ext cx="3168352" cy="1512168"/>
          </a:xfrm>
          <a:prstGeom prst="rect">
            <a:avLst/>
          </a:prstGeom>
        </p:spPr>
      </p:pic>
      <p:sp>
        <p:nvSpPr>
          <p:cNvPr id="5" name="文本框 4"/>
          <p:cNvSpPr txBox="1"/>
          <p:nvPr/>
        </p:nvSpPr>
        <p:spPr>
          <a:xfrm>
            <a:off x="3790156" y="487995"/>
            <a:ext cx="6648743" cy="769441"/>
          </a:xfrm>
          <a:prstGeom prst="rect">
            <a:avLst/>
          </a:prstGeom>
          <a:noFill/>
        </p:spPr>
        <p:txBody>
          <a:bodyPr wrap="none" rtlCol="0">
            <a:spAutoFit/>
          </a:bodyPr>
          <a:lstStyle/>
          <a:p>
            <a:r>
              <a:rPr lang="en-US" altLang="zh-CN" sz="4400" b="1" dirty="0" smtClean="0"/>
              <a:t>Future Of Libraries Is Open</a:t>
            </a:r>
            <a:endParaRPr lang="zh-CN" altLang="en-US" sz="4400" b="1" dirty="0"/>
          </a:p>
        </p:txBody>
      </p:sp>
      <p:grpSp>
        <p:nvGrpSpPr>
          <p:cNvPr id="6" name="组合 5"/>
          <p:cNvGrpSpPr/>
          <p:nvPr/>
        </p:nvGrpSpPr>
        <p:grpSpPr>
          <a:xfrm>
            <a:off x="3834363" y="2259161"/>
            <a:ext cx="531856" cy="543705"/>
            <a:chOff x="8190203" y="2071649"/>
            <a:chExt cx="2936155" cy="3001563"/>
          </a:xfrm>
        </p:grpSpPr>
        <p:sp>
          <p:nvSpPr>
            <p:cNvPr id="7" name="MH_Other_1"/>
            <p:cNvSpPr/>
            <p:nvPr>
              <p:custDataLst>
                <p:tags r:id="rId13"/>
              </p:custDataLst>
            </p:nvPr>
          </p:nvSpPr>
          <p:spPr>
            <a:xfrm rot="5400000">
              <a:off x="8467531" y="3797644"/>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4F89BD"/>
                </a:gs>
                <a:gs pos="74000">
                  <a:srgbClr val="34618A"/>
                </a:gs>
                <a:gs pos="83000">
                  <a:srgbClr val="34618A"/>
                </a:gs>
                <a:gs pos="100000">
                  <a:srgbClr val="34618A"/>
                </a:gs>
              </a:gsLst>
              <a:lin ang="18900000" scaled="1"/>
              <a:tileRect/>
            </a:gradFill>
            <a:ln>
              <a:gradFill flip="none" rotWithShape="1">
                <a:gsLst>
                  <a:gs pos="0">
                    <a:srgbClr val="4F89BD"/>
                  </a:gs>
                  <a:gs pos="74000">
                    <a:srgbClr val="34618A"/>
                  </a:gs>
                  <a:gs pos="83000">
                    <a:srgbClr val="34618A"/>
                  </a:gs>
                  <a:gs pos="100000">
                    <a:srgbClr val="34618A"/>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8" name="MH_Other_1"/>
            <p:cNvSpPr/>
            <p:nvPr>
              <p:custDataLst>
                <p:tags r:id="rId14"/>
              </p:custDataLst>
            </p:nvPr>
          </p:nvSpPr>
          <p:spPr>
            <a:xfrm>
              <a:off x="9390728" y="346147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71D3FF"/>
                </a:gs>
                <a:gs pos="74000">
                  <a:srgbClr val="00AAF3"/>
                </a:gs>
                <a:gs pos="83000">
                  <a:srgbClr val="00AAF3"/>
                </a:gs>
                <a:gs pos="100000">
                  <a:srgbClr val="00AAF3"/>
                </a:gs>
              </a:gsLst>
              <a:lin ang="18900000" scaled="1"/>
              <a:tileRect/>
            </a:gradFill>
            <a:ln>
              <a:gradFill flip="none" rotWithShape="1">
                <a:gsLst>
                  <a:gs pos="0">
                    <a:srgbClr val="71D3FF"/>
                  </a:gs>
                  <a:gs pos="74000">
                    <a:srgbClr val="00AAF3"/>
                  </a:gs>
                  <a:gs pos="83000">
                    <a:srgbClr val="00AAF3"/>
                  </a:gs>
                  <a:gs pos="100000">
                    <a:srgbClr val="00AAF3"/>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9" name="MH_Other_1"/>
            <p:cNvSpPr/>
            <p:nvPr>
              <p:custDataLst>
                <p:tags r:id="rId15"/>
              </p:custDataLst>
            </p:nvPr>
          </p:nvSpPr>
          <p:spPr>
            <a:xfrm rot="16200000">
              <a:off x="9058018" y="253171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FFE8AF"/>
                </a:gs>
                <a:gs pos="74000">
                  <a:srgbClr val="FEC947"/>
                </a:gs>
                <a:gs pos="83000">
                  <a:srgbClr val="FEC947"/>
                </a:gs>
                <a:gs pos="100000">
                  <a:srgbClr val="FEC947"/>
                </a:gs>
              </a:gsLst>
              <a:lin ang="18900000" scaled="1"/>
              <a:tileRect/>
            </a:gradFill>
            <a:ln>
              <a:gradFill flip="none" rotWithShape="1">
                <a:gsLst>
                  <a:gs pos="0">
                    <a:srgbClr val="FFE8AF"/>
                  </a:gs>
                  <a:gs pos="74000">
                    <a:srgbClr val="FEC947"/>
                  </a:gs>
                  <a:gs pos="83000">
                    <a:srgbClr val="FEC947"/>
                  </a:gs>
                  <a:gs pos="100000">
                    <a:srgbClr val="FEC947"/>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10" name="MH_Other_1"/>
            <p:cNvSpPr/>
            <p:nvPr>
              <p:custDataLst>
                <p:tags r:id="rId16"/>
              </p:custDataLst>
            </p:nvPr>
          </p:nvSpPr>
          <p:spPr>
            <a:xfrm rot="10800000">
              <a:off x="8190203" y="2886360"/>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8FEDE6"/>
                </a:gs>
                <a:gs pos="74000">
                  <a:srgbClr val="1BA79E"/>
                </a:gs>
                <a:gs pos="83000">
                  <a:srgbClr val="1BA79E"/>
                </a:gs>
                <a:gs pos="100000">
                  <a:srgbClr val="1BA79E"/>
                </a:gs>
              </a:gsLst>
              <a:lin ang="18900000" scaled="1"/>
              <a:tileRect/>
            </a:gradFill>
            <a:ln>
              <a:gradFill flip="none" rotWithShape="1">
                <a:gsLst>
                  <a:gs pos="0">
                    <a:srgbClr val="8FEDE6"/>
                  </a:gs>
                  <a:gs pos="74000">
                    <a:srgbClr val="1BA79E"/>
                  </a:gs>
                  <a:gs pos="83000">
                    <a:srgbClr val="1BA79E"/>
                  </a:gs>
                  <a:gs pos="100000">
                    <a:srgbClr val="1BA79E"/>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11" name="椭圆 10"/>
            <p:cNvSpPr/>
            <p:nvPr/>
          </p:nvSpPr>
          <p:spPr>
            <a:xfrm>
              <a:off x="9391285" y="3334676"/>
              <a:ext cx="534548" cy="53454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lumMod val="50000"/>
                  </a:schemeClr>
                </a:solidFill>
                <a:latin typeface="Britannic Bold" panose="020B0903060703020204" pitchFamily="34" charset="0"/>
                <a:ea typeface="微软雅黑" panose="020B0503020204020204" pitchFamily="34" charset="-122"/>
              </a:endParaRPr>
            </a:p>
          </p:txBody>
        </p:sp>
      </p:grpSp>
      <p:grpSp>
        <p:nvGrpSpPr>
          <p:cNvPr id="12" name="组合 11"/>
          <p:cNvGrpSpPr/>
          <p:nvPr/>
        </p:nvGrpSpPr>
        <p:grpSpPr>
          <a:xfrm>
            <a:off x="3834363" y="3216020"/>
            <a:ext cx="531856" cy="543705"/>
            <a:chOff x="8190203" y="2071649"/>
            <a:chExt cx="2936155" cy="3001563"/>
          </a:xfrm>
        </p:grpSpPr>
        <p:sp>
          <p:nvSpPr>
            <p:cNvPr id="13" name="MH_Other_1"/>
            <p:cNvSpPr/>
            <p:nvPr>
              <p:custDataLst>
                <p:tags r:id="rId9"/>
              </p:custDataLst>
            </p:nvPr>
          </p:nvSpPr>
          <p:spPr>
            <a:xfrm rot="5400000">
              <a:off x="8467531" y="3797644"/>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4F89BD"/>
                </a:gs>
                <a:gs pos="74000">
                  <a:srgbClr val="34618A"/>
                </a:gs>
                <a:gs pos="83000">
                  <a:srgbClr val="34618A"/>
                </a:gs>
                <a:gs pos="100000">
                  <a:srgbClr val="34618A"/>
                </a:gs>
              </a:gsLst>
              <a:lin ang="18900000" scaled="1"/>
              <a:tileRect/>
            </a:gradFill>
            <a:ln>
              <a:gradFill flip="none" rotWithShape="1">
                <a:gsLst>
                  <a:gs pos="0">
                    <a:srgbClr val="4F89BD"/>
                  </a:gs>
                  <a:gs pos="74000">
                    <a:srgbClr val="34618A"/>
                  </a:gs>
                  <a:gs pos="83000">
                    <a:srgbClr val="34618A"/>
                  </a:gs>
                  <a:gs pos="100000">
                    <a:srgbClr val="34618A"/>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14" name="MH_Other_1"/>
            <p:cNvSpPr/>
            <p:nvPr>
              <p:custDataLst>
                <p:tags r:id="rId10"/>
              </p:custDataLst>
            </p:nvPr>
          </p:nvSpPr>
          <p:spPr>
            <a:xfrm>
              <a:off x="9390728" y="346147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71D3FF"/>
                </a:gs>
                <a:gs pos="74000">
                  <a:srgbClr val="00AAF3"/>
                </a:gs>
                <a:gs pos="83000">
                  <a:srgbClr val="00AAF3"/>
                </a:gs>
                <a:gs pos="100000">
                  <a:srgbClr val="00AAF3"/>
                </a:gs>
              </a:gsLst>
              <a:lin ang="18900000" scaled="1"/>
              <a:tileRect/>
            </a:gradFill>
            <a:ln>
              <a:gradFill flip="none" rotWithShape="1">
                <a:gsLst>
                  <a:gs pos="0">
                    <a:srgbClr val="71D3FF"/>
                  </a:gs>
                  <a:gs pos="74000">
                    <a:srgbClr val="00AAF3"/>
                  </a:gs>
                  <a:gs pos="83000">
                    <a:srgbClr val="00AAF3"/>
                  </a:gs>
                  <a:gs pos="100000">
                    <a:srgbClr val="00AAF3"/>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15" name="MH_Other_1"/>
            <p:cNvSpPr/>
            <p:nvPr>
              <p:custDataLst>
                <p:tags r:id="rId11"/>
              </p:custDataLst>
            </p:nvPr>
          </p:nvSpPr>
          <p:spPr>
            <a:xfrm rot="16200000">
              <a:off x="9058018" y="253171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FFE8AF"/>
                </a:gs>
                <a:gs pos="74000">
                  <a:srgbClr val="FEC947"/>
                </a:gs>
                <a:gs pos="83000">
                  <a:srgbClr val="FEC947"/>
                </a:gs>
                <a:gs pos="100000">
                  <a:srgbClr val="FEC947"/>
                </a:gs>
              </a:gsLst>
              <a:lin ang="18900000" scaled="1"/>
              <a:tileRect/>
            </a:gradFill>
            <a:ln>
              <a:gradFill flip="none" rotWithShape="1">
                <a:gsLst>
                  <a:gs pos="0">
                    <a:srgbClr val="FFE8AF"/>
                  </a:gs>
                  <a:gs pos="74000">
                    <a:srgbClr val="FEC947"/>
                  </a:gs>
                  <a:gs pos="83000">
                    <a:srgbClr val="FEC947"/>
                  </a:gs>
                  <a:gs pos="100000">
                    <a:srgbClr val="FEC947"/>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16" name="MH_Other_1"/>
            <p:cNvSpPr/>
            <p:nvPr>
              <p:custDataLst>
                <p:tags r:id="rId12"/>
              </p:custDataLst>
            </p:nvPr>
          </p:nvSpPr>
          <p:spPr>
            <a:xfrm rot="10800000">
              <a:off x="8190203" y="2886360"/>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8FEDE6"/>
                </a:gs>
                <a:gs pos="74000">
                  <a:srgbClr val="1BA79E"/>
                </a:gs>
                <a:gs pos="83000">
                  <a:srgbClr val="1BA79E"/>
                </a:gs>
                <a:gs pos="100000">
                  <a:srgbClr val="1BA79E"/>
                </a:gs>
              </a:gsLst>
              <a:lin ang="18900000" scaled="1"/>
              <a:tileRect/>
            </a:gradFill>
            <a:ln>
              <a:gradFill flip="none" rotWithShape="1">
                <a:gsLst>
                  <a:gs pos="0">
                    <a:srgbClr val="8FEDE6"/>
                  </a:gs>
                  <a:gs pos="74000">
                    <a:srgbClr val="1BA79E"/>
                  </a:gs>
                  <a:gs pos="83000">
                    <a:srgbClr val="1BA79E"/>
                  </a:gs>
                  <a:gs pos="100000">
                    <a:srgbClr val="1BA79E"/>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17" name="椭圆 16"/>
            <p:cNvSpPr/>
            <p:nvPr/>
          </p:nvSpPr>
          <p:spPr>
            <a:xfrm>
              <a:off x="9391285" y="3334676"/>
              <a:ext cx="534548" cy="53454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lumMod val="50000"/>
                  </a:schemeClr>
                </a:solidFill>
                <a:latin typeface="Britannic Bold" panose="020B0903060703020204" pitchFamily="34" charset="0"/>
                <a:ea typeface="微软雅黑" panose="020B0503020204020204" pitchFamily="34" charset="-122"/>
              </a:endParaRPr>
            </a:p>
          </p:txBody>
        </p:sp>
      </p:grpSp>
      <p:grpSp>
        <p:nvGrpSpPr>
          <p:cNvPr id="18" name="组合 17"/>
          <p:cNvGrpSpPr/>
          <p:nvPr/>
        </p:nvGrpSpPr>
        <p:grpSpPr>
          <a:xfrm>
            <a:off x="3834363" y="4172879"/>
            <a:ext cx="531856" cy="543705"/>
            <a:chOff x="8190203" y="2071649"/>
            <a:chExt cx="2936155" cy="3001563"/>
          </a:xfrm>
        </p:grpSpPr>
        <p:sp>
          <p:nvSpPr>
            <p:cNvPr id="19" name="MH_Other_1"/>
            <p:cNvSpPr/>
            <p:nvPr>
              <p:custDataLst>
                <p:tags r:id="rId5"/>
              </p:custDataLst>
            </p:nvPr>
          </p:nvSpPr>
          <p:spPr>
            <a:xfrm rot="5400000">
              <a:off x="8467531" y="3797644"/>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4F89BD"/>
                </a:gs>
                <a:gs pos="74000">
                  <a:srgbClr val="34618A"/>
                </a:gs>
                <a:gs pos="83000">
                  <a:srgbClr val="34618A"/>
                </a:gs>
                <a:gs pos="100000">
                  <a:srgbClr val="34618A"/>
                </a:gs>
              </a:gsLst>
              <a:lin ang="18900000" scaled="1"/>
              <a:tileRect/>
            </a:gradFill>
            <a:ln>
              <a:gradFill flip="none" rotWithShape="1">
                <a:gsLst>
                  <a:gs pos="0">
                    <a:srgbClr val="4F89BD"/>
                  </a:gs>
                  <a:gs pos="74000">
                    <a:srgbClr val="34618A"/>
                  </a:gs>
                  <a:gs pos="83000">
                    <a:srgbClr val="34618A"/>
                  </a:gs>
                  <a:gs pos="100000">
                    <a:srgbClr val="34618A"/>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20" name="MH_Other_1"/>
            <p:cNvSpPr/>
            <p:nvPr>
              <p:custDataLst>
                <p:tags r:id="rId6"/>
              </p:custDataLst>
            </p:nvPr>
          </p:nvSpPr>
          <p:spPr>
            <a:xfrm>
              <a:off x="9390728" y="346147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71D3FF"/>
                </a:gs>
                <a:gs pos="74000">
                  <a:srgbClr val="00AAF3"/>
                </a:gs>
                <a:gs pos="83000">
                  <a:srgbClr val="00AAF3"/>
                </a:gs>
                <a:gs pos="100000">
                  <a:srgbClr val="00AAF3"/>
                </a:gs>
              </a:gsLst>
              <a:lin ang="18900000" scaled="1"/>
              <a:tileRect/>
            </a:gradFill>
            <a:ln>
              <a:gradFill flip="none" rotWithShape="1">
                <a:gsLst>
                  <a:gs pos="0">
                    <a:srgbClr val="71D3FF"/>
                  </a:gs>
                  <a:gs pos="74000">
                    <a:srgbClr val="00AAF3"/>
                  </a:gs>
                  <a:gs pos="83000">
                    <a:srgbClr val="00AAF3"/>
                  </a:gs>
                  <a:gs pos="100000">
                    <a:srgbClr val="00AAF3"/>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21" name="MH_Other_1"/>
            <p:cNvSpPr/>
            <p:nvPr>
              <p:custDataLst>
                <p:tags r:id="rId7"/>
              </p:custDataLst>
            </p:nvPr>
          </p:nvSpPr>
          <p:spPr>
            <a:xfrm rot="16200000">
              <a:off x="9058018" y="253171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FFE8AF"/>
                </a:gs>
                <a:gs pos="74000">
                  <a:srgbClr val="FEC947"/>
                </a:gs>
                <a:gs pos="83000">
                  <a:srgbClr val="FEC947"/>
                </a:gs>
                <a:gs pos="100000">
                  <a:srgbClr val="FEC947"/>
                </a:gs>
              </a:gsLst>
              <a:lin ang="18900000" scaled="1"/>
              <a:tileRect/>
            </a:gradFill>
            <a:ln>
              <a:gradFill flip="none" rotWithShape="1">
                <a:gsLst>
                  <a:gs pos="0">
                    <a:srgbClr val="FFE8AF"/>
                  </a:gs>
                  <a:gs pos="74000">
                    <a:srgbClr val="FEC947"/>
                  </a:gs>
                  <a:gs pos="83000">
                    <a:srgbClr val="FEC947"/>
                  </a:gs>
                  <a:gs pos="100000">
                    <a:srgbClr val="FEC947"/>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22" name="MH_Other_1"/>
            <p:cNvSpPr/>
            <p:nvPr>
              <p:custDataLst>
                <p:tags r:id="rId8"/>
              </p:custDataLst>
            </p:nvPr>
          </p:nvSpPr>
          <p:spPr>
            <a:xfrm rot="10800000">
              <a:off x="8190203" y="2886360"/>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8FEDE6"/>
                </a:gs>
                <a:gs pos="74000">
                  <a:srgbClr val="1BA79E"/>
                </a:gs>
                <a:gs pos="83000">
                  <a:srgbClr val="1BA79E"/>
                </a:gs>
                <a:gs pos="100000">
                  <a:srgbClr val="1BA79E"/>
                </a:gs>
              </a:gsLst>
              <a:lin ang="18900000" scaled="1"/>
              <a:tileRect/>
            </a:gradFill>
            <a:ln>
              <a:gradFill flip="none" rotWithShape="1">
                <a:gsLst>
                  <a:gs pos="0">
                    <a:srgbClr val="8FEDE6"/>
                  </a:gs>
                  <a:gs pos="74000">
                    <a:srgbClr val="1BA79E"/>
                  </a:gs>
                  <a:gs pos="83000">
                    <a:srgbClr val="1BA79E"/>
                  </a:gs>
                  <a:gs pos="100000">
                    <a:srgbClr val="1BA79E"/>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23" name="椭圆 22"/>
            <p:cNvSpPr/>
            <p:nvPr/>
          </p:nvSpPr>
          <p:spPr>
            <a:xfrm>
              <a:off x="9391285" y="3334676"/>
              <a:ext cx="534548" cy="53454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lumMod val="50000"/>
                  </a:schemeClr>
                </a:solidFill>
                <a:latin typeface="Britannic Bold" panose="020B0903060703020204" pitchFamily="34" charset="0"/>
                <a:ea typeface="微软雅黑" panose="020B0503020204020204" pitchFamily="34" charset="-122"/>
              </a:endParaRPr>
            </a:p>
          </p:txBody>
        </p:sp>
      </p:grpSp>
      <p:grpSp>
        <p:nvGrpSpPr>
          <p:cNvPr id="24" name="组合 23"/>
          <p:cNvGrpSpPr/>
          <p:nvPr/>
        </p:nvGrpSpPr>
        <p:grpSpPr>
          <a:xfrm>
            <a:off x="3834363" y="5129737"/>
            <a:ext cx="531856" cy="543705"/>
            <a:chOff x="8190203" y="2071649"/>
            <a:chExt cx="2936155" cy="3001563"/>
          </a:xfrm>
        </p:grpSpPr>
        <p:sp>
          <p:nvSpPr>
            <p:cNvPr id="25" name="MH_Other_1"/>
            <p:cNvSpPr/>
            <p:nvPr>
              <p:custDataLst>
                <p:tags r:id="rId1"/>
              </p:custDataLst>
            </p:nvPr>
          </p:nvSpPr>
          <p:spPr>
            <a:xfrm rot="5400000">
              <a:off x="8467531" y="3797644"/>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4F89BD"/>
                </a:gs>
                <a:gs pos="74000">
                  <a:srgbClr val="34618A"/>
                </a:gs>
                <a:gs pos="83000">
                  <a:srgbClr val="34618A"/>
                </a:gs>
                <a:gs pos="100000">
                  <a:srgbClr val="34618A"/>
                </a:gs>
              </a:gsLst>
              <a:lin ang="18900000" scaled="1"/>
              <a:tileRect/>
            </a:gradFill>
            <a:ln>
              <a:gradFill flip="none" rotWithShape="1">
                <a:gsLst>
                  <a:gs pos="0">
                    <a:srgbClr val="4F89BD"/>
                  </a:gs>
                  <a:gs pos="74000">
                    <a:srgbClr val="34618A"/>
                  </a:gs>
                  <a:gs pos="83000">
                    <a:srgbClr val="34618A"/>
                  </a:gs>
                  <a:gs pos="100000">
                    <a:srgbClr val="34618A"/>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26" name="MH_Other_1"/>
            <p:cNvSpPr/>
            <p:nvPr>
              <p:custDataLst>
                <p:tags r:id="rId2"/>
              </p:custDataLst>
            </p:nvPr>
          </p:nvSpPr>
          <p:spPr>
            <a:xfrm>
              <a:off x="9390728" y="346147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71D3FF"/>
                </a:gs>
                <a:gs pos="74000">
                  <a:srgbClr val="00AAF3"/>
                </a:gs>
                <a:gs pos="83000">
                  <a:srgbClr val="00AAF3"/>
                </a:gs>
                <a:gs pos="100000">
                  <a:srgbClr val="00AAF3"/>
                </a:gs>
              </a:gsLst>
              <a:lin ang="18900000" scaled="1"/>
              <a:tileRect/>
            </a:gradFill>
            <a:ln>
              <a:gradFill flip="none" rotWithShape="1">
                <a:gsLst>
                  <a:gs pos="0">
                    <a:srgbClr val="71D3FF"/>
                  </a:gs>
                  <a:gs pos="74000">
                    <a:srgbClr val="00AAF3"/>
                  </a:gs>
                  <a:gs pos="83000">
                    <a:srgbClr val="00AAF3"/>
                  </a:gs>
                  <a:gs pos="100000">
                    <a:srgbClr val="00AAF3"/>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27" name="MH_Other_1"/>
            <p:cNvSpPr/>
            <p:nvPr>
              <p:custDataLst>
                <p:tags r:id="rId3"/>
              </p:custDataLst>
            </p:nvPr>
          </p:nvSpPr>
          <p:spPr>
            <a:xfrm rot="16200000">
              <a:off x="9058018" y="253171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FFE8AF"/>
                </a:gs>
                <a:gs pos="74000">
                  <a:srgbClr val="FEC947"/>
                </a:gs>
                <a:gs pos="83000">
                  <a:srgbClr val="FEC947"/>
                </a:gs>
                <a:gs pos="100000">
                  <a:srgbClr val="FEC947"/>
                </a:gs>
              </a:gsLst>
              <a:lin ang="18900000" scaled="1"/>
              <a:tileRect/>
            </a:gradFill>
            <a:ln>
              <a:gradFill flip="none" rotWithShape="1">
                <a:gsLst>
                  <a:gs pos="0">
                    <a:srgbClr val="FFE8AF"/>
                  </a:gs>
                  <a:gs pos="74000">
                    <a:srgbClr val="FEC947"/>
                  </a:gs>
                  <a:gs pos="83000">
                    <a:srgbClr val="FEC947"/>
                  </a:gs>
                  <a:gs pos="100000">
                    <a:srgbClr val="FEC947"/>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28" name="MH_Other_1"/>
            <p:cNvSpPr/>
            <p:nvPr>
              <p:custDataLst>
                <p:tags r:id="rId4"/>
              </p:custDataLst>
            </p:nvPr>
          </p:nvSpPr>
          <p:spPr>
            <a:xfrm rot="10800000">
              <a:off x="8190203" y="2886360"/>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adFill flip="none" rotWithShape="1">
              <a:gsLst>
                <a:gs pos="0">
                  <a:srgbClr val="8FEDE6"/>
                </a:gs>
                <a:gs pos="74000">
                  <a:srgbClr val="1BA79E"/>
                </a:gs>
                <a:gs pos="83000">
                  <a:srgbClr val="1BA79E"/>
                </a:gs>
                <a:gs pos="100000">
                  <a:srgbClr val="1BA79E"/>
                </a:gs>
              </a:gsLst>
              <a:lin ang="18900000" scaled="1"/>
              <a:tileRect/>
            </a:gradFill>
            <a:ln>
              <a:gradFill flip="none" rotWithShape="1">
                <a:gsLst>
                  <a:gs pos="0">
                    <a:srgbClr val="8FEDE6"/>
                  </a:gs>
                  <a:gs pos="74000">
                    <a:srgbClr val="1BA79E"/>
                  </a:gs>
                  <a:gs pos="83000">
                    <a:srgbClr val="1BA79E"/>
                  </a:gs>
                  <a:gs pos="100000">
                    <a:srgbClr val="1BA79E"/>
                  </a:gs>
                </a:gsLst>
                <a:lin ang="8100000" scaled="1"/>
                <a:tileRect/>
              </a:gra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400" b="1" dirty="0">
                <a:solidFill>
                  <a:srgbClr val="34618A"/>
                </a:solidFill>
                <a:latin typeface="Britannic Bold" panose="020B0903060703020204" pitchFamily="34" charset="0"/>
              </a:endParaRPr>
            </a:p>
          </p:txBody>
        </p:sp>
        <p:sp>
          <p:nvSpPr>
            <p:cNvPr id="29" name="椭圆 28"/>
            <p:cNvSpPr/>
            <p:nvPr/>
          </p:nvSpPr>
          <p:spPr>
            <a:xfrm>
              <a:off x="9391285" y="3334676"/>
              <a:ext cx="534548" cy="53454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lumMod val="50000"/>
                  </a:schemeClr>
                </a:solidFill>
                <a:latin typeface="Britannic Bold" panose="020B0903060703020204" pitchFamily="34" charset="0"/>
                <a:ea typeface="微软雅黑" panose="020B0503020204020204" pitchFamily="34" charset="-122"/>
              </a:endParaRPr>
            </a:p>
          </p:txBody>
        </p:sp>
      </p:grpSp>
      <p:sp>
        <p:nvSpPr>
          <p:cNvPr id="30" name="文本框 29"/>
          <p:cNvSpPr txBox="1"/>
          <p:nvPr/>
        </p:nvSpPr>
        <p:spPr>
          <a:xfrm>
            <a:off x="4463150" y="2335366"/>
            <a:ext cx="5951742" cy="707886"/>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Open Library Foundation</a:t>
            </a:r>
            <a:r>
              <a:rPr lang="zh-CN" altLang="en-US" sz="2000" dirty="0">
                <a:latin typeface="微软雅黑" panose="020B0503020204020204" pitchFamily="34" charset="-122"/>
                <a:ea typeface="微软雅黑" panose="020B0503020204020204" pitchFamily="34" charset="-122"/>
              </a:rPr>
              <a:t>（开放图书馆基金会）主持的一个开源</a:t>
            </a:r>
            <a:r>
              <a:rPr lang="zh-CN" altLang="en-US" sz="2000" dirty="0" smtClean="0">
                <a:latin typeface="微软雅黑" panose="020B0503020204020204" pitchFamily="34" charset="-122"/>
                <a:ea typeface="微软雅黑" panose="020B0503020204020204" pitchFamily="34" charset="-122"/>
              </a:rPr>
              <a:t>项目</a:t>
            </a:r>
            <a:endParaRPr lang="zh-CN" altLang="en-US" sz="20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4473181" y="3308554"/>
            <a:ext cx="5827236"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通过图书馆、开发者和供应商之间的独特合作，重构图书馆</a:t>
            </a:r>
            <a:r>
              <a:rPr lang="zh-CN" altLang="en-US" sz="2000" dirty="0" smtClean="0">
                <a:latin typeface="微软雅黑" panose="020B0503020204020204" pitchFamily="34" charset="-122"/>
                <a:ea typeface="微软雅黑" panose="020B0503020204020204" pitchFamily="34" charset="-122"/>
              </a:rPr>
              <a:t>软件</a:t>
            </a:r>
            <a:endParaRPr lang="zh-CN" altLang="en-US" sz="20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4473180" y="4239966"/>
            <a:ext cx="5827236"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超越传统图书馆管理系统，创建开放平台的新</a:t>
            </a:r>
            <a:r>
              <a:rPr lang="zh-CN" altLang="en-US" sz="2000" dirty="0" smtClean="0">
                <a:latin typeface="微软雅黑" panose="020B0503020204020204" pitchFamily="34" charset="-122"/>
                <a:ea typeface="微软雅黑" panose="020B0503020204020204" pitchFamily="34" charset="-122"/>
              </a:rPr>
              <a:t>模式</a:t>
            </a:r>
            <a:endParaRPr lang="zh-CN" altLang="en-US" sz="20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4473181" y="5025370"/>
            <a:ext cx="5941711"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包含当前图书馆管理系统的核心功能，可灵活扩展，能够适应图书馆不断变化的新</a:t>
            </a:r>
            <a:r>
              <a:rPr lang="zh-CN" altLang="en-US" sz="2000" dirty="0" smtClean="0">
                <a:latin typeface="微软雅黑" panose="020B0503020204020204" pitchFamily="34" charset="-122"/>
                <a:ea typeface="微软雅黑" panose="020B0503020204020204" pitchFamily="34" charset="-122"/>
              </a:rPr>
              <a:t>需求</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981844" y="2683667"/>
            <a:ext cx="1800199" cy="2329509"/>
            <a:chOff x="4135274" y="3005093"/>
            <a:chExt cx="833422" cy="1129741"/>
          </a:xfrm>
        </p:grpSpPr>
        <p:grpSp>
          <p:nvGrpSpPr>
            <p:cNvPr id="45" name="组合 44"/>
            <p:cNvGrpSpPr/>
            <p:nvPr/>
          </p:nvGrpSpPr>
          <p:grpSpPr>
            <a:xfrm>
              <a:off x="4135274" y="3005093"/>
              <a:ext cx="833422" cy="1129741"/>
              <a:chOff x="5814330" y="4932729"/>
              <a:chExt cx="1168238" cy="1581638"/>
            </a:xfrm>
          </p:grpSpPr>
          <p:sp>
            <p:nvSpPr>
              <p:cNvPr id="47" name="椭圆 46"/>
              <p:cNvSpPr/>
              <p:nvPr/>
            </p:nvSpPr>
            <p:spPr>
              <a:xfrm>
                <a:off x="5872225" y="4932729"/>
                <a:ext cx="1110343" cy="11103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48" name="矩形 47"/>
              <p:cNvSpPr/>
              <p:nvPr/>
            </p:nvSpPr>
            <p:spPr>
              <a:xfrm>
                <a:off x="5814330" y="6033743"/>
                <a:ext cx="1168238" cy="480624"/>
              </a:xfrm>
              <a:prstGeom prst="rect">
                <a:avLst/>
              </a:prstGeom>
            </p:spPr>
            <p:txBody>
              <a:bodyPr wrap="square">
                <a:spAutoFit/>
              </a:bodyPr>
              <a:lstStyle/>
              <a:p>
                <a:pPr algn="ctr"/>
                <a:r>
                  <a:rPr lang="en-US" altLang="zh-CN" sz="4000" b="1" dirty="0" smtClean="0">
                    <a:latin typeface="Bernard MT Condensed" panose="02050806060905020404" pitchFamily="18" charset="0"/>
                    <a:ea typeface="微软雅黑" panose="020B0503020204020204" pitchFamily="34" charset="-122"/>
                  </a:rPr>
                  <a:t>ABOUT</a:t>
                </a:r>
                <a:endParaRPr lang="zh-CN" altLang="en-US" sz="4000" b="1" dirty="0">
                  <a:latin typeface="Bernard MT Condensed" panose="02050806060905020404" pitchFamily="18" charset="0"/>
                  <a:ea typeface="微软雅黑" panose="020B0503020204020204" pitchFamily="34" charset="-122"/>
                </a:endParaRPr>
              </a:p>
            </p:txBody>
          </p:sp>
        </p:grpSp>
        <p:sp>
          <p:nvSpPr>
            <p:cNvPr id="46" name="KSO_Shape"/>
            <p:cNvSpPr/>
            <p:nvPr/>
          </p:nvSpPr>
          <p:spPr>
            <a:xfrm>
              <a:off x="4314153" y="3130178"/>
              <a:ext cx="493753" cy="534750"/>
            </a:xfrm>
            <a:custGeom>
              <a:avLst/>
              <a:gdLst>
                <a:gd name="connsiteX0" fmla="*/ 1441667 w 5342334"/>
                <a:gd name="connsiteY0" fmla="*/ 293441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354605 w 5342334"/>
                <a:gd name="connsiteY4" fmla="*/ 2912708 h 5785910"/>
                <a:gd name="connsiteX5" fmla="*/ 1428080 w 5342334"/>
                <a:gd name="connsiteY5" fmla="*/ 2945087 h 5785910"/>
                <a:gd name="connsiteX6" fmla="*/ 1431904 w 5342334"/>
                <a:gd name="connsiteY6" fmla="*/ 2942083 h 5785910"/>
                <a:gd name="connsiteX7" fmla="*/ 1431050 w 5342334"/>
                <a:gd name="connsiteY7" fmla="*/ 3320849 h 5785910"/>
                <a:gd name="connsiteX8" fmla="*/ 2146318 w 5342334"/>
                <a:gd name="connsiteY8" fmla="*/ 5548257 h 5785910"/>
                <a:gd name="connsiteX9" fmla="*/ 2115204 w 5342334"/>
                <a:gd name="connsiteY9" fmla="*/ 5553206 h 5785910"/>
                <a:gd name="connsiteX10" fmla="*/ 1246460 w 5342334"/>
                <a:gd name="connsiteY10" fmla="*/ 5785910 h 5785910"/>
                <a:gd name="connsiteX11" fmla="*/ 0 w 5342334"/>
                <a:gd name="connsiteY11" fmla="*/ 3148605 h 5785910"/>
                <a:gd name="connsiteX12" fmla="*/ 1262428 w 5342334"/>
                <a:gd name="connsiteY12" fmla="*/ 2938106 h 5785910"/>
                <a:gd name="connsiteX13" fmla="*/ 3380735 w 5342334"/>
                <a:gd name="connsiteY13" fmla="*/ 118 h 5785910"/>
                <a:gd name="connsiteX14" fmla="*/ 3863622 w 5342334"/>
                <a:gd name="connsiteY14" fmla="*/ 912639 h 5785910"/>
                <a:gd name="connsiteX15" fmla="*/ 3674765 w 5342334"/>
                <a:gd name="connsiteY15" fmla="*/ 2045786 h 5785910"/>
                <a:gd name="connsiteX16" fmla="*/ 4585837 w 5342334"/>
                <a:gd name="connsiteY16" fmla="*/ 2046833 h 5785910"/>
                <a:gd name="connsiteX17" fmla="*/ 4775401 w 5342334"/>
                <a:gd name="connsiteY17" fmla="*/ 2003486 h 5785910"/>
                <a:gd name="connsiteX18" fmla="*/ 5203724 w 5342334"/>
                <a:gd name="connsiteY18" fmla="*/ 2381935 h 5785910"/>
                <a:gd name="connsiteX19" fmla="*/ 4980124 w 5342334"/>
                <a:gd name="connsiteY19" fmla="*/ 2705696 h 5785910"/>
                <a:gd name="connsiteX20" fmla="*/ 5342334 w 5342334"/>
                <a:gd name="connsiteY20" fmla="*/ 3258997 h 5785910"/>
                <a:gd name="connsiteX21" fmla="*/ 5107100 w 5342334"/>
                <a:gd name="connsiteY21" fmla="*/ 3754493 h 5785910"/>
                <a:gd name="connsiteX22" fmla="*/ 5342334 w 5342334"/>
                <a:gd name="connsiteY22" fmla="*/ 4140580 h 5785910"/>
                <a:gd name="connsiteX23" fmla="*/ 4844706 w 5342334"/>
                <a:gd name="connsiteY23" fmla="*/ 4606676 h 5785910"/>
                <a:gd name="connsiteX24" fmla="*/ 4790537 w 5342334"/>
                <a:gd name="connsiteY24" fmla="*/ 4596433 h 5785910"/>
                <a:gd name="connsiteX25" fmla="*/ 4802287 w 5342334"/>
                <a:gd name="connsiteY25" fmla="*/ 4606672 h 5785910"/>
                <a:gd name="connsiteX26" fmla="*/ 5191248 w 5342334"/>
                <a:gd name="connsiteY26" fmla="*/ 4997228 h 5785910"/>
                <a:gd name="connsiteX27" fmla="*/ 4866278 w 5342334"/>
                <a:gd name="connsiteY27" fmla="*/ 5435572 h 5785910"/>
                <a:gd name="connsiteX28" fmla="*/ 4581456 w 5342334"/>
                <a:gd name="connsiteY28" fmla="*/ 5443059 h 5785910"/>
                <a:gd name="connsiteX29" fmla="*/ 4593578 w 5342334"/>
                <a:gd name="connsiteY29" fmla="*/ 5444848 h 5785910"/>
                <a:gd name="connsiteX30" fmla="*/ 4581281 w 5342334"/>
                <a:gd name="connsiteY30" fmla="*/ 5445228 h 5785910"/>
                <a:gd name="connsiteX31" fmla="*/ 2168410 w 5342334"/>
                <a:gd name="connsiteY31" fmla="*/ 5525146 h 5785910"/>
                <a:gd name="connsiteX32" fmla="*/ 1445968 w 5342334"/>
                <a:gd name="connsiteY32" fmla="*/ 3310386 h 5785910"/>
                <a:gd name="connsiteX33" fmla="*/ 1441770 w 5342334"/>
                <a:gd name="connsiteY33" fmla="*/ 2943473 h 5785910"/>
                <a:gd name="connsiteX34" fmla="*/ 1514723 w 5342334"/>
                <a:gd name="connsiteY34" fmla="*/ 2929703 h 5785910"/>
                <a:gd name="connsiteX35" fmla="*/ 1975047 w 5342334"/>
                <a:gd name="connsiteY35" fmla="*/ 2725675 h 5785910"/>
                <a:gd name="connsiteX36" fmla="*/ 2654934 w 5342334"/>
                <a:gd name="connsiteY36" fmla="*/ 1630299 h 5785910"/>
                <a:gd name="connsiteX37" fmla="*/ 3108192 w 5342334"/>
                <a:gd name="connsiteY37" fmla="*/ 686009 h 5785910"/>
                <a:gd name="connsiteX38" fmla="*/ 3334821 w 5342334"/>
                <a:gd name="connsiteY38" fmla="*/ 6121 h 5785910"/>
                <a:gd name="connsiteX39" fmla="*/ 3380735 w 5342334"/>
                <a:gd name="connsiteY39" fmla="*/ 118 h 5785910"/>
                <a:gd name="connsiteX0-1" fmla="*/ 1441667 w 5342334"/>
                <a:gd name="connsiteY0-2" fmla="*/ 2934412 h 5785910"/>
                <a:gd name="connsiteX1-3" fmla="*/ 1441770 w 5342334"/>
                <a:gd name="connsiteY1-4" fmla="*/ 2943473 h 5785910"/>
                <a:gd name="connsiteX2-5" fmla="*/ 1438934 w 5342334"/>
                <a:gd name="connsiteY2-6" fmla="*/ 2944008 h 5785910"/>
                <a:gd name="connsiteX3-7" fmla="*/ 1437887 w 5342334"/>
                <a:gd name="connsiteY3-8" fmla="*/ 2937382 h 5785910"/>
                <a:gd name="connsiteX4-9" fmla="*/ 1441667 w 5342334"/>
                <a:gd name="connsiteY4-10" fmla="*/ 2934412 h 5785910"/>
                <a:gd name="connsiteX5-11" fmla="*/ 1354605 w 5342334"/>
                <a:gd name="connsiteY5-12" fmla="*/ 2912708 h 5785910"/>
                <a:gd name="connsiteX6-13" fmla="*/ 1428080 w 5342334"/>
                <a:gd name="connsiteY6-14" fmla="*/ 2945087 h 5785910"/>
                <a:gd name="connsiteX7-15" fmla="*/ 1431050 w 5342334"/>
                <a:gd name="connsiteY7-16" fmla="*/ 3320849 h 5785910"/>
                <a:gd name="connsiteX8-17" fmla="*/ 2146318 w 5342334"/>
                <a:gd name="connsiteY8-18" fmla="*/ 5548257 h 5785910"/>
                <a:gd name="connsiteX9-19" fmla="*/ 2115204 w 5342334"/>
                <a:gd name="connsiteY9-20" fmla="*/ 5553206 h 5785910"/>
                <a:gd name="connsiteX10-21" fmla="*/ 1246460 w 5342334"/>
                <a:gd name="connsiteY10-22" fmla="*/ 5785910 h 5785910"/>
                <a:gd name="connsiteX11-23" fmla="*/ 0 w 5342334"/>
                <a:gd name="connsiteY11-24" fmla="*/ 3148605 h 5785910"/>
                <a:gd name="connsiteX12-25" fmla="*/ 1262428 w 5342334"/>
                <a:gd name="connsiteY12-26" fmla="*/ 2938106 h 5785910"/>
                <a:gd name="connsiteX13-27" fmla="*/ 1354605 w 5342334"/>
                <a:gd name="connsiteY13-28" fmla="*/ 2912708 h 5785910"/>
                <a:gd name="connsiteX14-29" fmla="*/ 3380735 w 5342334"/>
                <a:gd name="connsiteY14-30" fmla="*/ 118 h 5785910"/>
                <a:gd name="connsiteX15-31" fmla="*/ 3863622 w 5342334"/>
                <a:gd name="connsiteY15-32" fmla="*/ 912639 h 5785910"/>
                <a:gd name="connsiteX16-33" fmla="*/ 3674765 w 5342334"/>
                <a:gd name="connsiteY16-34" fmla="*/ 2045786 h 5785910"/>
                <a:gd name="connsiteX17-35" fmla="*/ 4585837 w 5342334"/>
                <a:gd name="connsiteY17-36" fmla="*/ 2046833 h 5785910"/>
                <a:gd name="connsiteX18-37" fmla="*/ 4775401 w 5342334"/>
                <a:gd name="connsiteY18-38" fmla="*/ 2003486 h 5785910"/>
                <a:gd name="connsiteX19-39" fmla="*/ 5203724 w 5342334"/>
                <a:gd name="connsiteY19-40" fmla="*/ 2381935 h 5785910"/>
                <a:gd name="connsiteX20-41" fmla="*/ 4980124 w 5342334"/>
                <a:gd name="connsiteY20-42" fmla="*/ 2705696 h 5785910"/>
                <a:gd name="connsiteX21-43" fmla="*/ 5342334 w 5342334"/>
                <a:gd name="connsiteY21-44" fmla="*/ 3258997 h 5785910"/>
                <a:gd name="connsiteX22-45" fmla="*/ 5107100 w 5342334"/>
                <a:gd name="connsiteY22-46" fmla="*/ 3754493 h 5785910"/>
                <a:gd name="connsiteX23-47" fmla="*/ 5342334 w 5342334"/>
                <a:gd name="connsiteY23-48" fmla="*/ 4140580 h 5785910"/>
                <a:gd name="connsiteX24-49" fmla="*/ 4844706 w 5342334"/>
                <a:gd name="connsiteY24-50" fmla="*/ 4606676 h 5785910"/>
                <a:gd name="connsiteX25-51" fmla="*/ 4790537 w 5342334"/>
                <a:gd name="connsiteY25-52" fmla="*/ 4596433 h 5785910"/>
                <a:gd name="connsiteX26-53" fmla="*/ 4802287 w 5342334"/>
                <a:gd name="connsiteY26-54" fmla="*/ 4606672 h 5785910"/>
                <a:gd name="connsiteX27-55" fmla="*/ 5191248 w 5342334"/>
                <a:gd name="connsiteY27-56" fmla="*/ 4997228 h 5785910"/>
                <a:gd name="connsiteX28-57" fmla="*/ 4866278 w 5342334"/>
                <a:gd name="connsiteY28-58" fmla="*/ 5435572 h 5785910"/>
                <a:gd name="connsiteX29-59" fmla="*/ 4581456 w 5342334"/>
                <a:gd name="connsiteY29-60" fmla="*/ 5443059 h 5785910"/>
                <a:gd name="connsiteX30-61" fmla="*/ 4593578 w 5342334"/>
                <a:gd name="connsiteY30-62" fmla="*/ 5444848 h 5785910"/>
                <a:gd name="connsiteX31-63" fmla="*/ 4581281 w 5342334"/>
                <a:gd name="connsiteY31-64" fmla="*/ 5445228 h 5785910"/>
                <a:gd name="connsiteX32-65" fmla="*/ 2168410 w 5342334"/>
                <a:gd name="connsiteY32-66" fmla="*/ 5525146 h 5785910"/>
                <a:gd name="connsiteX33-67" fmla="*/ 1445968 w 5342334"/>
                <a:gd name="connsiteY33-68" fmla="*/ 3310386 h 5785910"/>
                <a:gd name="connsiteX34-69" fmla="*/ 1441770 w 5342334"/>
                <a:gd name="connsiteY34-70" fmla="*/ 2943473 h 5785910"/>
                <a:gd name="connsiteX35-71" fmla="*/ 1514723 w 5342334"/>
                <a:gd name="connsiteY35-72" fmla="*/ 2929703 h 5785910"/>
                <a:gd name="connsiteX36-73" fmla="*/ 1975047 w 5342334"/>
                <a:gd name="connsiteY36-74" fmla="*/ 2725675 h 5785910"/>
                <a:gd name="connsiteX37-75" fmla="*/ 2654934 w 5342334"/>
                <a:gd name="connsiteY37-76" fmla="*/ 1630299 h 5785910"/>
                <a:gd name="connsiteX38-77" fmla="*/ 3108192 w 5342334"/>
                <a:gd name="connsiteY38-78" fmla="*/ 686009 h 5785910"/>
                <a:gd name="connsiteX39-79" fmla="*/ 3334821 w 5342334"/>
                <a:gd name="connsiteY39-80" fmla="*/ 6121 h 5785910"/>
                <a:gd name="connsiteX40" fmla="*/ 3380735 w 5342334"/>
                <a:gd name="connsiteY40" fmla="*/ 118 h 5785910"/>
                <a:gd name="connsiteX0-81" fmla="*/ 1437887 w 5342334"/>
                <a:gd name="connsiteY0-82" fmla="*/ 2937382 h 5785910"/>
                <a:gd name="connsiteX1-83" fmla="*/ 1441770 w 5342334"/>
                <a:gd name="connsiteY1-84" fmla="*/ 2943473 h 5785910"/>
                <a:gd name="connsiteX2-85" fmla="*/ 1438934 w 5342334"/>
                <a:gd name="connsiteY2-86" fmla="*/ 2944008 h 5785910"/>
                <a:gd name="connsiteX3-87" fmla="*/ 1437887 w 5342334"/>
                <a:gd name="connsiteY3-88" fmla="*/ 2937382 h 5785910"/>
                <a:gd name="connsiteX4-89" fmla="*/ 1354605 w 5342334"/>
                <a:gd name="connsiteY4-90" fmla="*/ 2912708 h 5785910"/>
                <a:gd name="connsiteX5-91" fmla="*/ 1428080 w 5342334"/>
                <a:gd name="connsiteY5-92" fmla="*/ 2945087 h 5785910"/>
                <a:gd name="connsiteX6-93" fmla="*/ 1431050 w 5342334"/>
                <a:gd name="connsiteY6-94" fmla="*/ 3320849 h 5785910"/>
                <a:gd name="connsiteX7-95" fmla="*/ 2146318 w 5342334"/>
                <a:gd name="connsiteY7-96" fmla="*/ 5548257 h 5785910"/>
                <a:gd name="connsiteX8-97" fmla="*/ 2115204 w 5342334"/>
                <a:gd name="connsiteY8-98" fmla="*/ 5553206 h 5785910"/>
                <a:gd name="connsiteX9-99" fmla="*/ 1246460 w 5342334"/>
                <a:gd name="connsiteY9-100" fmla="*/ 5785910 h 5785910"/>
                <a:gd name="connsiteX10-101" fmla="*/ 0 w 5342334"/>
                <a:gd name="connsiteY10-102" fmla="*/ 3148605 h 5785910"/>
                <a:gd name="connsiteX11-103" fmla="*/ 1262428 w 5342334"/>
                <a:gd name="connsiteY11-104" fmla="*/ 2938106 h 5785910"/>
                <a:gd name="connsiteX12-105" fmla="*/ 1354605 w 5342334"/>
                <a:gd name="connsiteY12-106" fmla="*/ 2912708 h 5785910"/>
                <a:gd name="connsiteX13-107" fmla="*/ 3380735 w 5342334"/>
                <a:gd name="connsiteY13-108" fmla="*/ 118 h 5785910"/>
                <a:gd name="connsiteX14-109" fmla="*/ 3863622 w 5342334"/>
                <a:gd name="connsiteY14-110" fmla="*/ 912639 h 5785910"/>
                <a:gd name="connsiteX15-111" fmla="*/ 3674765 w 5342334"/>
                <a:gd name="connsiteY15-112" fmla="*/ 2045786 h 5785910"/>
                <a:gd name="connsiteX16-113" fmla="*/ 4585837 w 5342334"/>
                <a:gd name="connsiteY16-114" fmla="*/ 2046833 h 5785910"/>
                <a:gd name="connsiteX17-115" fmla="*/ 4775401 w 5342334"/>
                <a:gd name="connsiteY17-116" fmla="*/ 2003486 h 5785910"/>
                <a:gd name="connsiteX18-117" fmla="*/ 5203724 w 5342334"/>
                <a:gd name="connsiteY18-118" fmla="*/ 2381935 h 5785910"/>
                <a:gd name="connsiteX19-119" fmla="*/ 4980124 w 5342334"/>
                <a:gd name="connsiteY19-120" fmla="*/ 2705696 h 5785910"/>
                <a:gd name="connsiteX20-121" fmla="*/ 5342334 w 5342334"/>
                <a:gd name="connsiteY20-122" fmla="*/ 3258997 h 5785910"/>
                <a:gd name="connsiteX21-123" fmla="*/ 5107100 w 5342334"/>
                <a:gd name="connsiteY21-124" fmla="*/ 3754493 h 5785910"/>
                <a:gd name="connsiteX22-125" fmla="*/ 5342334 w 5342334"/>
                <a:gd name="connsiteY22-126" fmla="*/ 4140580 h 5785910"/>
                <a:gd name="connsiteX23-127" fmla="*/ 4844706 w 5342334"/>
                <a:gd name="connsiteY23-128" fmla="*/ 4606676 h 5785910"/>
                <a:gd name="connsiteX24-129" fmla="*/ 4790537 w 5342334"/>
                <a:gd name="connsiteY24-130" fmla="*/ 4596433 h 5785910"/>
                <a:gd name="connsiteX25-131" fmla="*/ 4802287 w 5342334"/>
                <a:gd name="connsiteY25-132" fmla="*/ 4606672 h 5785910"/>
                <a:gd name="connsiteX26-133" fmla="*/ 5191248 w 5342334"/>
                <a:gd name="connsiteY26-134" fmla="*/ 4997228 h 5785910"/>
                <a:gd name="connsiteX27-135" fmla="*/ 4866278 w 5342334"/>
                <a:gd name="connsiteY27-136" fmla="*/ 5435572 h 5785910"/>
                <a:gd name="connsiteX28-137" fmla="*/ 4581456 w 5342334"/>
                <a:gd name="connsiteY28-138" fmla="*/ 5443059 h 5785910"/>
                <a:gd name="connsiteX29-139" fmla="*/ 4593578 w 5342334"/>
                <a:gd name="connsiteY29-140" fmla="*/ 5444848 h 5785910"/>
                <a:gd name="connsiteX30-141" fmla="*/ 4581281 w 5342334"/>
                <a:gd name="connsiteY30-142" fmla="*/ 5445228 h 5785910"/>
                <a:gd name="connsiteX31-143" fmla="*/ 2168410 w 5342334"/>
                <a:gd name="connsiteY31-144" fmla="*/ 5525146 h 5785910"/>
                <a:gd name="connsiteX32-145" fmla="*/ 1445968 w 5342334"/>
                <a:gd name="connsiteY32-146" fmla="*/ 3310386 h 5785910"/>
                <a:gd name="connsiteX33-147" fmla="*/ 1441770 w 5342334"/>
                <a:gd name="connsiteY33-148" fmla="*/ 2943473 h 5785910"/>
                <a:gd name="connsiteX34-149" fmla="*/ 1514723 w 5342334"/>
                <a:gd name="connsiteY34-150" fmla="*/ 2929703 h 5785910"/>
                <a:gd name="connsiteX35-151" fmla="*/ 1975047 w 5342334"/>
                <a:gd name="connsiteY35-152" fmla="*/ 2725675 h 5785910"/>
                <a:gd name="connsiteX36-153" fmla="*/ 2654934 w 5342334"/>
                <a:gd name="connsiteY36-154" fmla="*/ 1630299 h 5785910"/>
                <a:gd name="connsiteX37-155" fmla="*/ 3108192 w 5342334"/>
                <a:gd name="connsiteY37-156" fmla="*/ 686009 h 5785910"/>
                <a:gd name="connsiteX38-157" fmla="*/ 3334821 w 5342334"/>
                <a:gd name="connsiteY38-158" fmla="*/ 6121 h 5785910"/>
                <a:gd name="connsiteX39-159" fmla="*/ 3380735 w 5342334"/>
                <a:gd name="connsiteY39-160" fmla="*/ 118 h 5785910"/>
                <a:gd name="connsiteX0-161" fmla="*/ 1438934 w 5342334"/>
                <a:gd name="connsiteY0-162" fmla="*/ 2944008 h 5785910"/>
                <a:gd name="connsiteX1-163" fmla="*/ 1441770 w 5342334"/>
                <a:gd name="connsiteY1-164" fmla="*/ 2943473 h 5785910"/>
                <a:gd name="connsiteX2-165" fmla="*/ 1438934 w 5342334"/>
                <a:gd name="connsiteY2-166" fmla="*/ 2944008 h 5785910"/>
                <a:gd name="connsiteX3-167" fmla="*/ 1354605 w 5342334"/>
                <a:gd name="connsiteY3-168" fmla="*/ 2912708 h 5785910"/>
                <a:gd name="connsiteX4-169" fmla="*/ 1428080 w 5342334"/>
                <a:gd name="connsiteY4-170" fmla="*/ 2945087 h 5785910"/>
                <a:gd name="connsiteX5-171" fmla="*/ 1431050 w 5342334"/>
                <a:gd name="connsiteY5-172" fmla="*/ 3320849 h 5785910"/>
                <a:gd name="connsiteX6-173" fmla="*/ 2146318 w 5342334"/>
                <a:gd name="connsiteY6-174" fmla="*/ 5548257 h 5785910"/>
                <a:gd name="connsiteX7-175" fmla="*/ 2115204 w 5342334"/>
                <a:gd name="connsiteY7-176" fmla="*/ 5553206 h 5785910"/>
                <a:gd name="connsiteX8-177" fmla="*/ 1246460 w 5342334"/>
                <a:gd name="connsiteY8-178" fmla="*/ 5785910 h 5785910"/>
                <a:gd name="connsiteX9-179" fmla="*/ 0 w 5342334"/>
                <a:gd name="connsiteY9-180" fmla="*/ 3148605 h 5785910"/>
                <a:gd name="connsiteX10-181" fmla="*/ 1262428 w 5342334"/>
                <a:gd name="connsiteY10-182" fmla="*/ 2938106 h 5785910"/>
                <a:gd name="connsiteX11-183" fmla="*/ 1354605 w 5342334"/>
                <a:gd name="connsiteY11-184" fmla="*/ 2912708 h 5785910"/>
                <a:gd name="connsiteX12-185" fmla="*/ 3380735 w 5342334"/>
                <a:gd name="connsiteY12-186" fmla="*/ 118 h 5785910"/>
                <a:gd name="connsiteX13-187" fmla="*/ 3863622 w 5342334"/>
                <a:gd name="connsiteY13-188" fmla="*/ 912639 h 5785910"/>
                <a:gd name="connsiteX14-189" fmla="*/ 3674765 w 5342334"/>
                <a:gd name="connsiteY14-190" fmla="*/ 2045786 h 5785910"/>
                <a:gd name="connsiteX15-191" fmla="*/ 4585837 w 5342334"/>
                <a:gd name="connsiteY15-192" fmla="*/ 2046833 h 5785910"/>
                <a:gd name="connsiteX16-193" fmla="*/ 4775401 w 5342334"/>
                <a:gd name="connsiteY16-194" fmla="*/ 2003486 h 5785910"/>
                <a:gd name="connsiteX17-195" fmla="*/ 5203724 w 5342334"/>
                <a:gd name="connsiteY17-196" fmla="*/ 2381935 h 5785910"/>
                <a:gd name="connsiteX18-197" fmla="*/ 4980124 w 5342334"/>
                <a:gd name="connsiteY18-198" fmla="*/ 2705696 h 5785910"/>
                <a:gd name="connsiteX19-199" fmla="*/ 5342334 w 5342334"/>
                <a:gd name="connsiteY19-200" fmla="*/ 3258997 h 5785910"/>
                <a:gd name="connsiteX20-201" fmla="*/ 5107100 w 5342334"/>
                <a:gd name="connsiteY20-202" fmla="*/ 3754493 h 5785910"/>
                <a:gd name="connsiteX21-203" fmla="*/ 5342334 w 5342334"/>
                <a:gd name="connsiteY21-204" fmla="*/ 4140580 h 5785910"/>
                <a:gd name="connsiteX22-205" fmla="*/ 4844706 w 5342334"/>
                <a:gd name="connsiteY22-206" fmla="*/ 4606676 h 5785910"/>
                <a:gd name="connsiteX23-207" fmla="*/ 4790537 w 5342334"/>
                <a:gd name="connsiteY23-208" fmla="*/ 4596433 h 5785910"/>
                <a:gd name="connsiteX24-209" fmla="*/ 4802287 w 5342334"/>
                <a:gd name="connsiteY24-210" fmla="*/ 4606672 h 5785910"/>
                <a:gd name="connsiteX25-211" fmla="*/ 5191248 w 5342334"/>
                <a:gd name="connsiteY25-212" fmla="*/ 4997228 h 5785910"/>
                <a:gd name="connsiteX26-213" fmla="*/ 4866278 w 5342334"/>
                <a:gd name="connsiteY26-214" fmla="*/ 5435572 h 5785910"/>
                <a:gd name="connsiteX27-215" fmla="*/ 4581456 w 5342334"/>
                <a:gd name="connsiteY27-216" fmla="*/ 5443059 h 5785910"/>
                <a:gd name="connsiteX28-217" fmla="*/ 4593578 w 5342334"/>
                <a:gd name="connsiteY28-218" fmla="*/ 5444848 h 5785910"/>
                <a:gd name="connsiteX29-219" fmla="*/ 4581281 w 5342334"/>
                <a:gd name="connsiteY29-220" fmla="*/ 5445228 h 5785910"/>
                <a:gd name="connsiteX30-221" fmla="*/ 2168410 w 5342334"/>
                <a:gd name="connsiteY30-222" fmla="*/ 5525146 h 5785910"/>
                <a:gd name="connsiteX31-223" fmla="*/ 1445968 w 5342334"/>
                <a:gd name="connsiteY31-224" fmla="*/ 3310386 h 5785910"/>
                <a:gd name="connsiteX32-225" fmla="*/ 1441770 w 5342334"/>
                <a:gd name="connsiteY32-226" fmla="*/ 2943473 h 5785910"/>
                <a:gd name="connsiteX33-227" fmla="*/ 1514723 w 5342334"/>
                <a:gd name="connsiteY33-228" fmla="*/ 2929703 h 5785910"/>
                <a:gd name="connsiteX34-229" fmla="*/ 1975047 w 5342334"/>
                <a:gd name="connsiteY34-230" fmla="*/ 2725675 h 5785910"/>
                <a:gd name="connsiteX35-231" fmla="*/ 2654934 w 5342334"/>
                <a:gd name="connsiteY35-232" fmla="*/ 1630299 h 5785910"/>
                <a:gd name="connsiteX36-233" fmla="*/ 3108192 w 5342334"/>
                <a:gd name="connsiteY36-234" fmla="*/ 686009 h 5785910"/>
                <a:gd name="connsiteX37-235" fmla="*/ 3334821 w 5342334"/>
                <a:gd name="connsiteY37-236" fmla="*/ 6121 h 5785910"/>
                <a:gd name="connsiteX38-237" fmla="*/ 3380735 w 5342334"/>
                <a:gd name="connsiteY38-238" fmla="*/ 118 h 5785910"/>
                <a:gd name="connsiteX0-239" fmla="*/ 1438934 w 5342334"/>
                <a:gd name="connsiteY0-240" fmla="*/ 2944008 h 5785910"/>
                <a:gd name="connsiteX1-241" fmla="*/ 1441770 w 5342334"/>
                <a:gd name="connsiteY1-242" fmla="*/ 2943473 h 5785910"/>
                <a:gd name="connsiteX2-243" fmla="*/ 1438934 w 5342334"/>
                <a:gd name="connsiteY2-244" fmla="*/ 2944008 h 5785910"/>
                <a:gd name="connsiteX3-245" fmla="*/ 1354605 w 5342334"/>
                <a:gd name="connsiteY3-246" fmla="*/ 2912708 h 5785910"/>
                <a:gd name="connsiteX4-247" fmla="*/ 1428080 w 5342334"/>
                <a:gd name="connsiteY4-248" fmla="*/ 2945087 h 5785910"/>
                <a:gd name="connsiteX5-249" fmla="*/ 1431050 w 5342334"/>
                <a:gd name="connsiteY5-250" fmla="*/ 3320849 h 5785910"/>
                <a:gd name="connsiteX6-251" fmla="*/ 2146318 w 5342334"/>
                <a:gd name="connsiteY6-252" fmla="*/ 5548257 h 5785910"/>
                <a:gd name="connsiteX7-253" fmla="*/ 2115204 w 5342334"/>
                <a:gd name="connsiteY7-254" fmla="*/ 5553206 h 5785910"/>
                <a:gd name="connsiteX8-255" fmla="*/ 1246460 w 5342334"/>
                <a:gd name="connsiteY8-256" fmla="*/ 5785910 h 5785910"/>
                <a:gd name="connsiteX9-257" fmla="*/ 0 w 5342334"/>
                <a:gd name="connsiteY9-258" fmla="*/ 3148605 h 5785910"/>
                <a:gd name="connsiteX10-259" fmla="*/ 1262428 w 5342334"/>
                <a:gd name="connsiteY10-260" fmla="*/ 2938106 h 5785910"/>
                <a:gd name="connsiteX11-261" fmla="*/ 1354605 w 5342334"/>
                <a:gd name="connsiteY11-262" fmla="*/ 2912708 h 5785910"/>
                <a:gd name="connsiteX12-263" fmla="*/ 3380735 w 5342334"/>
                <a:gd name="connsiteY12-264" fmla="*/ 118 h 5785910"/>
                <a:gd name="connsiteX13-265" fmla="*/ 3863622 w 5342334"/>
                <a:gd name="connsiteY13-266" fmla="*/ 912639 h 5785910"/>
                <a:gd name="connsiteX14-267" fmla="*/ 3674765 w 5342334"/>
                <a:gd name="connsiteY14-268" fmla="*/ 2045786 h 5785910"/>
                <a:gd name="connsiteX15-269" fmla="*/ 4585837 w 5342334"/>
                <a:gd name="connsiteY15-270" fmla="*/ 2046833 h 5785910"/>
                <a:gd name="connsiteX16-271" fmla="*/ 4775401 w 5342334"/>
                <a:gd name="connsiteY16-272" fmla="*/ 2003486 h 5785910"/>
                <a:gd name="connsiteX17-273" fmla="*/ 5203724 w 5342334"/>
                <a:gd name="connsiteY17-274" fmla="*/ 2381935 h 5785910"/>
                <a:gd name="connsiteX18-275" fmla="*/ 4980124 w 5342334"/>
                <a:gd name="connsiteY18-276" fmla="*/ 2705696 h 5785910"/>
                <a:gd name="connsiteX19-277" fmla="*/ 5342334 w 5342334"/>
                <a:gd name="connsiteY19-278" fmla="*/ 3258997 h 5785910"/>
                <a:gd name="connsiteX20-279" fmla="*/ 5107100 w 5342334"/>
                <a:gd name="connsiteY20-280" fmla="*/ 3754493 h 5785910"/>
                <a:gd name="connsiteX21-281" fmla="*/ 5342334 w 5342334"/>
                <a:gd name="connsiteY21-282" fmla="*/ 4140580 h 5785910"/>
                <a:gd name="connsiteX22-283" fmla="*/ 4844706 w 5342334"/>
                <a:gd name="connsiteY22-284" fmla="*/ 4606676 h 5785910"/>
                <a:gd name="connsiteX23-285" fmla="*/ 4790537 w 5342334"/>
                <a:gd name="connsiteY23-286" fmla="*/ 4596433 h 5785910"/>
                <a:gd name="connsiteX24-287" fmla="*/ 4802287 w 5342334"/>
                <a:gd name="connsiteY24-288" fmla="*/ 4606672 h 5785910"/>
                <a:gd name="connsiteX25-289" fmla="*/ 5191248 w 5342334"/>
                <a:gd name="connsiteY25-290" fmla="*/ 4997228 h 5785910"/>
                <a:gd name="connsiteX26-291" fmla="*/ 4866278 w 5342334"/>
                <a:gd name="connsiteY26-292" fmla="*/ 5435572 h 5785910"/>
                <a:gd name="connsiteX27-293" fmla="*/ 4581456 w 5342334"/>
                <a:gd name="connsiteY27-294" fmla="*/ 5443059 h 5785910"/>
                <a:gd name="connsiteX28-295" fmla="*/ 4593578 w 5342334"/>
                <a:gd name="connsiteY28-296" fmla="*/ 5444848 h 5785910"/>
                <a:gd name="connsiteX29-297" fmla="*/ 4581281 w 5342334"/>
                <a:gd name="connsiteY29-298" fmla="*/ 5445228 h 5785910"/>
                <a:gd name="connsiteX30-299" fmla="*/ 2168410 w 5342334"/>
                <a:gd name="connsiteY30-300" fmla="*/ 5525146 h 5785910"/>
                <a:gd name="connsiteX31-301" fmla="*/ 1445968 w 5342334"/>
                <a:gd name="connsiteY31-302" fmla="*/ 3310386 h 5785910"/>
                <a:gd name="connsiteX32-303" fmla="*/ 1441770 w 5342334"/>
                <a:gd name="connsiteY32-304" fmla="*/ 2943473 h 5785910"/>
                <a:gd name="connsiteX33-305" fmla="*/ 1514723 w 5342334"/>
                <a:gd name="connsiteY33-306" fmla="*/ 2929703 h 5785910"/>
                <a:gd name="connsiteX34-307" fmla="*/ 1975047 w 5342334"/>
                <a:gd name="connsiteY34-308" fmla="*/ 2725675 h 5785910"/>
                <a:gd name="connsiteX35-309" fmla="*/ 2654934 w 5342334"/>
                <a:gd name="connsiteY35-310" fmla="*/ 1630299 h 5785910"/>
                <a:gd name="connsiteX36-311" fmla="*/ 3108192 w 5342334"/>
                <a:gd name="connsiteY36-312" fmla="*/ 686009 h 5785910"/>
                <a:gd name="connsiteX37-313" fmla="*/ 3334821 w 5342334"/>
                <a:gd name="connsiteY37-314" fmla="*/ 6121 h 5785910"/>
                <a:gd name="connsiteX38-315" fmla="*/ 3380735 w 5342334"/>
                <a:gd name="connsiteY38-316" fmla="*/ 118 h 5785910"/>
                <a:gd name="connsiteX0-317" fmla="*/ 1438934 w 5342334"/>
                <a:gd name="connsiteY0-318" fmla="*/ 2944008 h 5785910"/>
                <a:gd name="connsiteX1-319" fmla="*/ 1441770 w 5342334"/>
                <a:gd name="connsiteY1-320" fmla="*/ 2943473 h 5785910"/>
                <a:gd name="connsiteX2-321" fmla="*/ 1438934 w 5342334"/>
                <a:gd name="connsiteY2-322" fmla="*/ 2944008 h 5785910"/>
                <a:gd name="connsiteX3-323" fmla="*/ 1354605 w 5342334"/>
                <a:gd name="connsiteY3-324" fmla="*/ 2912708 h 5785910"/>
                <a:gd name="connsiteX4-325" fmla="*/ 1428080 w 5342334"/>
                <a:gd name="connsiteY4-326" fmla="*/ 2945087 h 5785910"/>
                <a:gd name="connsiteX5-327" fmla="*/ 1431050 w 5342334"/>
                <a:gd name="connsiteY5-328" fmla="*/ 3320849 h 5785910"/>
                <a:gd name="connsiteX6-329" fmla="*/ 2146318 w 5342334"/>
                <a:gd name="connsiteY6-330" fmla="*/ 5548257 h 5785910"/>
                <a:gd name="connsiteX7-331" fmla="*/ 2115204 w 5342334"/>
                <a:gd name="connsiteY7-332" fmla="*/ 5553206 h 5785910"/>
                <a:gd name="connsiteX8-333" fmla="*/ 1246460 w 5342334"/>
                <a:gd name="connsiteY8-334" fmla="*/ 5785910 h 5785910"/>
                <a:gd name="connsiteX9-335" fmla="*/ 0 w 5342334"/>
                <a:gd name="connsiteY9-336" fmla="*/ 3148605 h 5785910"/>
                <a:gd name="connsiteX10-337" fmla="*/ 1262428 w 5342334"/>
                <a:gd name="connsiteY10-338" fmla="*/ 2938106 h 5785910"/>
                <a:gd name="connsiteX11-339" fmla="*/ 1354605 w 5342334"/>
                <a:gd name="connsiteY11-340" fmla="*/ 2912708 h 5785910"/>
                <a:gd name="connsiteX12-341" fmla="*/ 3380735 w 5342334"/>
                <a:gd name="connsiteY12-342" fmla="*/ 118 h 5785910"/>
                <a:gd name="connsiteX13-343" fmla="*/ 3863622 w 5342334"/>
                <a:gd name="connsiteY13-344" fmla="*/ 912639 h 5785910"/>
                <a:gd name="connsiteX14-345" fmla="*/ 3674765 w 5342334"/>
                <a:gd name="connsiteY14-346" fmla="*/ 2045786 h 5785910"/>
                <a:gd name="connsiteX15-347" fmla="*/ 4585837 w 5342334"/>
                <a:gd name="connsiteY15-348" fmla="*/ 2046833 h 5785910"/>
                <a:gd name="connsiteX16-349" fmla="*/ 4775401 w 5342334"/>
                <a:gd name="connsiteY16-350" fmla="*/ 2003486 h 5785910"/>
                <a:gd name="connsiteX17-351" fmla="*/ 5203724 w 5342334"/>
                <a:gd name="connsiteY17-352" fmla="*/ 2381935 h 5785910"/>
                <a:gd name="connsiteX18-353" fmla="*/ 4980124 w 5342334"/>
                <a:gd name="connsiteY18-354" fmla="*/ 2705696 h 5785910"/>
                <a:gd name="connsiteX19-355" fmla="*/ 5342334 w 5342334"/>
                <a:gd name="connsiteY19-356" fmla="*/ 3258997 h 5785910"/>
                <a:gd name="connsiteX20-357" fmla="*/ 5107100 w 5342334"/>
                <a:gd name="connsiteY20-358" fmla="*/ 3754493 h 5785910"/>
                <a:gd name="connsiteX21-359" fmla="*/ 5342334 w 5342334"/>
                <a:gd name="connsiteY21-360" fmla="*/ 4140580 h 5785910"/>
                <a:gd name="connsiteX22-361" fmla="*/ 4844706 w 5342334"/>
                <a:gd name="connsiteY22-362" fmla="*/ 4606676 h 5785910"/>
                <a:gd name="connsiteX23-363" fmla="*/ 4790537 w 5342334"/>
                <a:gd name="connsiteY23-364" fmla="*/ 4596433 h 5785910"/>
                <a:gd name="connsiteX24-365" fmla="*/ 4802287 w 5342334"/>
                <a:gd name="connsiteY24-366" fmla="*/ 4606672 h 5785910"/>
                <a:gd name="connsiteX25-367" fmla="*/ 5191248 w 5342334"/>
                <a:gd name="connsiteY25-368" fmla="*/ 4997228 h 5785910"/>
                <a:gd name="connsiteX26-369" fmla="*/ 4866278 w 5342334"/>
                <a:gd name="connsiteY26-370" fmla="*/ 5435572 h 5785910"/>
                <a:gd name="connsiteX27-371" fmla="*/ 4581456 w 5342334"/>
                <a:gd name="connsiteY27-372" fmla="*/ 5443059 h 5785910"/>
                <a:gd name="connsiteX28-373" fmla="*/ 4593578 w 5342334"/>
                <a:gd name="connsiteY28-374" fmla="*/ 5444848 h 5785910"/>
                <a:gd name="connsiteX29-375" fmla="*/ 4581281 w 5342334"/>
                <a:gd name="connsiteY29-376" fmla="*/ 5445228 h 5785910"/>
                <a:gd name="connsiteX30-377" fmla="*/ 2168410 w 5342334"/>
                <a:gd name="connsiteY30-378" fmla="*/ 5525146 h 5785910"/>
                <a:gd name="connsiteX31-379" fmla="*/ 1445968 w 5342334"/>
                <a:gd name="connsiteY31-380" fmla="*/ 3310386 h 5785910"/>
                <a:gd name="connsiteX32-381" fmla="*/ 1441770 w 5342334"/>
                <a:gd name="connsiteY32-382" fmla="*/ 2943473 h 5785910"/>
                <a:gd name="connsiteX33-383" fmla="*/ 1514723 w 5342334"/>
                <a:gd name="connsiteY33-384" fmla="*/ 2929703 h 5785910"/>
                <a:gd name="connsiteX34-385" fmla="*/ 1975047 w 5342334"/>
                <a:gd name="connsiteY34-386" fmla="*/ 2725675 h 5785910"/>
                <a:gd name="connsiteX35-387" fmla="*/ 2654934 w 5342334"/>
                <a:gd name="connsiteY35-388" fmla="*/ 1630299 h 5785910"/>
                <a:gd name="connsiteX36-389" fmla="*/ 3108192 w 5342334"/>
                <a:gd name="connsiteY36-390" fmla="*/ 686009 h 5785910"/>
                <a:gd name="connsiteX37-391" fmla="*/ 3334821 w 5342334"/>
                <a:gd name="connsiteY37-392" fmla="*/ 6121 h 5785910"/>
                <a:gd name="connsiteX38-393" fmla="*/ 3380735 w 5342334"/>
                <a:gd name="connsiteY38-394" fmla="*/ 118 h 5785910"/>
                <a:gd name="connsiteX0-395" fmla="*/ 1438934 w 5342334"/>
                <a:gd name="connsiteY0-396" fmla="*/ 2944008 h 5785910"/>
                <a:gd name="connsiteX1-397" fmla="*/ 1441770 w 5342334"/>
                <a:gd name="connsiteY1-398" fmla="*/ 2943473 h 5785910"/>
                <a:gd name="connsiteX2-399" fmla="*/ 1438934 w 5342334"/>
                <a:gd name="connsiteY2-400" fmla="*/ 2944008 h 5785910"/>
                <a:gd name="connsiteX3-401" fmla="*/ 1354605 w 5342334"/>
                <a:gd name="connsiteY3-402" fmla="*/ 2912708 h 5785910"/>
                <a:gd name="connsiteX4-403" fmla="*/ 1428080 w 5342334"/>
                <a:gd name="connsiteY4-404" fmla="*/ 2945087 h 5785910"/>
                <a:gd name="connsiteX5-405" fmla="*/ 1431050 w 5342334"/>
                <a:gd name="connsiteY5-406" fmla="*/ 3320849 h 5785910"/>
                <a:gd name="connsiteX6-407" fmla="*/ 2146318 w 5342334"/>
                <a:gd name="connsiteY6-408" fmla="*/ 5548257 h 5785910"/>
                <a:gd name="connsiteX7-409" fmla="*/ 2115204 w 5342334"/>
                <a:gd name="connsiteY7-410" fmla="*/ 5553206 h 5785910"/>
                <a:gd name="connsiteX8-411" fmla="*/ 1246460 w 5342334"/>
                <a:gd name="connsiteY8-412" fmla="*/ 5785910 h 5785910"/>
                <a:gd name="connsiteX9-413" fmla="*/ 0 w 5342334"/>
                <a:gd name="connsiteY9-414" fmla="*/ 3148605 h 5785910"/>
                <a:gd name="connsiteX10-415" fmla="*/ 1262428 w 5342334"/>
                <a:gd name="connsiteY10-416" fmla="*/ 2938106 h 5785910"/>
                <a:gd name="connsiteX11-417" fmla="*/ 1354605 w 5342334"/>
                <a:gd name="connsiteY11-418" fmla="*/ 2912708 h 5785910"/>
                <a:gd name="connsiteX12-419" fmla="*/ 3380735 w 5342334"/>
                <a:gd name="connsiteY12-420" fmla="*/ 118 h 5785910"/>
                <a:gd name="connsiteX13-421" fmla="*/ 3863622 w 5342334"/>
                <a:gd name="connsiteY13-422" fmla="*/ 912639 h 5785910"/>
                <a:gd name="connsiteX14-423" fmla="*/ 3674765 w 5342334"/>
                <a:gd name="connsiteY14-424" fmla="*/ 2045786 h 5785910"/>
                <a:gd name="connsiteX15-425" fmla="*/ 4585837 w 5342334"/>
                <a:gd name="connsiteY15-426" fmla="*/ 2046833 h 5785910"/>
                <a:gd name="connsiteX16-427" fmla="*/ 4775401 w 5342334"/>
                <a:gd name="connsiteY16-428" fmla="*/ 2003486 h 5785910"/>
                <a:gd name="connsiteX17-429" fmla="*/ 5203724 w 5342334"/>
                <a:gd name="connsiteY17-430" fmla="*/ 2381935 h 5785910"/>
                <a:gd name="connsiteX18-431" fmla="*/ 4980124 w 5342334"/>
                <a:gd name="connsiteY18-432" fmla="*/ 2705696 h 5785910"/>
                <a:gd name="connsiteX19-433" fmla="*/ 5342334 w 5342334"/>
                <a:gd name="connsiteY19-434" fmla="*/ 3258997 h 5785910"/>
                <a:gd name="connsiteX20-435" fmla="*/ 5107100 w 5342334"/>
                <a:gd name="connsiteY20-436" fmla="*/ 3754493 h 5785910"/>
                <a:gd name="connsiteX21-437" fmla="*/ 5342334 w 5342334"/>
                <a:gd name="connsiteY21-438" fmla="*/ 4140580 h 5785910"/>
                <a:gd name="connsiteX22-439" fmla="*/ 4844706 w 5342334"/>
                <a:gd name="connsiteY22-440" fmla="*/ 4606676 h 5785910"/>
                <a:gd name="connsiteX23-441" fmla="*/ 4790537 w 5342334"/>
                <a:gd name="connsiteY23-442" fmla="*/ 4596433 h 5785910"/>
                <a:gd name="connsiteX24-443" fmla="*/ 4802287 w 5342334"/>
                <a:gd name="connsiteY24-444" fmla="*/ 4606672 h 5785910"/>
                <a:gd name="connsiteX25-445" fmla="*/ 5191248 w 5342334"/>
                <a:gd name="connsiteY25-446" fmla="*/ 4997228 h 5785910"/>
                <a:gd name="connsiteX26-447" fmla="*/ 4866278 w 5342334"/>
                <a:gd name="connsiteY26-448" fmla="*/ 5435572 h 5785910"/>
                <a:gd name="connsiteX27-449" fmla="*/ 4581456 w 5342334"/>
                <a:gd name="connsiteY27-450" fmla="*/ 5443059 h 5785910"/>
                <a:gd name="connsiteX28-451" fmla="*/ 4593578 w 5342334"/>
                <a:gd name="connsiteY28-452" fmla="*/ 5444848 h 5785910"/>
                <a:gd name="connsiteX29-453" fmla="*/ 4581281 w 5342334"/>
                <a:gd name="connsiteY29-454" fmla="*/ 5445228 h 5785910"/>
                <a:gd name="connsiteX30-455" fmla="*/ 2168410 w 5342334"/>
                <a:gd name="connsiteY30-456" fmla="*/ 5525146 h 5785910"/>
                <a:gd name="connsiteX31-457" fmla="*/ 1445968 w 5342334"/>
                <a:gd name="connsiteY31-458" fmla="*/ 3310386 h 5785910"/>
                <a:gd name="connsiteX32-459" fmla="*/ 1441770 w 5342334"/>
                <a:gd name="connsiteY32-460" fmla="*/ 2943473 h 5785910"/>
                <a:gd name="connsiteX33-461" fmla="*/ 1514723 w 5342334"/>
                <a:gd name="connsiteY33-462" fmla="*/ 2929703 h 5785910"/>
                <a:gd name="connsiteX34-463" fmla="*/ 1975047 w 5342334"/>
                <a:gd name="connsiteY34-464" fmla="*/ 2725675 h 5785910"/>
                <a:gd name="connsiteX35-465" fmla="*/ 2654934 w 5342334"/>
                <a:gd name="connsiteY35-466" fmla="*/ 1630299 h 5785910"/>
                <a:gd name="connsiteX36-467" fmla="*/ 3108192 w 5342334"/>
                <a:gd name="connsiteY36-468" fmla="*/ 686009 h 5785910"/>
                <a:gd name="connsiteX37-469" fmla="*/ 3334821 w 5342334"/>
                <a:gd name="connsiteY37-470" fmla="*/ 6121 h 5785910"/>
                <a:gd name="connsiteX38-471" fmla="*/ 3380735 w 5342334"/>
                <a:gd name="connsiteY38-472" fmla="*/ 118 h 5785910"/>
                <a:gd name="connsiteX0-473" fmla="*/ 1438934 w 5342334"/>
                <a:gd name="connsiteY0-474" fmla="*/ 2944008 h 5785910"/>
                <a:gd name="connsiteX1-475" fmla="*/ 1441770 w 5342334"/>
                <a:gd name="connsiteY1-476" fmla="*/ 2943473 h 5785910"/>
                <a:gd name="connsiteX2-477" fmla="*/ 1438934 w 5342334"/>
                <a:gd name="connsiteY2-478" fmla="*/ 2944008 h 5785910"/>
                <a:gd name="connsiteX3-479" fmla="*/ 1354605 w 5342334"/>
                <a:gd name="connsiteY3-480" fmla="*/ 2912708 h 5785910"/>
                <a:gd name="connsiteX4-481" fmla="*/ 1428080 w 5342334"/>
                <a:gd name="connsiteY4-482" fmla="*/ 2945087 h 5785910"/>
                <a:gd name="connsiteX5-483" fmla="*/ 1431050 w 5342334"/>
                <a:gd name="connsiteY5-484" fmla="*/ 3320849 h 5785910"/>
                <a:gd name="connsiteX6-485" fmla="*/ 2146318 w 5342334"/>
                <a:gd name="connsiteY6-486" fmla="*/ 5548257 h 5785910"/>
                <a:gd name="connsiteX7-487" fmla="*/ 2115204 w 5342334"/>
                <a:gd name="connsiteY7-488" fmla="*/ 5553206 h 5785910"/>
                <a:gd name="connsiteX8-489" fmla="*/ 1246460 w 5342334"/>
                <a:gd name="connsiteY8-490" fmla="*/ 5785910 h 5785910"/>
                <a:gd name="connsiteX9-491" fmla="*/ 0 w 5342334"/>
                <a:gd name="connsiteY9-492" fmla="*/ 3148605 h 5785910"/>
                <a:gd name="connsiteX10-493" fmla="*/ 1262428 w 5342334"/>
                <a:gd name="connsiteY10-494" fmla="*/ 2938106 h 5785910"/>
                <a:gd name="connsiteX11-495" fmla="*/ 1354605 w 5342334"/>
                <a:gd name="connsiteY11-496" fmla="*/ 2912708 h 5785910"/>
                <a:gd name="connsiteX12-497" fmla="*/ 3380735 w 5342334"/>
                <a:gd name="connsiteY12-498" fmla="*/ 118 h 5785910"/>
                <a:gd name="connsiteX13-499" fmla="*/ 3863622 w 5342334"/>
                <a:gd name="connsiteY13-500" fmla="*/ 912639 h 5785910"/>
                <a:gd name="connsiteX14-501" fmla="*/ 3674765 w 5342334"/>
                <a:gd name="connsiteY14-502" fmla="*/ 2045786 h 5785910"/>
                <a:gd name="connsiteX15-503" fmla="*/ 4585837 w 5342334"/>
                <a:gd name="connsiteY15-504" fmla="*/ 2046833 h 5785910"/>
                <a:gd name="connsiteX16-505" fmla="*/ 4775401 w 5342334"/>
                <a:gd name="connsiteY16-506" fmla="*/ 2003486 h 5785910"/>
                <a:gd name="connsiteX17-507" fmla="*/ 5203724 w 5342334"/>
                <a:gd name="connsiteY17-508" fmla="*/ 2381935 h 5785910"/>
                <a:gd name="connsiteX18-509" fmla="*/ 4980124 w 5342334"/>
                <a:gd name="connsiteY18-510" fmla="*/ 2705696 h 5785910"/>
                <a:gd name="connsiteX19-511" fmla="*/ 5342334 w 5342334"/>
                <a:gd name="connsiteY19-512" fmla="*/ 3258997 h 5785910"/>
                <a:gd name="connsiteX20-513" fmla="*/ 5107100 w 5342334"/>
                <a:gd name="connsiteY20-514" fmla="*/ 3754493 h 5785910"/>
                <a:gd name="connsiteX21-515" fmla="*/ 5342334 w 5342334"/>
                <a:gd name="connsiteY21-516" fmla="*/ 4140580 h 5785910"/>
                <a:gd name="connsiteX22-517" fmla="*/ 4844706 w 5342334"/>
                <a:gd name="connsiteY22-518" fmla="*/ 4606676 h 5785910"/>
                <a:gd name="connsiteX23-519" fmla="*/ 4790537 w 5342334"/>
                <a:gd name="connsiteY23-520" fmla="*/ 4596433 h 5785910"/>
                <a:gd name="connsiteX24-521" fmla="*/ 4802287 w 5342334"/>
                <a:gd name="connsiteY24-522" fmla="*/ 4606672 h 5785910"/>
                <a:gd name="connsiteX25-523" fmla="*/ 5191248 w 5342334"/>
                <a:gd name="connsiteY25-524" fmla="*/ 4997228 h 5785910"/>
                <a:gd name="connsiteX26-525" fmla="*/ 4866278 w 5342334"/>
                <a:gd name="connsiteY26-526" fmla="*/ 5435572 h 5785910"/>
                <a:gd name="connsiteX27-527" fmla="*/ 4581456 w 5342334"/>
                <a:gd name="connsiteY27-528" fmla="*/ 5443059 h 5785910"/>
                <a:gd name="connsiteX28-529" fmla="*/ 4593578 w 5342334"/>
                <a:gd name="connsiteY28-530" fmla="*/ 5444848 h 5785910"/>
                <a:gd name="connsiteX29-531" fmla="*/ 4581281 w 5342334"/>
                <a:gd name="connsiteY29-532" fmla="*/ 5445228 h 5785910"/>
                <a:gd name="connsiteX30-533" fmla="*/ 2168410 w 5342334"/>
                <a:gd name="connsiteY30-534" fmla="*/ 5525146 h 5785910"/>
                <a:gd name="connsiteX31-535" fmla="*/ 1445968 w 5342334"/>
                <a:gd name="connsiteY31-536" fmla="*/ 3310386 h 5785910"/>
                <a:gd name="connsiteX32-537" fmla="*/ 1441770 w 5342334"/>
                <a:gd name="connsiteY32-538" fmla="*/ 2943473 h 5785910"/>
                <a:gd name="connsiteX33-539" fmla="*/ 1514723 w 5342334"/>
                <a:gd name="connsiteY33-540" fmla="*/ 2929703 h 5785910"/>
                <a:gd name="connsiteX34-541" fmla="*/ 1975047 w 5342334"/>
                <a:gd name="connsiteY34-542" fmla="*/ 2725675 h 5785910"/>
                <a:gd name="connsiteX35-543" fmla="*/ 2654934 w 5342334"/>
                <a:gd name="connsiteY35-544" fmla="*/ 1630299 h 5785910"/>
                <a:gd name="connsiteX36-545" fmla="*/ 3108192 w 5342334"/>
                <a:gd name="connsiteY36-546" fmla="*/ 686009 h 5785910"/>
                <a:gd name="connsiteX37-547" fmla="*/ 3334821 w 5342334"/>
                <a:gd name="connsiteY37-548" fmla="*/ 6121 h 5785910"/>
                <a:gd name="connsiteX38-549" fmla="*/ 3380735 w 5342334"/>
                <a:gd name="connsiteY38-550" fmla="*/ 118 h 5785910"/>
                <a:gd name="connsiteX0-551" fmla="*/ 1438934 w 5342334"/>
                <a:gd name="connsiteY0-552" fmla="*/ 2944008 h 5785910"/>
                <a:gd name="connsiteX1-553" fmla="*/ 1441770 w 5342334"/>
                <a:gd name="connsiteY1-554" fmla="*/ 2943473 h 5785910"/>
                <a:gd name="connsiteX2-555" fmla="*/ 1438934 w 5342334"/>
                <a:gd name="connsiteY2-556" fmla="*/ 2944008 h 5785910"/>
                <a:gd name="connsiteX3-557" fmla="*/ 1354605 w 5342334"/>
                <a:gd name="connsiteY3-558" fmla="*/ 2912708 h 5785910"/>
                <a:gd name="connsiteX4-559" fmla="*/ 1428080 w 5342334"/>
                <a:gd name="connsiteY4-560" fmla="*/ 2945087 h 5785910"/>
                <a:gd name="connsiteX5-561" fmla="*/ 1423906 w 5342334"/>
                <a:gd name="connsiteY5-562" fmla="*/ 3323230 h 5785910"/>
                <a:gd name="connsiteX6-563" fmla="*/ 2146318 w 5342334"/>
                <a:gd name="connsiteY6-564" fmla="*/ 5548257 h 5785910"/>
                <a:gd name="connsiteX7-565" fmla="*/ 2115204 w 5342334"/>
                <a:gd name="connsiteY7-566" fmla="*/ 5553206 h 5785910"/>
                <a:gd name="connsiteX8-567" fmla="*/ 1246460 w 5342334"/>
                <a:gd name="connsiteY8-568" fmla="*/ 5785910 h 5785910"/>
                <a:gd name="connsiteX9-569" fmla="*/ 0 w 5342334"/>
                <a:gd name="connsiteY9-570" fmla="*/ 3148605 h 5785910"/>
                <a:gd name="connsiteX10-571" fmla="*/ 1262428 w 5342334"/>
                <a:gd name="connsiteY10-572" fmla="*/ 2938106 h 5785910"/>
                <a:gd name="connsiteX11-573" fmla="*/ 1354605 w 5342334"/>
                <a:gd name="connsiteY11-574" fmla="*/ 2912708 h 5785910"/>
                <a:gd name="connsiteX12-575" fmla="*/ 3380735 w 5342334"/>
                <a:gd name="connsiteY12-576" fmla="*/ 118 h 5785910"/>
                <a:gd name="connsiteX13-577" fmla="*/ 3863622 w 5342334"/>
                <a:gd name="connsiteY13-578" fmla="*/ 912639 h 5785910"/>
                <a:gd name="connsiteX14-579" fmla="*/ 3674765 w 5342334"/>
                <a:gd name="connsiteY14-580" fmla="*/ 2045786 h 5785910"/>
                <a:gd name="connsiteX15-581" fmla="*/ 4585837 w 5342334"/>
                <a:gd name="connsiteY15-582" fmla="*/ 2046833 h 5785910"/>
                <a:gd name="connsiteX16-583" fmla="*/ 4775401 w 5342334"/>
                <a:gd name="connsiteY16-584" fmla="*/ 2003486 h 5785910"/>
                <a:gd name="connsiteX17-585" fmla="*/ 5203724 w 5342334"/>
                <a:gd name="connsiteY17-586" fmla="*/ 2381935 h 5785910"/>
                <a:gd name="connsiteX18-587" fmla="*/ 4980124 w 5342334"/>
                <a:gd name="connsiteY18-588" fmla="*/ 2705696 h 5785910"/>
                <a:gd name="connsiteX19-589" fmla="*/ 5342334 w 5342334"/>
                <a:gd name="connsiteY19-590" fmla="*/ 3258997 h 5785910"/>
                <a:gd name="connsiteX20-591" fmla="*/ 5107100 w 5342334"/>
                <a:gd name="connsiteY20-592" fmla="*/ 3754493 h 5785910"/>
                <a:gd name="connsiteX21-593" fmla="*/ 5342334 w 5342334"/>
                <a:gd name="connsiteY21-594" fmla="*/ 4140580 h 5785910"/>
                <a:gd name="connsiteX22-595" fmla="*/ 4844706 w 5342334"/>
                <a:gd name="connsiteY22-596" fmla="*/ 4606676 h 5785910"/>
                <a:gd name="connsiteX23-597" fmla="*/ 4790537 w 5342334"/>
                <a:gd name="connsiteY23-598" fmla="*/ 4596433 h 5785910"/>
                <a:gd name="connsiteX24-599" fmla="*/ 4802287 w 5342334"/>
                <a:gd name="connsiteY24-600" fmla="*/ 4606672 h 5785910"/>
                <a:gd name="connsiteX25-601" fmla="*/ 5191248 w 5342334"/>
                <a:gd name="connsiteY25-602" fmla="*/ 4997228 h 5785910"/>
                <a:gd name="connsiteX26-603" fmla="*/ 4866278 w 5342334"/>
                <a:gd name="connsiteY26-604" fmla="*/ 5435572 h 5785910"/>
                <a:gd name="connsiteX27-605" fmla="*/ 4581456 w 5342334"/>
                <a:gd name="connsiteY27-606" fmla="*/ 5443059 h 5785910"/>
                <a:gd name="connsiteX28-607" fmla="*/ 4593578 w 5342334"/>
                <a:gd name="connsiteY28-608" fmla="*/ 5444848 h 5785910"/>
                <a:gd name="connsiteX29-609" fmla="*/ 4581281 w 5342334"/>
                <a:gd name="connsiteY29-610" fmla="*/ 5445228 h 5785910"/>
                <a:gd name="connsiteX30-611" fmla="*/ 2168410 w 5342334"/>
                <a:gd name="connsiteY30-612" fmla="*/ 5525146 h 5785910"/>
                <a:gd name="connsiteX31-613" fmla="*/ 1445968 w 5342334"/>
                <a:gd name="connsiteY31-614" fmla="*/ 3310386 h 5785910"/>
                <a:gd name="connsiteX32-615" fmla="*/ 1441770 w 5342334"/>
                <a:gd name="connsiteY32-616" fmla="*/ 2943473 h 5785910"/>
                <a:gd name="connsiteX33-617" fmla="*/ 1514723 w 5342334"/>
                <a:gd name="connsiteY33-618" fmla="*/ 2929703 h 5785910"/>
                <a:gd name="connsiteX34-619" fmla="*/ 1975047 w 5342334"/>
                <a:gd name="connsiteY34-620" fmla="*/ 2725675 h 5785910"/>
                <a:gd name="connsiteX35-621" fmla="*/ 2654934 w 5342334"/>
                <a:gd name="connsiteY35-622" fmla="*/ 1630299 h 5785910"/>
                <a:gd name="connsiteX36-623" fmla="*/ 3108192 w 5342334"/>
                <a:gd name="connsiteY36-624" fmla="*/ 686009 h 5785910"/>
                <a:gd name="connsiteX37-625" fmla="*/ 3334821 w 5342334"/>
                <a:gd name="connsiteY37-626" fmla="*/ 6121 h 5785910"/>
                <a:gd name="connsiteX38-627" fmla="*/ 3380735 w 5342334"/>
                <a:gd name="connsiteY38-628" fmla="*/ 118 h 5785910"/>
                <a:gd name="connsiteX0-629" fmla="*/ 1438934 w 5342334"/>
                <a:gd name="connsiteY0-630" fmla="*/ 2944008 h 5785910"/>
                <a:gd name="connsiteX1-631" fmla="*/ 1441770 w 5342334"/>
                <a:gd name="connsiteY1-632" fmla="*/ 2943473 h 5785910"/>
                <a:gd name="connsiteX2-633" fmla="*/ 1438934 w 5342334"/>
                <a:gd name="connsiteY2-634" fmla="*/ 2944008 h 5785910"/>
                <a:gd name="connsiteX3-635" fmla="*/ 1354605 w 5342334"/>
                <a:gd name="connsiteY3-636" fmla="*/ 2912708 h 5785910"/>
                <a:gd name="connsiteX4-637" fmla="*/ 1423317 w 5342334"/>
                <a:gd name="connsiteY4-638" fmla="*/ 2947468 h 5785910"/>
                <a:gd name="connsiteX5-639" fmla="*/ 1423906 w 5342334"/>
                <a:gd name="connsiteY5-640" fmla="*/ 3323230 h 5785910"/>
                <a:gd name="connsiteX6-641" fmla="*/ 2146318 w 5342334"/>
                <a:gd name="connsiteY6-642" fmla="*/ 5548257 h 5785910"/>
                <a:gd name="connsiteX7-643" fmla="*/ 2115204 w 5342334"/>
                <a:gd name="connsiteY7-644" fmla="*/ 5553206 h 5785910"/>
                <a:gd name="connsiteX8-645" fmla="*/ 1246460 w 5342334"/>
                <a:gd name="connsiteY8-646" fmla="*/ 5785910 h 5785910"/>
                <a:gd name="connsiteX9-647" fmla="*/ 0 w 5342334"/>
                <a:gd name="connsiteY9-648" fmla="*/ 3148605 h 5785910"/>
                <a:gd name="connsiteX10-649" fmla="*/ 1262428 w 5342334"/>
                <a:gd name="connsiteY10-650" fmla="*/ 2938106 h 5785910"/>
                <a:gd name="connsiteX11-651" fmla="*/ 1354605 w 5342334"/>
                <a:gd name="connsiteY11-652" fmla="*/ 2912708 h 5785910"/>
                <a:gd name="connsiteX12-653" fmla="*/ 3380735 w 5342334"/>
                <a:gd name="connsiteY12-654" fmla="*/ 118 h 5785910"/>
                <a:gd name="connsiteX13-655" fmla="*/ 3863622 w 5342334"/>
                <a:gd name="connsiteY13-656" fmla="*/ 912639 h 5785910"/>
                <a:gd name="connsiteX14-657" fmla="*/ 3674765 w 5342334"/>
                <a:gd name="connsiteY14-658" fmla="*/ 2045786 h 5785910"/>
                <a:gd name="connsiteX15-659" fmla="*/ 4585837 w 5342334"/>
                <a:gd name="connsiteY15-660" fmla="*/ 2046833 h 5785910"/>
                <a:gd name="connsiteX16-661" fmla="*/ 4775401 w 5342334"/>
                <a:gd name="connsiteY16-662" fmla="*/ 2003486 h 5785910"/>
                <a:gd name="connsiteX17-663" fmla="*/ 5203724 w 5342334"/>
                <a:gd name="connsiteY17-664" fmla="*/ 2381935 h 5785910"/>
                <a:gd name="connsiteX18-665" fmla="*/ 4980124 w 5342334"/>
                <a:gd name="connsiteY18-666" fmla="*/ 2705696 h 5785910"/>
                <a:gd name="connsiteX19-667" fmla="*/ 5342334 w 5342334"/>
                <a:gd name="connsiteY19-668" fmla="*/ 3258997 h 5785910"/>
                <a:gd name="connsiteX20-669" fmla="*/ 5107100 w 5342334"/>
                <a:gd name="connsiteY20-670" fmla="*/ 3754493 h 5785910"/>
                <a:gd name="connsiteX21-671" fmla="*/ 5342334 w 5342334"/>
                <a:gd name="connsiteY21-672" fmla="*/ 4140580 h 5785910"/>
                <a:gd name="connsiteX22-673" fmla="*/ 4844706 w 5342334"/>
                <a:gd name="connsiteY22-674" fmla="*/ 4606676 h 5785910"/>
                <a:gd name="connsiteX23-675" fmla="*/ 4790537 w 5342334"/>
                <a:gd name="connsiteY23-676" fmla="*/ 4596433 h 5785910"/>
                <a:gd name="connsiteX24-677" fmla="*/ 4802287 w 5342334"/>
                <a:gd name="connsiteY24-678" fmla="*/ 4606672 h 5785910"/>
                <a:gd name="connsiteX25-679" fmla="*/ 5191248 w 5342334"/>
                <a:gd name="connsiteY25-680" fmla="*/ 4997228 h 5785910"/>
                <a:gd name="connsiteX26-681" fmla="*/ 4866278 w 5342334"/>
                <a:gd name="connsiteY26-682" fmla="*/ 5435572 h 5785910"/>
                <a:gd name="connsiteX27-683" fmla="*/ 4581456 w 5342334"/>
                <a:gd name="connsiteY27-684" fmla="*/ 5443059 h 5785910"/>
                <a:gd name="connsiteX28-685" fmla="*/ 4593578 w 5342334"/>
                <a:gd name="connsiteY28-686" fmla="*/ 5444848 h 5785910"/>
                <a:gd name="connsiteX29-687" fmla="*/ 4581281 w 5342334"/>
                <a:gd name="connsiteY29-688" fmla="*/ 5445228 h 5785910"/>
                <a:gd name="connsiteX30-689" fmla="*/ 2168410 w 5342334"/>
                <a:gd name="connsiteY30-690" fmla="*/ 5525146 h 5785910"/>
                <a:gd name="connsiteX31-691" fmla="*/ 1445968 w 5342334"/>
                <a:gd name="connsiteY31-692" fmla="*/ 3310386 h 5785910"/>
                <a:gd name="connsiteX32-693" fmla="*/ 1441770 w 5342334"/>
                <a:gd name="connsiteY32-694" fmla="*/ 2943473 h 5785910"/>
                <a:gd name="connsiteX33-695" fmla="*/ 1514723 w 5342334"/>
                <a:gd name="connsiteY33-696" fmla="*/ 2929703 h 5785910"/>
                <a:gd name="connsiteX34-697" fmla="*/ 1975047 w 5342334"/>
                <a:gd name="connsiteY34-698" fmla="*/ 2725675 h 5785910"/>
                <a:gd name="connsiteX35-699" fmla="*/ 2654934 w 5342334"/>
                <a:gd name="connsiteY35-700" fmla="*/ 1630299 h 5785910"/>
                <a:gd name="connsiteX36-701" fmla="*/ 3108192 w 5342334"/>
                <a:gd name="connsiteY36-702" fmla="*/ 686009 h 5785910"/>
                <a:gd name="connsiteX37-703" fmla="*/ 3334821 w 5342334"/>
                <a:gd name="connsiteY37-704" fmla="*/ 6121 h 5785910"/>
                <a:gd name="connsiteX38-705" fmla="*/ 3380735 w 5342334"/>
                <a:gd name="connsiteY38-706" fmla="*/ 118 h 5785910"/>
                <a:gd name="connsiteX0-707" fmla="*/ 1438934 w 5342334"/>
                <a:gd name="connsiteY0-708" fmla="*/ 2944008 h 5785910"/>
                <a:gd name="connsiteX1-709" fmla="*/ 1441770 w 5342334"/>
                <a:gd name="connsiteY1-710" fmla="*/ 2943473 h 5785910"/>
                <a:gd name="connsiteX2-711" fmla="*/ 1438934 w 5342334"/>
                <a:gd name="connsiteY2-712" fmla="*/ 2944008 h 5785910"/>
                <a:gd name="connsiteX3-713" fmla="*/ 1354605 w 5342334"/>
                <a:gd name="connsiteY3-714" fmla="*/ 2912708 h 5785910"/>
                <a:gd name="connsiteX4-715" fmla="*/ 1423317 w 5342334"/>
                <a:gd name="connsiteY4-716" fmla="*/ 2947468 h 5785910"/>
                <a:gd name="connsiteX5-717" fmla="*/ 1423906 w 5342334"/>
                <a:gd name="connsiteY5-718" fmla="*/ 3323230 h 5785910"/>
                <a:gd name="connsiteX6-719" fmla="*/ 2146318 w 5342334"/>
                <a:gd name="connsiteY6-720" fmla="*/ 5548257 h 5785910"/>
                <a:gd name="connsiteX7-721" fmla="*/ 2115204 w 5342334"/>
                <a:gd name="connsiteY7-722" fmla="*/ 5553206 h 5785910"/>
                <a:gd name="connsiteX8-723" fmla="*/ 1246460 w 5342334"/>
                <a:gd name="connsiteY8-724" fmla="*/ 5785910 h 5785910"/>
                <a:gd name="connsiteX9-725" fmla="*/ 0 w 5342334"/>
                <a:gd name="connsiteY9-726" fmla="*/ 3148605 h 5785910"/>
                <a:gd name="connsiteX10-727" fmla="*/ 1262428 w 5342334"/>
                <a:gd name="connsiteY10-728" fmla="*/ 2938106 h 5785910"/>
                <a:gd name="connsiteX11-729" fmla="*/ 1354605 w 5342334"/>
                <a:gd name="connsiteY11-730" fmla="*/ 2912708 h 5785910"/>
                <a:gd name="connsiteX12-731" fmla="*/ 3380735 w 5342334"/>
                <a:gd name="connsiteY12-732" fmla="*/ 118 h 5785910"/>
                <a:gd name="connsiteX13-733" fmla="*/ 3863622 w 5342334"/>
                <a:gd name="connsiteY13-734" fmla="*/ 912639 h 5785910"/>
                <a:gd name="connsiteX14-735" fmla="*/ 3674765 w 5342334"/>
                <a:gd name="connsiteY14-736" fmla="*/ 2045786 h 5785910"/>
                <a:gd name="connsiteX15-737" fmla="*/ 4585837 w 5342334"/>
                <a:gd name="connsiteY15-738" fmla="*/ 2046833 h 5785910"/>
                <a:gd name="connsiteX16-739" fmla="*/ 4775401 w 5342334"/>
                <a:gd name="connsiteY16-740" fmla="*/ 2003486 h 5785910"/>
                <a:gd name="connsiteX17-741" fmla="*/ 5203724 w 5342334"/>
                <a:gd name="connsiteY17-742" fmla="*/ 2381935 h 5785910"/>
                <a:gd name="connsiteX18-743" fmla="*/ 4980124 w 5342334"/>
                <a:gd name="connsiteY18-744" fmla="*/ 2705696 h 5785910"/>
                <a:gd name="connsiteX19-745" fmla="*/ 5342334 w 5342334"/>
                <a:gd name="connsiteY19-746" fmla="*/ 3258997 h 5785910"/>
                <a:gd name="connsiteX20-747" fmla="*/ 5107100 w 5342334"/>
                <a:gd name="connsiteY20-748" fmla="*/ 3754493 h 5785910"/>
                <a:gd name="connsiteX21-749" fmla="*/ 5342334 w 5342334"/>
                <a:gd name="connsiteY21-750" fmla="*/ 4140580 h 5785910"/>
                <a:gd name="connsiteX22-751" fmla="*/ 4844706 w 5342334"/>
                <a:gd name="connsiteY22-752" fmla="*/ 4606676 h 5785910"/>
                <a:gd name="connsiteX23-753" fmla="*/ 4790537 w 5342334"/>
                <a:gd name="connsiteY23-754" fmla="*/ 4596433 h 5785910"/>
                <a:gd name="connsiteX24-755" fmla="*/ 4802287 w 5342334"/>
                <a:gd name="connsiteY24-756" fmla="*/ 4606672 h 5785910"/>
                <a:gd name="connsiteX25-757" fmla="*/ 5191248 w 5342334"/>
                <a:gd name="connsiteY25-758" fmla="*/ 4997228 h 5785910"/>
                <a:gd name="connsiteX26-759" fmla="*/ 4866278 w 5342334"/>
                <a:gd name="connsiteY26-760" fmla="*/ 5435572 h 5785910"/>
                <a:gd name="connsiteX27-761" fmla="*/ 4581456 w 5342334"/>
                <a:gd name="connsiteY27-762" fmla="*/ 5443059 h 5785910"/>
                <a:gd name="connsiteX28-763" fmla="*/ 4593578 w 5342334"/>
                <a:gd name="connsiteY28-764" fmla="*/ 5444848 h 5785910"/>
                <a:gd name="connsiteX29-765" fmla="*/ 4581281 w 5342334"/>
                <a:gd name="connsiteY29-766" fmla="*/ 5445228 h 5785910"/>
                <a:gd name="connsiteX30-767" fmla="*/ 2168410 w 5342334"/>
                <a:gd name="connsiteY30-768" fmla="*/ 5525146 h 5785910"/>
                <a:gd name="connsiteX31-769" fmla="*/ 1445968 w 5342334"/>
                <a:gd name="connsiteY31-770" fmla="*/ 3310386 h 5785910"/>
                <a:gd name="connsiteX32-771" fmla="*/ 1441770 w 5342334"/>
                <a:gd name="connsiteY32-772" fmla="*/ 2943473 h 5785910"/>
                <a:gd name="connsiteX33-773" fmla="*/ 1514723 w 5342334"/>
                <a:gd name="connsiteY33-774" fmla="*/ 2929703 h 5785910"/>
                <a:gd name="connsiteX34-775" fmla="*/ 1975047 w 5342334"/>
                <a:gd name="connsiteY34-776" fmla="*/ 2725675 h 5785910"/>
                <a:gd name="connsiteX35-777" fmla="*/ 2654934 w 5342334"/>
                <a:gd name="connsiteY35-778" fmla="*/ 1630299 h 5785910"/>
                <a:gd name="connsiteX36-779" fmla="*/ 3108192 w 5342334"/>
                <a:gd name="connsiteY36-780" fmla="*/ 686009 h 5785910"/>
                <a:gd name="connsiteX37-781" fmla="*/ 3334821 w 5342334"/>
                <a:gd name="connsiteY37-782" fmla="*/ 6121 h 5785910"/>
                <a:gd name="connsiteX38-783" fmla="*/ 3380735 w 5342334"/>
                <a:gd name="connsiteY38-784" fmla="*/ 118 h 5785910"/>
                <a:gd name="connsiteX0-785" fmla="*/ 1438934 w 5342334"/>
                <a:gd name="connsiteY0-786" fmla="*/ 2944008 h 5785910"/>
                <a:gd name="connsiteX1-787" fmla="*/ 1441770 w 5342334"/>
                <a:gd name="connsiteY1-788" fmla="*/ 2943473 h 5785910"/>
                <a:gd name="connsiteX2-789" fmla="*/ 1438934 w 5342334"/>
                <a:gd name="connsiteY2-790" fmla="*/ 2944008 h 5785910"/>
                <a:gd name="connsiteX3-791" fmla="*/ 1354605 w 5342334"/>
                <a:gd name="connsiteY3-792" fmla="*/ 2912708 h 5785910"/>
                <a:gd name="connsiteX4-793" fmla="*/ 1423317 w 5342334"/>
                <a:gd name="connsiteY4-794" fmla="*/ 2947468 h 5785910"/>
                <a:gd name="connsiteX5-795" fmla="*/ 1423906 w 5342334"/>
                <a:gd name="connsiteY5-796" fmla="*/ 3323230 h 5785910"/>
                <a:gd name="connsiteX6-797" fmla="*/ 2146318 w 5342334"/>
                <a:gd name="connsiteY6-798" fmla="*/ 5548257 h 5785910"/>
                <a:gd name="connsiteX7-799" fmla="*/ 2115204 w 5342334"/>
                <a:gd name="connsiteY7-800" fmla="*/ 5553206 h 5785910"/>
                <a:gd name="connsiteX8-801" fmla="*/ 1246460 w 5342334"/>
                <a:gd name="connsiteY8-802" fmla="*/ 5785910 h 5785910"/>
                <a:gd name="connsiteX9-803" fmla="*/ 0 w 5342334"/>
                <a:gd name="connsiteY9-804" fmla="*/ 3148605 h 5785910"/>
                <a:gd name="connsiteX10-805" fmla="*/ 1262428 w 5342334"/>
                <a:gd name="connsiteY10-806" fmla="*/ 2938106 h 5785910"/>
                <a:gd name="connsiteX11-807" fmla="*/ 1354605 w 5342334"/>
                <a:gd name="connsiteY11-808" fmla="*/ 2912708 h 5785910"/>
                <a:gd name="connsiteX12-809" fmla="*/ 3380735 w 5342334"/>
                <a:gd name="connsiteY12-810" fmla="*/ 118 h 5785910"/>
                <a:gd name="connsiteX13-811" fmla="*/ 3863622 w 5342334"/>
                <a:gd name="connsiteY13-812" fmla="*/ 912639 h 5785910"/>
                <a:gd name="connsiteX14-813" fmla="*/ 3674765 w 5342334"/>
                <a:gd name="connsiteY14-814" fmla="*/ 2045786 h 5785910"/>
                <a:gd name="connsiteX15-815" fmla="*/ 4585837 w 5342334"/>
                <a:gd name="connsiteY15-816" fmla="*/ 2046833 h 5785910"/>
                <a:gd name="connsiteX16-817" fmla="*/ 4775401 w 5342334"/>
                <a:gd name="connsiteY16-818" fmla="*/ 2003486 h 5785910"/>
                <a:gd name="connsiteX17-819" fmla="*/ 5203724 w 5342334"/>
                <a:gd name="connsiteY17-820" fmla="*/ 2381935 h 5785910"/>
                <a:gd name="connsiteX18-821" fmla="*/ 4980124 w 5342334"/>
                <a:gd name="connsiteY18-822" fmla="*/ 2705696 h 5785910"/>
                <a:gd name="connsiteX19-823" fmla="*/ 5342334 w 5342334"/>
                <a:gd name="connsiteY19-824" fmla="*/ 3258997 h 5785910"/>
                <a:gd name="connsiteX20-825" fmla="*/ 5107100 w 5342334"/>
                <a:gd name="connsiteY20-826" fmla="*/ 3754493 h 5785910"/>
                <a:gd name="connsiteX21-827" fmla="*/ 5342334 w 5342334"/>
                <a:gd name="connsiteY21-828" fmla="*/ 4140580 h 5785910"/>
                <a:gd name="connsiteX22-829" fmla="*/ 4844706 w 5342334"/>
                <a:gd name="connsiteY22-830" fmla="*/ 4606676 h 5785910"/>
                <a:gd name="connsiteX23-831" fmla="*/ 4790537 w 5342334"/>
                <a:gd name="connsiteY23-832" fmla="*/ 4596433 h 5785910"/>
                <a:gd name="connsiteX24-833" fmla="*/ 4802287 w 5342334"/>
                <a:gd name="connsiteY24-834" fmla="*/ 4606672 h 5785910"/>
                <a:gd name="connsiteX25-835" fmla="*/ 5191248 w 5342334"/>
                <a:gd name="connsiteY25-836" fmla="*/ 4997228 h 5785910"/>
                <a:gd name="connsiteX26-837" fmla="*/ 4866278 w 5342334"/>
                <a:gd name="connsiteY26-838" fmla="*/ 5435572 h 5785910"/>
                <a:gd name="connsiteX27-839" fmla="*/ 4581456 w 5342334"/>
                <a:gd name="connsiteY27-840" fmla="*/ 5443059 h 5785910"/>
                <a:gd name="connsiteX28-841" fmla="*/ 4593578 w 5342334"/>
                <a:gd name="connsiteY28-842" fmla="*/ 5444848 h 5785910"/>
                <a:gd name="connsiteX29-843" fmla="*/ 4581281 w 5342334"/>
                <a:gd name="connsiteY29-844" fmla="*/ 5445228 h 5785910"/>
                <a:gd name="connsiteX30-845" fmla="*/ 2168410 w 5342334"/>
                <a:gd name="connsiteY30-846" fmla="*/ 5525146 h 5785910"/>
                <a:gd name="connsiteX31-847" fmla="*/ 1445968 w 5342334"/>
                <a:gd name="connsiteY31-848" fmla="*/ 3310386 h 5785910"/>
                <a:gd name="connsiteX32-849" fmla="*/ 1441770 w 5342334"/>
                <a:gd name="connsiteY32-850" fmla="*/ 2943473 h 5785910"/>
                <a:gd name="connsiteX33-851" fmla="*/ 1514723 w 5342334"/>
                <a:gd name="connsiteY33-852" fmla="*/ 2929703 h 5785910"/>
                <a:gd name="connsiteX34-853" fmla="*/ 1975047 w 5342334"/>
                <a:gd name="connsiteY34-854" fmla="*/ 2725675 h 5785910"/>
                <a:gd name="connsiteX35-855" fmla="*/ 2654934 w 5342334"/>
                <a:gd name="connsiteY35-856" fmla="*/ 1630299 h 5785910"/>
                <a:gd name="connsiteX36-857" fmla="*/ 3108192 w 5342334"/>
                <a:gd name="connsiteY36-858" fmla="*/ 686009 h 5785910"/>
                <a:gd name="connsiteX37-859" fmla="*/ 3334821 w 5342334"/>
                <a:gd name="connsiteY37-860" fmla="*/ 6121 h 5785910"/>
                <a:gd name="connsiteX38-861" fmla="*/ 3380735 w 5342334"/>
                <a:gd name="connsiteY38-862" fmla="*/ 118 h 5785910"/>
                <a:gd name="connsiteX0-863" fmla="*/ 1438934 w 5342334"/>
                <a:gd name="connsiteY0-864" fmla="*/ 2944008 h 5785910"/>
                <a:gd name="connsiteX1-865" fmla="*/ 1441770 w 5342334"/>
                <a:gd name="connsiteY1-866" fmla="*/ 2943473 h 5785910"/>
                <a:gd name="connsiteX2-867" fmla="*/ 1438934 w 5342334"/>
                <a:gd name="connsiteY2-868" fmla="*/ 2944008 h 5785910"/>
                <a:gd name="connsiteX3-869" fmla="*/ 1354605 w 5342334"/>
                <a:gd name="connsiteY3-870" fmla="*/ 2912708 h 5785910"/>
                <a:gd name="connsiteX4-871" fmla="*/ 1423317 w 5342334"/>
                <a:gd name="connsiteY4-872" fmla="*/ 2947468 h 5785910"/>
                <a:gd name="connsiteX5-873" fmla="*/ 1421525 w 5342334"/>
                <a:gd name="connsiteY5-874" fmla="*/ 3320849 h 5785910"/>
                <a:gd name="connsiteX6-875" fmla="*/ 2146318 w 5342334"/>
                <a:gd name="connsiteY6-876" fmla="*/ 5548257 h 5785910"/>
                <a:gd name="connsiteX7-877" fmla="*/ 2115204 w 5342334"/>
                <a:gd name="connsiteY7-878" fmla="*/ 5553206 h 5785910"/>
                <a:gd name="connsiteX8-879" fmla="*/ 1246460 w 5342334"/>
                <a:gd name="connsiteY8-880" fmla="*/ 5785910 h 5785910"/>
                <a:gd name="connsiteX9-881" fmla="*/ 0 w 5342334"/>
                <a:gd name="connsiteY9-882" fmla="*/ 3148605 h 5785910"/>
                <a:gd name="connsiteX10-883" fmla="*/ 1262428 w 5342334"/>
                <a:gd name="connsiteY10-884" fmla="*/ 2938106 h 5785910"/>
                <a:gd name="connsiteX11-885" fmla="*/ 1354605 w 5342334"/>
                <a:gd name="connsiteY11-886" fmla="*/ 2912708 h 5785910"/>
                <a:gd name="connsiteX12-887" fmla="*/ 3380735 w 5342334"/>
                <a:gd name="connsiteY12-888" fmla="*/ 118 h 5785910"/>
                <a:gd name="connsiteX13-889" fmla="*/ 3863622 w 5342334"/>
                <a:gd name="connsiteY13-890" fmla="*/ 912639 h 5785910"/>
                <a:gd name="connsiteX14-891" fmla="*/ 3674765 w 5342334"/>
                <a:gd name="connsiteY14-892" fmla="*/ 2045786 h 5785910"/>
                <a:gd name="connsiteX15-893" fmla="*/ 4585837 w 5342334"/>
                <a:gd name="connsiteY15-894" fmla="*/ 2046833 h 5785910"/>
                <a:gd name="connsiteX16-895" fmla="*/ 4775401 w 5342334"/>
                <a:gd name="connsiteY16-896" fmla="*/ 2003486 h 5785910"/>
                <a:gd name="connsiteX17-897" fmla="*/ 5203724 w 5342334"/>
                <a:gd name="connsiteY17-898" fmla="*/ 2381935 h 5785910"/>
                <a:gd name="connsiteX18-899" fmla="*/ 4980124 w 5342334"/>
                <a:gd name="connsiteY18-900" fmla="*/ 2705696 h 5785910"/>
                <a:gd name="connsiteX19-901" fmla="*/ 5342334 w 5342334"/>
                <a:gd name="connsiteY19-902" fmla="*/ 3258997 h 5785910"/>
                <a:gd name="connsiteX20-903" fmla="*/ 5107100 w 5342334"/>
                <a:gd name="connsiteY20-904" fmla="*/ 3754493 h 5785910"/>
                <a:gd name="connsiteX21-905" fmla="*/ 5342334 w 5342334"/>
                <a:gd name="connsiteY21-906" fmla="*/ 4140580 h 5785910"/>
                <a:gd name="connsiteX22-907" fmla="*/ 4844706 w 5342334"/>
                <a:gd name="connsiteY22-908" fmla="*/ 4606676 h 5785910"/>
                <a:gd name="connsiteX23-909" fmla="*/ 4790537 w 5342334"/>
                <a:gd name="connsiteY23-910" fmla="*/ 4596433 h 5785910"/>
                <a:gd name="connsiteX24-911" fmla="*/ 4802287 w 5342334"/>
                <a:gd name="connsiteY24-912" fmla="*/ 4606672 h 5785910"/>
                <a:gd name="connsiteX25-913" fmla="*/ 5191248 w 5342334"/>
                <a:gd name="connsiteY25-914" fmla="*/ 4997228 h 5785910"/>
                <a:gd name="connsiteX26-915" fmla="*/ 4866278 w 5342334"/>
                <a:gd name="connsiteY26-916" fmla="*/ 5435572 h 5785910"/>
                <a:gd name="connsiteX27-917" fmla="*/ 4581456 w 5342334"/>
                <a:gd name="connsiteY27-918" fmla="*/ 5443059 h 5785910"/>
                <a:gd name="connsiteX28-919" fmla="*/ 4593578 w 5342334"/>
                <a:gd name="connsiteY28-920" fmla="*/ 5444848 h 5785910"/>
                <a:gd name="connsiteX29-921" fmla="*/ 4581281 w 5342334"/>
                <a:gd name="connsiteY29-922" fmla="*/ 5445228 h 5785910"/>
                <a:gd name="connsiteX30-923" fmla="*/ 2168410 w 5342334"/>
                <a:gd name="connsiteY30-924" fmla="*/ 5525146 h 5785910"/>
                <a:gd name="connsiteX31-925" fmla="*/ 1445968 w 5342334"/>
                <a:gd name="connsiteY31-926" fmla="*/ 3310386 h 5785910"/>
                <a:gd name="connsiteX32-927" fmla="*/ 1441770 w 5342334"/>
                <a:gd name="connsiteY32-928" fmla="*/ 2943473 h 5785910"/>
                <a:gd name="connsiteX33-929" fmla="*/ 1514723 w 5342334"/>
                <a:gd name="connsiteY33-930" fmla="*/ 2929703 h 5785910"/>
                <a:gd name="connsiteX34-931" fmla="*/ 1975047 w 5342334"/>
                <a:gd name="connsiteY34-932" fmla="*/ 2725675 h 5785910"/>
                <a:gd name="connsiteX35-933" fmla="*/ 2654934 w 5342334"/>
                <a:gd name="connsiteY35-934" fmla="*/ 1630299 h 5785910"/>
                <a:gd name="connsiteX36-935" fmla="*/ 3108192 w 5342334"/>
                <a:gd name="connsiteY36-936" fmla="*/ 686009 h 5785910"/>
                <a:gd name="connsiteX37-937" fmla="*/ 3334821 w 5342334"/>
                <a:gd name="connsiteY37-938" fmla="*/ 6121 h 5785910"/>
                <a:gd name="connsiteX38-939" fmla="*/ 3380735 w 5342334"/>
                <a:gd name="connsiteY38-940" fmla="*/ 118 h 5785910"/>
                <a:gd name="connsiteX0-941" fmla="*/ 1438934 w 5342334"/>
                <a:gd name="connsiteY0-942" fmla="*/ 2944008 h 5785910"/>
                <a:gd name="connsiteX1-943" fmla="*/ 1441770 w 5342334"/>
                <a:gd name="connsiteY1-944" fmla="*/ 2943473 h 5785910"/>
                <a:gd name="connsiteX2-945" fmla="*/ 1438934 w 5342334"/>
                <a:gd name="connsiteY2-946" fmla="*/ 2944008 h 5785910"/>
                <a:gd name="connsiteX3-947" fmla="*/ 1354605 w 5342334"/>
                <a:gd name="connsiteY3-948" fmla="*/ 2912708 h 5785910"/>
                <a:gd name="connsiteX4-949" fmla="*/ 1423317 w 5342334"/>
                <a:gd name="connsiteY4-950" fmla="*/ 2947468 h 5785910"/>
                <a:gd name="connsiteX5-951" fmla="*/ 1421525 w 5342334"/>
                <a:gd name="connsiteY5-952" fmla="*/ 3320849 h 5785910"/>
                <a:gd name="connsiteX6-953" fmla="*/ 2146318 w 5342334"/>
                <a:gd name="connsiteY6-954" fmla="*/ 5548257 h 5785910"/>
                <a:gd name="connsiteX7-955" fmla="*/ 2115204 w 5342334"/>
                <a:gd name="connsiteY7-956" fmla="*/ 5553206 h 5785910"/>
                <a:gd name="connsiteX8-957" fmla="*/ 1246460 w 5342334"/>
                <a:gd name="connsiteY8-958" fmla="*/ 5785910 h 5785910"/>
                <a:gd name="connsiteX9-959" fmla="*/ 0 w 5342334"/>
                <a:gd name="connsiteY9-960" fmla="*/ 3148605 h 5785910"/>
                <a:gd name="connsiteX10-961" fmla="*/ 1262428 w 5342334"/>
                <a:gd name="connsiteY10-962" fmla="*/ 2938106 h 5785910"/>
                <a:gd name="connsiteX11-963" fmla="*/ 1354605 w 5342334"/>
                <a:gd name="connsiteY11-964" fmla="*/ 2912708 h 5785910"/>
                <a:gd name="connsiteX12-965" fmla="*/ 3380735 w 5342334"/>
                <a:gd name="connsiteY12-966" fmla="*/ 118 h 5785910"/>
                <a:gd name="connsiteX13-967" fmla="*/ 3863622 w 5342334"/>
                <a:gd name="connsiteY13-968" fmla="*/ 912639 h 5785910"/>
                <a:gd name="connsiteX14-969" fmla="*/ 3674765 w 5342334"/>
                <a:gd name="connsiteY14-970" fmla="*/ 2045786 h 5785910"/>
                <a:gd name="connsiteX15-971" fmla="*/ 4585837 w 5342334"/>
                <a:gd name="connsiteY15-972" fmla="*/ 2046833 h 5785910"/>
                <a:gd name="connsiteX16-973" fmla="*/ 4775401 w 5342334"/>
                <a:gd name="connsiteY16-974" fmla="*/ 2003486 h 5785910"/>
                <a:gd name="connsiteX17-975" fmla="*/ 5203724 w 5342334"/>
                <a:gd name="connsiteY17-976" fmla="*/ 2381935 h 5785910"/>
                <a:gd name="connsiteX18-977" fmla="*/ 4980124 w 5342334"/>
                <a:gd name="connsiteY18-978" fmla="*/ 2705696 h 5785910"/>
                <a:gd name="connsiteX19-979" fmla="*/ 5342334 w 5342334"/>
                <a:gd name="connsiteY19-980" fmla="*/ 3258997 h 5785910"/>
                <a:gd name="connsiteX20-981" fmla="*/ 5107100 w 5342334"/>
                <a:gd name="connsiteY20-982" fmla="*/ 3754493 h 5785910"/>
                <a:gd name="connsiteX21-983" fmla="*/ 5342334 w 5342334"/>
                <a:gd name="connsiteY21-984" fmla="*/ 4140580 h 5785910"/>
                <a:gd name="connsiteX22-985" fmla="*/ 4844706 w 5342334"/>
                <a:gd name="connsiteY22-986" fmla="*/ 4606676 h 5785910"/>
                <a:gd name="connsiteX23-987" fmla="*/ 4790537 w 5342334"/>
                <a:gd name="connsiteY23-988" fmla="*/ 4596433 h 5785910"/>
                <a:gd name="connsiteX24-989" fmla="*/ 4802287 w 5342334"/>
                <a:gd name="connsiteY24-990" fmla="*/ 4606672 h 5785910"/>
                <a:gd name="connsiteX25-991" fmla="*/ 5191248 w 5342334"/>
                <a:gd name="connsiteY25-992" fmla="*/ 4997228 h 5785910"/>
                <a:gd name="connsiteX26-993" fmla="*/ 4866278 w 5342334"/>
                <a:gd name="connsiteY26-994" fmla="*/ 5435572 h 5785910"/>
                <a:gd name="connsiteX27-995" fmla="*/ 4581456 w 5342334"/>
                <a:gd name="connsiteY27-996" fmla="*/ 5443059 h 5785910"/>
                <a:gd name="connsiteX28-997" fmla="*/ 4593578 w 5342334"/>
                <a:gd name="connsiteY28-998" fmla="*/ 5444848 h 5785910"/>
                <a:gd name="connsiteX29-999" fmla="*/ 4581281 w 5342334"/>
                <a:gd name="connsiteY29-1000" fmla="*/ 5445228 h 5785910"/>
                <a:gd name="connsiteX30-1001" fmla="*/ 2168410 w 5342334"/>
                <a:gd name="connsiteY30-1002" fmla="*/ 5525146 h 5785910"/>
                <a:gd name="connsiteX31-1003" fmla="*/ 1445968 w 5342334"/>
                <a:gd name="connsiteY31-1004" fmla="*/ 3310386 h 5785910"/>
                <a:gd name="connsiteX32-1005" fmla="*/ 1446532 w 5342334"/>
                <a:gd name="connsiteY32-1006" fmla="*/ 2941092 h 5785910"/>
                <a:gd name="connsiteX33-1007" fmla="*/ 1514723 w 5342334"/>
                <a:gd name="connsiteY33-1008" fmla="*/ 2929703 h 5785910"/>
                <a:gd name="connsiteX34-1009" fmla="*/ 1975047 w 5342334"/>
                <a:gd name="connsiteY34-1010" fmla="*/ 2725675 h 5785910"/>
                <a:gd name="connsiteX35-1011" fmla="*/ 2654934 w 5342334"/>
                <a:gd name="connsiteY35-1012" fmla="*/ 1630299 h 5785910"/>
                <a:gd name="connsiteX36-1013" fmla="*/ 3108192 w 5342334"/>
                <a:gd name="connsiteY36-1014" fmla="*/ 686009 h 5785910"/>
                <a:gd name="connsiteX37-1015" fmla="*/ 3334821 w 5342334"/>
                <a:gd name="connsiteY37-1016" fmla="*/ 6121 h 5785910"/>
                <a:gd name="connsiteX38-1017" fmla="*/ 3380735 w 5342334"/>
                <a:gd name="connsiteY38-1018" fmla="*/ 118 h 5785910"/>
                <a:gd name="connsiteX0-1019" fmla="*/ 1438934 w 5342334"/>
                <a:gd name="connsiteY0-1020" fmla="*/ 2944008 h 5785910"/>
                <a:gd name="connsiteX1-1021" fmla="*/ 1441770 w 5342334"/>
                <a:gd name="connsiteY1-1022" fmla="*/ 2943473 h 5785910"/>
                <a:gd name="connsiteX2-1023" fmla="*/ 1438934 w 5342334"/>
                <a:gd name="connsiteY2-1024" fmla="*/ 2944008 h 5785910"/>
                <a:gd name="connsiteX3-1025" fmla="*/ 1354605 w 5342334"/>
                <a:gd name="connsiteY3-1026" fmla="*/ 2912708 h 5785910"/>
                <a:gd name="connsiteX4-1027" fmla="*/ 1423317 w 5342334"/>
                <a:gd name="connsiteY4-1028" fmla="*/ 2947468 h 5785910"/>
                <a:gd name="connsiteX5-1029" fmla="*/ 1421525 w 5342334"/>
                <a:gd name="connsiteY5-1030" fmla="*/ 3320849 h 5785910"/>
                <a:gd name="connsiteX6-1031" fmla="*/ 2146318 w 5342334"/>
                <a:gd name="connsiteY6-1032" fmla="*/ 5548257 h 5785910"/>
                <a:gd name="connsiteX7-1033" fmla="*/ 2115204 w 5342334"/>
                <a:gd name="connsiteY7-1034" fmla="*/ 5553206 h 5785910"/>
                <a:gd name="connsiteX8-1035" fmla="*/ 1246460 w 5342334"/>
                <a:gd name="connsiteY8-1036" fmla="*/ 5785910 h 5785910"/>
                <a:gd name="connsiteX9-1037" fmla="*/ 0 w 5342334"/>
                <a:gd name="connsiteY9-1038" fmla="*/ 3148605 h 5785910"/>
                <a:gd name="connsiteX10-1039" fmla="*/ 1262428 w 5342334"/>
                <a:gd name="connsiteY10-1040" fmla="*/ 2938106 h 5785910"/>
                <a:gd name="connsiteX11-1041" fmla="*/ 1354605 w 5342334"/>
                <a:gd name="connsiteY11-1042" fmla="*/ 2912708 h 5785910"/>
                <a:gd name="connsiteX12-1043" fmla="*/ 3380735 w 5342334"/>
                <a:gd name="connsiteY12-1044" fmla="*/ 118 h 5785910"/>
                <a:gd name="connsiteX13-1045" fmla="*/ 3863622 w 5342334"/>
                <a:gd name="connsiteY13-1046" fmla="*/ 912639 h 5785910"/>
                <a:gd name="connsiteX14-1047" fmla="*/ 3674765 w 5342334"/>
                <a:gd name="connsiteY14-1048" fmla="*/ 2045786 h 5785910"/>
                <a:gd name="connsiteX15-1049" fmla="*/ 4585837 w 5342334"/>
                <a:gd name="connsiteY15-1050" fmla="*/ 2046833 h 5785910"/>
                <a:gd name="connsiteX16-1051" fmla="*/ 4775401 w 5342334"/>
                <a:gd name="connsiteY16-1052" fmla="*/ 2003486 h 5785910"/>
                <a:gd name="connsiteX17-1053" fmla="*/ 5203724 w 5342334"/>
                <a:gd name="connsiteY17-1054" fmla="*/ 2381935 h 5785910"/>
                <a:gd name="connsiteX18-1055" fmla="*/ 4980124 w 5342334"/>
                <a:gd name="connsiteY18-1056" fmla="*/ 2705696 h 5785910"/>
                <a:gd name="connsiteX19-1057" fmla="*/ 5342334 w 5342334"/>
                <a:gd name="connsiteY19-1058" fmla="*/ 3258997 h 5785910"/>
                <a:gd name="connsiteX20-1059" fmla="*/ 5107100 w 5342334"/>
                <a:gd name="connsiteY20-1060" fmla="*/ 3754493 h 5785910"/>
                <a:gd name="connsiteX21-1061" fmla="*/ 5342334 w 5342334"/>
                <a:gd name="connsiteY21-1062" fmla="*/ 4140580 h 5785910"/>
                <a:gd name="connsiteX22-1063" fmla="*/ 4844706 w 5342334"/>
                <a:gd name="connsiteY22-1064" fmla="*/ 4606676 h 5785910"/>
                <a:gd name="connsiteX23-1065" fmla="*/ 4790537 w 5342334"/>
                <a:gd name="connsiteY23-1066" fmla="*/ 4596433 h 5785910"/>
                <a:gd name="connsiteX24-1067" fmla="*/ 4802287 w 5342334"/>
                <a:gd name="connsiteY24-1068" fmla="*/ 4606672 h 5785910"/>
                <a:gd name="connsiteX25-1069" fmla="*/ 5191248 w 5342334"/>
                <a:gd name="connsiteY25-1070" fmla="*/ 4997228 h 5785910"/>
                <a:gd name="connsiteX26-1071" fmla="*/ 4866278 w 5342334"/>
                <a:gd name="connsiteY26-1072" fmla="*/ 5435572 h 5785910"/>
                <a:gd name="connsiteX27-1073" fmla="*/ 4581456 w 5342334"/>
                <a:gd name="connsiteY27-1074" fmla="*/ 5443059 h 5785910"/>
                <a:gd name="connsiteX28-1075" fmla="*/ 4593578 w 5342334"/>
                <a:gd name="connsiteY28-1076" fmla="*/ 5444848 h 5785910"/>
                <a:gd name="connsiteX29-1077" fmla="*/ 4581281 w 5342334"/>
                <a:gd name="connsiteY29-1078" fmla="*/ 5445228 h 5785910"/>
                <a:gd name="connsiteX30-1079" fmla="*/ 2168410 w 5342334"/>
                <a:gd name="connsiteY30-1080" fmla="*/ 5525146 h 5785910"/>
                <a:gd name="connsiteX31-1081" fmla="*/ 1445968 w 5342334"/>
                <a:gd name="connsiteY31-1082" fmla="*/ 3310386 h 5785910"/>
                <a:gd name="connsiteX32-1083" fmla="*/ 1446532 w 5342334"/>
                <a:gd name="connsiteY32-1084" fmla="*/ 2941092 h 5785910"/>
                <a:gd name="connsiteX33-1085" fmla="*/ 1514723 w 5342334"/>
                <a:gd name="connsiteY33-1086" fmla="*/ 2929703 h 5785910"/>
                <a:gd name="connsiteX34-1087" fmla="*/ 1975047 w 5342334"/>
                <a:gd name="connsiteY34-1088" fmla="*/ 2725675 h 5785910"/>
                <a:gd name="connsiteX35-1089" fmla="*/ 2654934 w 5342334"/>
                <a:gd name="connsiteY35-1090" fmla="*/ 1630299 h 5785910"/>
                <a:gd name="connsiteX36-1091" fmla="*/ 3108192 w 5342334"/>
                <a:gd name="connsiteY36-1092" fmla="*/ 686009 h 5785910"/>
                <a:gd name="connsiteX37-1093" fmla="*/ 3334821 w 5342334"/>
                <a:gd name="connsiteY37-1094" fmla="*/ 6121 h 5785910"/>
                <a:gd name="connsiteX38-1095" fmla="*/ 3380735 w 5342334"/>
                <a:gd name="connsiteY38-1096" fmla="*/ 118 h 5785910"/>
                <a:gd name="connsiteX0-1097" fmla="*/ 1438934 w 5342334"/>
                <a:gd name="connsiteY0-1098" fmla="*/ 2944008 h 5785910"/>
                <a:gd name="connsiteX1-1099" fmla="*/ 1441770 w 5342334"/>
                <a:gd name="connsiteY1-1100" fmla="*/ 2943473 h 5785910"/>
                <a:gd name="connsiteX2-1101" fmla="*/ 1438934 w 5342334"/>
                <a:gd name="connsiteY2-1102" fmla="*/ 2944008 h 5785910"/>
                <a:gd name="connsiteX3-1103" fmla="*/ 1354605 w 5342334"/>
                <a:gd name="connsiteY3-1104" fmla="*/ 2912708 h 5785910"/>
                <a:gd name="connsiteX4-1105" fmla="*/ 1423317 w 5342334"/>
                <a:gd name="connsiteY4-1106" fmla="*/ 2947468 h 5785910"/>
                <a:gd name="connsiteX5-1107" fmla="*/ 1421525 w 5342334"/>
                <a:gd name="connsiteY5-1108" fmla="*/ 3320849 h 5785910"/>
                <a:gd name="connsiteX6-1109" fmla="*/ 2146318 w 5342334"/>
                <a:gd name="connsiteY6-1110" fmla="*/ 5548257 h 5785910"/>
                <a:gd name="connsiteX7-1111" fmla="*/ 2115204 w 5342334"/>
                <a:gd name="connsiteY7-1112" fmla="*/ 5553206 h 5785910"/>
                <a:gd name="connsiteX8-1113" fmla="*/ 1246460 w 5342334"/>
                <a:gd name="connsiteY8-1114" fmla="*/ 5785910 h 5785910"/>
                <a:gd name="connsiteX9-1115" fmla="*/ 0 w 5342334"/>
                <a:gd name="connsiteY9-1116" fmla="*/ 3148605 h 5785910"/>
                <a:gd name="connsiteX10-1117" fmla="*/ 1262428 w 5342334"/>
                <a:gd name="connsiteY10-1118" fmla="*/ 2938106 h 5785910"/>
                <a:gd name="connsiteX11-1119" fmla="*/ 1354605 w 5342334"/>
                <a:gd name="connsiteY11-1120" fmla="*/ 2912708 h 5785910"/>
                <a:gd name="connsiteX12-1121" fmla="*/ 3380735 w 5342334"/>
                <a:gd name="connsiteY12-1122" fmla="*/ 118 h 5785910"/>
                <a:gd name="connsiteX13-1123" fmla="*/ 3863622 w 5342334"/>
                <a:gd name="connsiteY13-1124" fmla="*/ 912639 h 5785910"/>
                <a:gd name="connsiteX14-1125" fmla="*/ 3674765 w 5342334"/>
                <a:gd name="connsiteY14-1126" fmla="*/ 2045786 h 5785910"/>
                <a:gd name="connsiteX15-1127" fmla="*/ 4585837 w 5342334"/>
                <a:gd name="connsiteY15-1128" fmla="*/ 2046833 h 5785910"/>
                <a:gd name="connsiteX16-1129" fmla="*/ 4775401 w 5342334"/>
                <a:gd name="connsiteY16-1130" fmla="*/ 2003486 h 5785910"/>
                <a:gd name="connsiteX17-1131" fmla="*/ 5203724 w 5342334"/>
                <a:gd name="connsiteY17-1132" fmla="*/ 2381935 h 5785910"/>
                <a:gd name="connsiteX18-1133" fmla="*/ 4980124 w 5342334"/>
                <a:gd name="connsiteY18-1134" fmla="*/ 2705696 h 5785910"/>
                <a:gd name="connsiteX19-1135" fmla="*/ 5342334 w 5342334"/>
                <a:gd name="connsiteY19-1136" fmla="*/ 3258997 h 5785910"/>
                <a:gd name="connsiteX20-1137" fmla="*/ 5107100 w 5342334"/>
                <a:gd name="connsiteY20-1138" fmla="*/ 3754493 h 5785910"/>
                <a:gd name="connsiteX21-1139" fmla="*/ 5342334 w 5342334"/>
                <a:gd name="connsiteY21-1140" fmla="*/ 4140580 h 5785910"/>
                <a:gd name="connsiteX22-1141" fmla="*/ 4844706 w 5342334"/>
                <a:gd name="connsiteY22-1142" fmla="*/ 4606676 h 5785910"/>
                <a:gd name="connsiteX23-1143" fmla="*/ 4790537 w 5342334"/>
                <a:gd name="connsiteY23-1144" fmla="*/ 4596433 h 5785910"/>
                <a:gd name="connsiteX24-1145" fmla="*/ 4802287 w 5342334"/>
                <a:gd name="connsiteY24-1146" fmla="*/ 4606672 h 5785910"/>
                <a:gd name="connsiteX25-1147" fmla="*/ 5191248 w 5342334"/>
                <a:gd name="connsiteY25-1148" fmla="*/ 4997228 h 5785910"/>
                <a:gd name="connsiteX26-1149" fmla="*/ 4866278 w 5342334"/>
                <a:gd name="connsiteY26-1150" fmla="*/ 5435572 h 5785910"/>
                <a:gd name="connsiteX27-1151" fmla="*/ 4581456 w 5342334"/>
                <a:gd name="connsiteY27-1152" fmla="*/ 5443059 h 5785910"/>
                <a:gd name="connsiteX28-1153" fmla="*/ 4593578 w 5342334"/>
                <a:gd name="connsiteY28-1154" fmla="*/ 5444848 h 5785910"/>
                <a:gd name="connsiteX29-1155" fmla="*/ 4581281 w 5342334"/>
                <a:gd name="connsiteY29-1156" fmla="*/ 5445228 h 5785910"/>
                <a:gd name="connsiteX30-1157" fmla="*/ 2168410 w 5342334"/>
                <a:gd name="connsiteY30-1158" fmla="*/ 5525146 h 5785910"/>
                <a:gd name="connsiteX31-1159" fmla="*/ 1446532 w 5342334"/>
                <a:gd name="connsiteY31-1160" fmla="*/ 2941092 h 5785910"/>
                <a:gd name="connsiteX32-1161" fmla="*/ 1514723 w 5342334"/>
                <a:gd name="connsiteY32-1162" fmla="*/ 2929703 h 5785910"/>
                <a:gd name="connsiteX33-1163" fmla="*/ 1975047 w 5342334"/>
                <a:gd name="connsiteY33-1164" fmla="*/ 2725675 h 5785910"/>
                <a:gd name="connsiteX34-1165" fmla="*/ 2654934 w 5342334"/>
                <a:gd name="connsiteY34-1166" fmla="*/ 1630299 h 5785910"/>
                <a:gd name="connsiteX35-1167" fmla="*/ 3108192 w 5342334"/>
                <a:gd name="connsiteY35-1168" fmla="*/ 686009 h 5785910"/>
                <a:gd name="connsiteX36-1169" fmla="*/ 3334821 w 5342334"/>
                <a:gd name="connsiteY36-1170" fmla="*/ 6121 h 5785910"/>
                <a:gd name="connsiteX37-1171" fmla="*/ 3380735 w 5342334"/>
                <a:gd name="connsiteY37-1172" fmla="*/ 118 h 5785910"/>
                <a:gd name="connsiteX0-1173" fmla="*/ 1438934 w 5342334"/>
                <a:gd name="connsiteY0-1174" fmla="*/ 2944008 h 5785910"/>
                <a:gd name="connsiteX1-1175" fmla="*/ 1441770 w 5342334"/>
                <a:gd name="connsiteY1-1176" fmla="*/ 2943473 h 5785910"/>
                <a:gd name="connsiteX2-1177" fmla="*/ 1438934 w 5342334"/>
                <a:gd name="connsiteY2-1178" fmla="*/ 2944008 h 5785910"/>
                <a:gd name="connsiteX3-1179" fmla="*/ 1354605 w 5342334"/>
                <a:gd name="connsiteY3-1180" fmla="*/ 2912708 h 5785910"/>
                <a:gd name="connsiteX4-1181" fmla="*/ 1423317 w 5342334"/>
                <a:gd name="connsiteY4-1182" fmla="*/ 2947468 h 5785910"/>
                <a:gd name="connsiteX5-1183" fmla="*/ 1421525 w 5342334"/>
                <a:gd name="connsiteY5-1184" fmla="*/ 3320849 h 5785910"/>
                <a:gd name="connsiteX6-1185" fmla="*/ 2146318 w 5342334"/>
                <a:gd name="connsiteY6-1186" fmla="*/ 5548257 h 5785910"/>
                <a:gd name="connsiteX7-1187" fmla="*/ 2115204 w 5342334"/>
                <a:gd name="connsiteY7-1188" fmla="*/ 5553206 h 5785910"/>
                <a:gd name="connsiteX8-1189" fmla="*/ 1246460 w 5342334"/>
                <a:gd name="connsiteY8-1190" fmla="*/ 5785910 h 5785910"/>
                <a:gd name="connsiteX9-1191" fmla="*/ 0 w 5342334"/>
                <a:gd name="connsiteY9-1192" fmla="*/ 3148605 h 5785910"/>
                <a:gd name="connsiteX10-1193" fmla="*/ 1262428 w 5342334"/>
                <a:gd name="connsiteY10-1194" fmla="*/ 2938106 h 5785910"/>
                <a:gd name="connsiteX11-1195" fmla="*/ 1354605 w 5342334"/>
                <a:gd name="connsiteY11-1196" fmla="*/ 2912708 h 5785910"/>
                <a:gd name="connsiteX12-1197" fmla="*/ 3380735 w 5342334"/>
                <a:gd name="connsiteY12-1198" fmla="*/ 118 h 5785910"/>
                <a:gd name="connsiteX13-1199" fmla="*/ 3863622 w 5342334"/>
                <a:gd name="connsiteY13-1200" fmla="*/ 912639 h 5785910"/>
                <a:gd name="connsiteX14-1201" fmla="*/ 3674765 w 5342334"/>
                <a:gd name="connsiteY14-1202" fmla="*/ 2045786 h 5785910"/>
                <a:gd name="connsiteX15-1203" fmla="*/ 4585837 w 5342334"/>
                <a:gd name="connsiteY15-1204" fmla="*/ 2046833 h 5785910"/>
                <a:gd name="connsiteX16-1205" fmla="*/ 4775401 w 5342334"/>
                <a:gd name="connsiteY16-1206" fmla="*/ 2003486 h 5785910"/>
                <a:gd name="connsiteX17-1207" fmla="*/ 5203724 w 5342334"/>
                <a:gd name="connsiteY17-1208" fmla="*/ 2381935 h 5785910"/>
                <a:gd name="connsiteX18-1209" fmla="*/ 4980124 w 5342334"/>
                <a:gd name="connsiteY18-1210" fmla="*/ 2705696 h 5785910"/>
                <a:gd name="connsiteX19-1211" fmla="*/ 5342334 w 5342334"/>
                <a:gd name="connsiteY19-1212" fmla="*/ 3258997 h 5785910"/>
                <a:gd name="connsiteX20-1213" fmla="*/ 5107100 w 5342334"/>
                <a:gd name="connsiteY20-1214" fmla="*/ 3754493 h 5785910"/>
                <a:gd name="connsiteX21-1215" fmla="*/ 5342334 w 5342334"/>
                <a:gd name="connsiteY21-1216" fmla="*/ 4140580 h 5785910"/>
                <a:gd name="connsiteX22-1217" fmla="*/ 4844706 w 5342334"/>
                <a:gd name="connsiteY22-1218" fmla="*/ 4606676 h 5785910"/>
                <a:gd name="connsiteX23-1219" fmla="*/ 4790537 w 5342334"/>
                <a:gd name="connsiteY23-1220" fmla="*/ 4596433 h 5785910"/>
                <a:gd name="connsiteX24-1221" fmla="*/ 4802287 w 5342334"/>
                <a:gd name="connsiteY24-1222" fmla="*/ 4606672 h 5785910"/>
                <a:gd name="connsiteX25-1223" fmla="*/ 5191248 w 5342334"/>
                <a:gd name="connsiteY25-1224" fmla="*/ 4997228 h 5785910"/>
                <a:gd name="connsiteX26-1225" fmla="*/ 4866278 w 5342334"/>
                <a:gd name="connsiteY26-1226" fmla="*/ 5435572 h 5785910"/>
                <a:gd name="connsiteX27-1227" fmla="*/ 4581456 w 5342334"/>
                <a:gd name="connsiteY27-1228" fmla="*/ 5443059 h 5785910"/>
                <a:gd name="connsiteX28-1229" fmla="*/ 4593578 w 5342334"/>
                <a:gd name="connsiteY28-1230" fmla="*/ 5444848 h 5785910"/>
                <a:gd name="connsiteX29-1231" fmla="*/ 4581281 w 5342334"/>
                <a:gd name="connsiteY29-1232" fmla="*/ 5445228 h 5785910"/>
                <a:gd name="connsiteX30-1233" fmla="*/ 2168410 w 5342334"/>
                <a:gd name="connsiteY30-1234" fmla="*/ 5525146 h 5785910"/>
                <a:gd name="connsiteX31-1235" fmla="*/ 1446532 w 5342334"/>
                <a:gd name="connsiteY31-1236" fmla="*/ 2941092 h 5785910"/>
                <a:gd name="connsiteX32-1237" fmla="*/ 1514723 w 5342334"/>
                <a:gd name="connsiteY32-1238" fmla="*/ 2929703 h 5785910"/>
                <a:gd name="connsiteX33-1239" fmla="*/ 1975047 w 5342334"/>
                <a:gd name="connsiteY33-1240" fmla="*/ 2725675 h 5785910"/>
                <a:gd name="connsiteX34-1241" fmla="*/ 2654934 w 5342334"/>
                <a:gd name="connsiteY34-1242" fmla="*/ 1630299 h 5785910"/>
                <a:gd name="connsiteX35-1243" fmla="*/ 3108192 w 5342334"/>
                <a:gd name="connsiteY35-1244" fmla="*/ 686009 h 5785910"/>
                <a:gd name="connsiteX36-1245" fmla="*/ 3334821 w 5342334"/>
                <a:gd name="connsiteY36-1246" fmla="*/ 6121 h 5785910"/>
                <a:gd name="connsiteX37-1247" fmla="*/ 3380735 w 5342334"/>
                <a:gd name="connsiteY37-1248" fmla="*/ 118 h 5785910"/>
                <a:gd name="connsiteX0-1249" fmla="*/ 1438934 w 5342334"/>
                <a:gd name="connsiteY0-1250" fmla="*/ 2944008 h 5785910"/>
                <a:gd name="connsiteX1-1251" fmla="*/ 1441770 w 5342334"/>
                <a:gd name="connsiteY1-1252" fmla="*/ 2943473 h 5785910"/>
                <a:gd name="connsiteX2-1253" fmla="*/ 1438934 w 5342334"/>
                <a:gd name="connsiteY2-1254" fmla="*/ 2944008 h 5785910"/>
                <a:gd name="connsiteX3-1255" fmla="*/ 1354605 w 5342334"/>
                <a:gd name="connsiteY3-1256" fmla="*/ 2912708 h 5785910"/>
                <a:gd name="connsiteX4-1257" fmla="*/ 1423317 w 5342334"/>
                <a:gd name="connsiteY4-1258" fmla="*/ 2947468 h 5785910"/>
                <a:gd name="connsiteX5-1259" fmla="*/ 1421525 w 5342334"/>
                <a:gd name="connsiteY5-1260" fmla="*/ 3320849 h 5785910"/>
                <a:gd name="connsiteX6-1261" fmla="*/ 2146318 w 5342334"/>
                <a:gd name="connsiteY6-1262" fmla="*/ 5548257 h 5785910"/>
                <a:gd name="connsiteX7-1263" fmla="*/ 2115204 w 5342334"/>
                <a:gd name="connsiteY7-1264" fmla="*/ 5553206 h 5785910"/>
                <a:gd name="connsiteX8-1265" fmla="*/ 1246460 w 5342334"/>
                <a:gd name="connsiteY8-1266" fmla="*/ 5785910 h 5785910"/>
                <a:gd name="connsiteX9-1267" fmla="*/ 0 w 5342334"/>
                <a:gd name="connsiteY9-1268" fmla="*/ 3148605 h 5785910"/>
                <a:gd name="connsiteX10-1269" fmla="*/ 1262428 w 5342334"/>
                <a:gd name="connsiteY10-1270" fmla="*/ 2938106 h 5785910"/>
                <a:gd name="connsiteX11-1271" fmla="*/ 1354605 w 5342334"/>
                <a:gd name="connsiteY11-1272" fmla="*/ 2912708 h 5785910"/>
                <a:gd name="connsiteX12-1273" fmla="*/ 3380735 w 5342334"/>
                <a:gd name="connsiteY12-1274" fmla="*/ 118 h 5785910"/>
                <a:gd name="connsiteX13-1275" fmla="*/ 3863622 w 5342334"/>
                <a:gd name="connsiteY13-1276" fmla="*/ 912639 h 5785910"/>
                <a:gd name="connsiteX14-1277" fmla="*/ 3674765 w 5342334"/>
                <a:gd name="connsiteY14-1278" fmla="*/ 2045786 h 5785910"/>
                <a:gd name="connsiteX15-1279" fmla="*/ 4585837 w 5342334"/>
                <a:gd name="connsiteY15-1280" fmla="*/ 2046833 h 5785910"/>
                <a:gd name="connsiteX16-1281" fmla="*/ 4775401 w 5342334"/>
                <a:gd name="connsiteY16-1282" fmla="*/ 2003486 h 5785910"/>
                <a:gd name="connsiteX17-1283" fmla="*/ 5203724 w 5342334"/>
                <a:gd name="connsiteY17-1284" fmla="*/ 2381935 h 5785910"/>
                <a:gd name="connsiteX18-1285" fmla="*/ 4980124 w 5342334"/>
                <a:gd name="connsiteY18-1286" fmla="*/ 2705696 h 5785910"/>
                <a:gd name="connsiteX19-1287" fmla="*/ 5342334 w 5342334"/>
                <a:gd name="connsiteY19-1288" fmla="*/ 3258997 h 5785910"/>
                <a:gd name="connsiteX20-1289" fmla="*/ 5107100 w 5342334"/>
                <a:gd name="connsiteY20-1290" fmla="*/ 3754493 h 5785910"/>
                <a:gd name="connsiteX21-1291" fmla="*/ 5342334 w 5342334"/>
                <a:gd name="connsiteY21-1292" fmla="*/ 4140580 h 5785910"/>
                <a:gd name="connsiteX22-1293" fmla="*/ 4844706 w 5342334"/>
                <a:gd name="connsiteY22-1294" fmla="*/ 4606676 h 5785910"/>
                <a:gd name="connsiteX23-1295" fmla="*/ 4790537 w 5342334"/>
                <a:gd name="connsiteY23-1296" fmla="*/ 4596433 h 5785910"/>
                <a:gd name="connsiteX24-1297" fmla="*/ 4802287 w 5342334"/>
                <a:gd name="connsiteY24-1298" fmla="*/ 4606672 h 5785910"/>
                <a:gd name="connsiteX25-1299" fmla="*/ 5191248 w 5342334"/>
                <a:gd name="connsiteY25-1300" fmla="*/ 4997228 h 5785910"/>
                <a:gd name="connsiteX26-1301" fmla="*/ 4866278 w 5342334"/>
                <a:gd name="connsiteY26-1302" fmla="*/ 5435572 h 5785910"/>
                <a:gd name="connsiteX27-1303" fmla="*/ 4581456 w 5342334"/>
                <a:gd name="connsiteY27-1304" fmla="*/ 5443059 h 5785910"/>
                <a:gd name="connsiteX28-1305" fmla="*/ 4593578 w 5342334"/>
                <a:gd name="connsiteY28-1306" fmla="*/ 5444848 h 5785910"/>
                <a:gd name="connsiteX29-1307" fmla="*/ 4581281 w 5342334"/>
                <a:gd name="connsiteY29-1308" fmla="*/ 5445228 h 5785910"/>
                <a:gd name="connsiteX30-1309" fmla="*/ 2168410 w 5342334"/>
                <a:gd name="connsiteY30-1310" fmla="*/ 5525146 h 5785910"/>
                <a:gd name="connsiteX31-1311" fmla="*/ 1514723 w 5342334"/>
                <a:gd name="connsiteY31-1312" fmla="*/ 2929703 h 5785910"/>
                <a:gd name="connsiteX32-1313" fmla="*/ 1975047 w 5342334"/>
                <a:gd name="connsiteY32-1314" fmla="*/ 2725675 h 5785910"/>
                <a:gd name="connsiteX33-1315" fmla="*/ 2654934 w 5342334"/>
                <a:gd name="connsiteY33-1316" fmla="*/ 1630299 h 5785910"/>
                <a:gd name="connsiteX34-1317" fmla="*/ 3108192 w 5342334"/>
                <a:gd name="connsiteY34-1318" fmla="*/ 686009 h 5785910"/>
                <a:gd name="connsiteX35-1319" fmla="*/ 3334821 w 5342334"/>
                <a:gd name="connsiteY35-1320" fmla="*/ 6121 h 5785910"/>
                <a:gd name="connsiteX36-1321" fmla="*/ 3380735 w 5342334"/>
                <a:gd name="connsiteY36-1322" fmla="*/ 118 h 5785910"/>
                <a:gd name="connsiteX0-1323" fmla="*/ 1438934 w 5342334"/>
                <a:gd name="connsiteY0-1324" fmla="*/ 2944008 h 5785910"/>
                <a:gd name="connsiteX1-1325" fmla="*/ 1441770 w 5342334"/>
                <a:gd name="connsiteY1-1326" fmla="*/ 2943473 h 5785910"/>
                <a:gd name="connsiteX2-1327" fmla="*/ 1438934 w 5342334"/>
                <a:gd name="connsiteY2-1328" fmla="*/ 2944008 h 5785910"/>
                <a:gd name="connsiteX3-1329" fmla="*/ 1354605 w 5342334"/>
                <a:gd name="connsiteY3-1330" fmla="*/ 2912708 h 5785910"/>
                <a:gd name="connsiteX4-1331" fmla="*/ 1423317 w 5342334"/>
                <a:gd name="connsiteY4-1332" fmla="*/ 2947468 h 5785910"/>
                <a:gd name="connsiteX5-1333" fmla="*/ 1421525 w 5342334"/>
                <a:gd name="connsiteY5-1334" fmla="*/ 3320849 h 5785910"/>
                <a:gd name="connsiteX6-1335" fmla="*/ 2146318 w 5342334"/>
                <a:gd name="connsiteY6-1336" fmla="*/ 5548257 h 5785910"/>
                <a:gd name="connsiteX7-1337" fmla="*/ 2115204 w 5342334"/>
                <a:gd name="connsiteY7-1338" fmla="*/ 5553206 h 5785910"/>
                <a:gd name="connsiteX8-1339" fmla="*/ 1246460 w 5342334"/>
                <a:gd name="connsiteY8-1340" fmla="*/ 5785910 h 5785910"/>
                <a:gd name="connsiteX9-1341" fmla="*/ 0 w 5342334"/>
                <a:gd name="connsiteY9-1342" fmla="*/ 3148605 h 5785910"/>
                <a:gd name="connsiteX10-1343" fmla="*/ 1262428 w 5342334"/>
                <a:gd name="connsiteY10-1344" fmla="*/ 2938106 h 5785910"/>
                <a:gd name="connsiteX11-1345" fmla="*/ 1354605 w 5342334"/>
                <a:gd name="connsiteY11-1346" fmla="*/ 2912708 h 5785910"/>
                <a:gd name="connsiteX12-1347" fmla="*/ 3380735 w 5342334"/>
                <a:gd name="connsiteY12-1348" fmla="*/ 118 h 5785910"/>
                <a:gd name="connsiteX13-1349" fmla="*/ 3863622 w 5342334"/>
                <a:gd name="connsiteY13-1350" fmla="*/ 912639 h 5785910"/>
                <a:gd name="connsiteX14-1351" fmla="*/ 3674765 w 5342334"/>
                <a:gd name="connsiteY14-1352" fmla="*/ 2045786 h 5785910"/>
                <a:gd name="connsiteX15-1353" fmla="*/ 4585837 w 5342334"/>
                <a:gd name="connsiteY15-1354" fmla="*/ 2046833 h 5785910"/>
                <a:gd name="connsiteX16-1355" fmla="*/ 4775401 w 5342334"/>
                <a:gd name="connsiteY16-1356" fmla="*/ 2003486 h 5785910"/>
                <a:gd name="connsiteX17-1357" fmla="*/ 5203724 w 5342334"/>
                <a:gd name="connsiteY17-1358" fmla="*/ 2381935 h 5785910"/>
                <a:gd name="connsiteX18-1359" fmla="*/ 4980124 w 5342334"/>
                <a:gd name="connsiteY18-1360" fmla="*/ 2705696 h 5785910"/>
                <a:gd name="connsiteX19-1361" fmla="*/ 5342334 w 5342334"/>
                <a:gd name="connsiteY19-1362" fmla="*/ 3258997 h 5785910"/>
                <a:gd name="connsiteX20-1363" fmla="*/ 5107100 w 5342334"/>
                <a:gd name="connsiteY20-1364" fmla="*/ 3754493 h 5785910"/>
                <a:gd name="connsiteX21-1365" fmla="*/ 5342334 w 5342334"/>
                <a:gd name="connsiteY21-1366" fmla="*/ 4140580 h 5785910"/>
                <a:gd name="connsiteX22-1367" fmla="*/ 4844706 w 5342334"/>
                <a:gd name="connsiteY22-1368" fmla="*/ 4606676 h 5785910"/>
                <a:gd name="connsiteX23-1369" fmla="*/ 4790537 w 5342334"/>
                <a:gd name="connsiteY23-1370" fmla="*/ 4596433 h 5785910"/>
                <a:gd name="connsiteX24-1371" fmla="*/ 4802287 w 5342334"/>
                <a:gd name="connsiteY24-1372" fmla="*/ 4606672 h 5785910"/>
                <a:gd name="connsiteX25-1373" fmla="*/ 5191248 w 5342334"/>
                <a:gd name="connsiteY25-1374" fmla="*/ 4997228 h 5785910"/>
                <a:gd name="connsiteX26-1375" fmla="*/ 4866278 w 5342334"/>
                <a:gd name="connsiteY26-1376" fmla="*/ 5435572 h 5785910"/>
                <a:gd name="connsiteX27-1377" fmla="*/ 4581456 w 5342334"/>
                <a:gd name="connsiteY27-1378" fmla="*/ 5443059 h 5785910"/>
                <a:gd name="connsiteX28-1379" fmla="*/ 4593578 w 5342334"/>
                <a:gd name="connsiteY28-1380" fmla="*/ 5444848 h 5785910"/>
                <a:gd name="connsiteX29-1381" fmla="*/ 4581281 w 5342334"/>
                <a:gd name="connsiteY29-1382" fmla="*/ 5445228 h 5785910"/>
                <a:gd name="connsiteX30-1383" fmla="*/ 2168410 w 5342334"/>
                <a:gd name="connsiteY30-1384" fmla="*/ 5525146 h 5785910"/>
                <a:gd name="connsiteX31-1385" fmla="*/ 1514723 w 5342334"/>
                <a:gd name="connsiteY31-1386" fmla="*/ 2929703 h 5785910"/>
                <a:gd name="connsiteX32-1387" fmla="*/ 1975047 w 5342334"/>
                <a:gd name="connsiteY32-1388" fmla="*/ 2725675 h 5785910"/>
                <a:gd name="connsiteX33-1389" fmla="*/ 2654934 w 5342334"/>
                <a:gd name="connsiteY33-1390" fmla="*/ 1630299 h 5785910"/>
                <a:gd name="connsiteX34-1391" fmla="*/ 3108192 w 5342334"/>
                <a:gd name="connsiteY34-1392" fmla="*/ 686009 h 5785910"/>
                <a:gd name="connsiteX35-1393" fmla="*/ 3334821 w 5342334"/>
                <a:gd name="connsiteY35-1394" fmla="*/ 6121 h 5785910"/>
                <a:gd name="connsiteX36-1395" fmla="*/ 3380735 w 5342334"/>
                <a:gd name="connsiteY36-1396" fmla="*/ 118 h 5785910"/>
                <a:gd name="connsiteX0-1397" fmla="*/ 1438934 w 5342334"/>
                <a:gd name="connsiteY0-1398" fmla="*/ 2944008 h 5785910"/>
                <a:gd name="connsiteX1-1399" fmla="*/ 1441770 w 5342334"/>
                <a:gd name="connsiteY1-1400" fmla="*/ 2943473 h 5785910"/>
                <a:gd name="connsiteX2-1401" fmla="*/ 1438934 w 5342334"/>
                <a:gd name="connsiteY2-1402" fmla="*/ 2944008 h 5785910"/>
                <a:gd name="connsiteX3-1403" fmla="*/ 1354605 w 5342334"/>
                <a:gd name="connsiteY3-1404" fmla="*/ 2912708 h 5785910"/>
                <a:gd name="connsiteX4-1405" fmla="*/ 1423317 w 5342334"/>
                <a:gd name="connsiteY4-1406" fmla="*/ 2947468 h 5785910"/>
                <a:gd name="connsiteX5-1407" fmla="*/ 1421525 w 5342334"/>
                <a:gd name="connsiteY5-1408" fmla="*/ 3320849 h 5785910"/>
                <a:gd name="connsiteX6-1409" fmla="*/ 2146318 w 5342334"/>
                <a:gd name="connsiteY6-1410" fmla="*/ 5548257 h 5785910"/>
                <a:gd name="connsiteX7-1411" fmla="*/ 2115204 w 5342334"/>
                <a:gd name="connsiteY7-1412" fmla="*/ 5553206 h 5785910"/>
                <a:gd name="connsiteX8-1413" fmla="*/ 1246460 w 5342334"/>
                <a:gd name="connsiteY8-1414" fmla="*/ 5785910 h 5785910"/>
                <a:gd name="connsiteX9-1415" fmla="*/ 0 w 5342334"/>
                <a:gd name="connsiteY9-1416" fmla="*/ 3148605 h 5785910"/>
                <a:gd name="connsiteX10-1417" fmla="*/ 1262428 w 5342334"/>
                <a:gd name="connsiteY10-1418" fmla="*/ 2938106 h 5785910"/>
                <a:gd name="connsiteX11-1419" fmla="*/ 1354605 w 5342334"/>
                <a:gd name="connsiteY11-1420" fmla="*/ 2912708 h 5785910"/>
                <a:gd name="connsiteX12-1421" fmla="*/ 3380735 w 5342334"/>
                <a:gd name="connsiteY12-1422" fmla="*/ 118 h 5785910"/>
                <a:gd name="connsiteX13-1423" fmla="*/ 3863622 w 5342334"/>
                <a:gd name="connsiteY13-1424" fmla="*/ 912639 h 5785910"/>
                <a:gd name="connsiteX14-1425" fmla="*/ 3674765 w 5342334"/>
                <a:gd name="connsiteY14-1426" fmla="*/ 2045786 h 5785910"/>
                <a:gd name="connsiteX15-1427" fmla="*/ 4585837 w 5342334"/>
                <a:gd name="connsiteY15-1428" fmla="*/ 2046833 h 5785910"/>
                <a:gd name="connsiteX16-1429" fmla="*/ 4775401 w 5342334"/>
                <a:gd name="connsiteY16-1430" fmla="*/ 2003486 h 5785910"/>
                <a:gd name="connsiteX17-1431" fmla="*/ 5203724 w 5342334"/>
                <a:gd name="connsiteY17-1432" fmla="*/ 2381935 h 5785910"/>
                <a:gd name="connsiteX18-1433" fmla="*/ 4980124 w 5342334"/>
                <a:gd name="connsiteY18-1434" fmla="*/ 2705696 h 5785910"/>
                <a:gd name="connsiteX19-1435" fmla="*/ 5342334 w 5342334"/>
                <a:gd name="connsiteY19-1436" fmla="*/ 3258997 h 5785910"/>
                <a:gd name="connsiteX20-1437" fmla="*/ 5107100 w 5342334"/>
                <a:gd name="connsiteY20-1438" fmla="*/ 3754493 h 5785910"/>
                <a:gd name="connsiteX21-1439" fmla="*/ 5342334 w 5342334"/>
                <a:gd name="connsiteY21-1440" fmla="*/ 4140580 h 5785910"/>
                <a:gd name="connsiteX22-1441" fmla="*/ 4844706 w 5342334"/>
                <a:gd name="connsiteY22-1442" fmla="*/ 4606676 h 5785910"/>
                <a:gd name="connsiteX23-1443" fmla="*/ 4790537 w 5342334"/>
                <a:gd name="connsiteY23-1444" fmla="*/ 4596433 h 5785910"/>
                <a:gd name="connsiteX24-1445" fmla="*/ 4802287 w 5342334"/>
                <a:gd name="connsiteY24-1446" fmla="*/ 4606672 h 5785910"/>
                <a:gd name="connsiteX25-1447" fmla="*/ 5191248 w 5342334"/>
                <a:gd name="connsiteY25-1448" fmla="*/ 4997228 h 5785910"/>
                <a:gd name="connsiteX26-1449" fmla="*/ 4866278 w 5342334"/>
                <a:gd name="connsiteY26-1450" fmla="*/ 5435572 h 5785910"/>
                <a:gd name="connsiteX27-1451" fmla="*/ 4581456 w 5342334"/>
                <a:gd name="connsiteY27-1452" fmla="*/ 5443059 h 5785910"/>
                <a:gd name="connsiteX28-1453" fmla="*/ 4593578 w 5342334"/>
                <a:gd name="connsiteY28-1454" fmla="*/ 5444848 h 5785910"/>
                <a:gd name="connsiteX29-1455" fmla="*/ 4581281 w 5342334"/>
                <a:gd name="connsiteY29-1456" fmla="*/ 5445228 h 5785910"/>
                <a:gd name="connsiteX30-1457" fmla="*/ 2201665 w 5342334"/>
                <a:gd name="connsiteY30-1458" fmla="*/ 5541774 h 5785910"/>
                <a:gd name="connsiteX31-1459" fmla="*/ 1514723 w 5342334"/>
                <a:gd name="connsiteY31-1460" fmla="*/ 2929703 h 5785910"/>
                <a:gd name="connsiteX32-1461" fmla="*/ 1975047 w 5342334"/>
                <a:gd name="connsiteY32-1462" fmla="*/ 2725675 h 5785910"/>
                <a:gd name="connsiteX33-1463" fmla="*/ 2654934 w 5342334"/>
                <a:gd name="connsiteY33-1464" fmla="*/ 1630299 h 5785910"/>
                <a:gd name="connsiteX34-1465" fmla="*/ 3108192 w 5342334"/>
                <a:gd name="connsiteY34-1466" fmla="*/ 686009 h 5785910"/>
                <a:gd name="connsiteX35-1467" fmla="*/ 3334821 w 5342334"/>
                <a:gd name="connsiteY35-1468" fmla="*/ 6121 h 5785910"/>
                <a:gd name="connsiteX36-1469" fmla="*/ 3380735 w 5342334"/>
                <a:gd name="connsiteY36-1470" fmla="*/ 118 h 5785910"/>
                <a:gd name="connsiteX0-1471" fmla="*/ 1438934 w 5342334"/>
                <a:gd name="connsiteY0-1472" fmla="*/ 2944008 h 5785910"/>
                <a:gd name="connsiteX1-1473" fmla="*/ 1441770 w 5342334"/>
                <a:gd name="connsiteY1-1474" fmla="*/ 2943473 h 5785910"/>
                <a:gd name="connsiteX2-1475" fmla="*/ 1438934 w 5342334"/>
                <a:gd name="connsiteY2-1476" fmla="*/ 2944008 h 5785910"/>
                <a:gd name="connsiteX3-1477" fmla="*/ 1354605 w 5342334"/>
                <a:gd name="connsiteY3-1478" fmla="*/ 2912708 h 5785910"/>
                <a:gd name="connsiteX4-1479" fmla="*/ 1423317 w 5342334"/>
                <a:gd name="connsiteY4-1480" fmla="*/ 2947468 h 5785910"/>
                <a:gd name="connsiteX5-1481" fmla="*/ 1421525 w 5342334"/>
                <a:gd name="connsiteY5-1482" fmla="*/ 3320849 h 5785910"/>
                <a:gd name="connsiteX6-1483" fmla="*/ 2146318 w 5342334"/>
                <a:gd name="connsiteY6-1484" fmla="*/ 5548257 h 5785910"/>
                <a:gd name="connsiteX7-1485" fmla="*/ 2115204 w 5342334"/>
                <a:gd name="connsiteY7-1486" fmla="*/ 5553206 h 5785910"/>
                <a:gd name="connsiteX8-1487" fmla="*/ 1246460 w 5342334"/>
                <a:gd name="connsiteY8-1488" fmla="*/ 5785910 h 5785910"/>
                <a:gd name="connsiteX9-1489" fmla="*/ 0 w 5342334"/>
                <a:gd name="connsiteY9-1490" fmla="*/ 3148605 h 5785910"/>
                <a:gd name="connsiteX10-1491" fmla="*/ 1262428 w 5342334"/>
                <a:gd name="connsiteY10-1492" fmla="*/ 2938106 h 5785910"/>
                <a:gd name="connsiteX11-1493" fmla="*/ 1354605 w 5342334"/>
                <a:gd name="connsiteY11-1494" fmla="*/ 2912708 h 5785910"/>
                <a:gd name="connsiteX12-1495" fmla="*/ 3380735 w 5342334"/>
                <a:gd name="connsiteY12-1496" fmla="*/ 118 h 5785910"/>
                <a:gd name="connsiteX13-1497" fmla="*/ 3863622 w 5342334"/>
                <a:gd name="connsiteY13-1498" fmla="*/ 912639 h 5785910"/>
                <a:gd name="connsiteX14-1499" fmla="*/ 3674765 w 5342334"/>
                <a:gd name="connsiteY14-1500" fmla="*/ 2045786 h 5785910"/>
                <a:gd name="connsiteX15-1501" fmla="*/ 4585837 w 5342334"/>
                <a:gd name="connsiteY15-1502" fmla="*/ 2046833 h 5785910"/>
                <a:gd name="connsiteX16-1503" fmla="*/ 4775401 w 5342334"/>
                <a:gd name="connsiteY16-1504" fmla="*/ 2003486 h 5785910"/>
                <a:gd name="connsiteX17-1505" fmla="*/ 5203724 w 5342334"/>
                <a:gd name="connsiteY17-1506" fmla="*/ 2381935 h 5785910"/>
                <a:gd name="connsiteX18-1507" fmla="*/ 4980124 w 5342334"/>
                <a:gd name="connsiteY18-1508" fmla="*/ 2705696 h 5785910"/>
                <a:gd name="connsiteX19-1509" fmla="*/ 5342334 w 5342334"/>
                <a:gd name="connsiteY19-1510" fmla="*/ 3258997 h 5785910"/>
                <a:gd name="connsiteX20-1511" fmla="*/ 5107100 w 5342334"/>
                <a:gd name="connsiteY20-1512" fmla="*/ 3754493 h 5785910"/>
                <a:gd name="connsiteX21-1513" fmla="*/ 5342334 w 5342334"/>
                <a:gd name="connsiteY21-1514" fmla="*/ 4140580 h 5785910"/>
                <a:gd name="connsiteX22-1515" fmla="*/ 4844706 w 5342334"/>
                <a:gd name="connsiteY22-1516" fmla="*/ 4606676 h 5785910"/>
                <a:gd name="connsiteX23-1517" fmla="*/ 4790537 w 5342334"/>
                <a:gd name="connsiteY23-1518" fmla="*/ 4596433 h 5785910"/>
                <a:gd name="connsiteX24-1519" fmla="*/ 4802287 w 5342334"/>
                <a:gd name="connsiteY24-1520" fmla="*/ 4606672 h 5785910"/>
                <a:gd name="connsiteX25-1521" fmla="*/ 5191248 w 5342334"/>
                <a:gd name="connsiteY25-1522" fmla="*/ 4997228 h 5785910"/>
                <a:gd name="connsiteX26-1523" fmla="*/ 4866278 w 5342334"/>
                <a:gd name="connsiteY26-1524" fmla="*/ 5435572 h 5785910"/>
                <a:gd name="connsiteX27-1525" fmla="*/ 4581456 w 5342334"/>
                <a:gd name="connsiteY27-1526" fmla="*/ 5443059 h 5785910"/>
                <a:gd name="connsiteX28-1527" fmla="*/ 4593578 w 5342334"/>
                <a:gd name="connsiteY28-1528" fmla="*/ 5444848 h 5785910"/>
                <a:gd name="connsiteX29-1529" fmla="*/ 4581281 w 5342334"/>
                <a:gd name="connsiteY29-1530" fmla="*/ 5445228 h 5785910"/>
                <a:gd name="connsiteX30-1531" fmla="*/ 2201665 w 5342334"/>
                <a:gd name="connsiteY30-1532" fmla="*/ 5541774 h 5785910"/>
                <a:gd name="connsiteX31-1533" fmla="*/ 1514723 w 5342334"/>
                <a:gd name="connsiteY31-1534" fmla="*/ 2929703 h 5785910"/>
                <a:gd name="connsiteX32-1535" fmla="*/ 1975047 w 5342334"/>
                <a:gd name="connsiteY32-1536" fmla="*/ 2725675 h 5785910"/>
                <a:gd name="connsiteX33-1537" fmla="*/ 2654934 w 5342334"/>
                <a:gd name="connsiteY33-1538" fmla="*/ 1630299 h 5785910"/>
                <a:gd name="connsiteX34-1539" fmla="*/ 3108192 w 5342334"/>
                <a:gd name="connsiteY34-1540" fmla="*/ 686009 h 5785910"/>
                <a:gd name="connsiteX35-1541" fmla="*/ 3334821 w 5342334"/>
                <a:gd name="connsiteY35-1542" fmla="*/ 6121 h 5785910"/>
                <a:gd name="connsiteX36-1543" fmla="*/ 3380735 w 5342334"/>
                <a:gd name="connsiteY36-1544" fmla="*/ 118 h 5785910"/>
                <a:gd name="connsiteX0-1545" fmla="*/ 1438934 w 5342334"/>
                <a:gd name="connsiteY0-1546" fmla="*/ 2944008 h 5785910"/>
                <a:gd name="connsiteX1-1547" fmla="*/ 1441770 w 5342334"/>
                <a:gd name="connsiteY1-1548" fmla="*/ 2943473 h 5785910"/>
                <a:gd name="connsiteX2-1549" fmla="*/ 1438934 w 5342334"/>
                <a:gd name="connsiteY2-1550" fmla="*/ 2944008 h 5785910"/>
                <a:gd name="connsiteX3-1551" fmla="*/ 1354605 w 5342334"/>
                <a:gd name="connsiteY3-1552" fmla="*/ 2912708 h 5785910"/>
                <a:gd name="connsiteX4-1553" fmla="*/ 1423317 w 5342334"/>
                <a:gd name="connsiteY4-1554" fmla="*/ 2947468 h 5785910"/>
                <a:gd name="connsiteX5-1555" fmla="*/ 1421525 w 5342334"/>
                <a:gd name="connsiteY5-1556" fmla="*/ 3320849 h 5785910"/>
                <a:gd name="connsiteX6-1557" fmla="*/ 2146318 w 5342334"/>
                <a:gd name="connsiteY6-1558" fmla="*/ 5548257 h 5785910"/>
                <a:gd name="connsiteX7-1559" fmla="*/ 2115204 w 5342334"/>
                <a:gd name="connsiteY7-1560" fmla="*/ 5553206 h 5785910"/>
                <a:gd name="connsiteX8-1561" fmla="*/ 1246460 w 5342334"/>
                <a:gd name="connsiteY8-1562" fmla="*/ 5785910 h 5785910"/>
                <a:gd name="connsiteX9-1563" fmla="*/ 0 w 5342334"/>
                <a:gd name="connsiteY9-1564" fmla="*/ 3148605 h 5785910"/>
                <a:gd name="connsiteX10-1565" fmla="*/ 1262428 w 5342334"/>
                <a:gd name="connsiteY10-1566" fmla="*/ 2938106 h 5785910"/>
                <a:gd name="connsiteX11-1567" fmla="*/ 1354605 w 5342334"/>
                <a:gd name="connsiteY11-1568" fmla="*/ 2912708 h 5785910"/>
                <a:gd name="connsiteX12-1569" fmla="*/ 3380735 w 5342334"/>
                <a:gd name="connsiteY12-1570" fmla="*/ 118 h 5785910"/>
                <a:gd name="connsiteX13-1571" fmla="*/ 3863622 w 5342334"/>
                <a:gd name="connsiteY13-1572" fmla="*/ 912639 h 5785910"/>
                <a:gd name="connsiteX14-1573" fmla="*/ 3674765 w 5342334"/>
                <a:gd name="connsiteY14-1574" fmla="*/ 2045786 h 5785910"/>
                <a:gd name="connsiteX15-1575" fmla="*/ 4585837 w 5342334"/>
                <a:gd name="connsiteY15-1576" fmla="*/ 2046833 h 5785910"/>
                <a:gd name="connsiteX16-1577" fmla="*/ 4775401 w 5342334"/>
                <a:gd name="connsiteY16-1578" fmla="*/ 2003486 h 5785910"/>
                <a:gd name="connsiteX17-1579" fmla="*/ 5203724 w 5342334"/>
                <a:gd name="connsiteY17-1580" fmla="*/ 2381935 h 5785910"/>
                <a:gd name="connsiteX18-1581" fmla="*/ 4980124 w 5342334"/>
                <a:gd name="connsiteY18-1582" fmla="*/ 2705696 h 5785910"/>
                <a:gd name="connsiteX19-1583" fmla="*/ 5342334 w 5342334"/>
                <a:gd name="connsiteY19-1584" fmla="*/ 3258997 h 5785910"/>
                <a:gd name="connsiteX20-1585" fmla="*/ 5107100 w 5342334"/>
                <a:gd name="connsiteY20-1586" fmla="*/ 3754493 h 5785910"/>
                <a:gd name="connsiteX21-1587" fmla="*/ 5342334 w 5342334"/>
                <a:gd name="connsiteY21-1588" fmla="*/ 4140580 h 5785910"/>
                <a:gd name="connsiteX22-1589" fmla="*/ 4844706 w 5342334"/>
                <a:gd name="connsiteY22-1590" fmla="*/ 4606676 h 5785910"/>
                <a:gd name="connsiteX23-1591" fmla="*/ 4790537 w 5342334"/>
                <a:gd name="connsiteY23-1592" fmla="*/ 4596433 h 5785910"/>
                <a:gd name="connsiteX24-1593" fmla="*/ 4802287 w 5342334"/>
                <a:gd name="connsiteY24-1594" fmla="*/ 4606672 h 5785910"/>
                <a:gd name="connsiteX25-1595" fmla="*/ 5191248 w 5342334"/>
                <a:gd name="connsiteY25-1596" fmla="*/ 4997228 h 5785910"/>
                <a:gd name="connsiteX26-1597" fmla="*/ 4866278 w 5342334"/>
                <a:gd name="connsiteY26-1598" fmla="*/ 5435572 h 5785910"/>
                <a:gd name="connsiteX27-1599" fmla="*/ 4581456 w 5342334"/>
                <a:gd name="connsiteY27-1600" fmla="*/ 5443059 h 5785910"/>
                <a:gd name="connsiteX28-1601" fmla="*/ 4593578 w 5342334"/>
                <a:gd name="connsiteY28-1602" fmla="*/ 5444848 h 5785910"/>
                <a:gd name="connsiteX29-1603" fmla="*/ 4581281 w 5342334"/>
                <a:gd name="connsiteY29-1604" fmla="*/ 5445228 h 5785910"/>
                <a:gd name="connsiteX30-1605" fmla="*/ 2201665 w 5342334"/>
                <a:gd name="connsiteY30-1606" fmla="*/ 5541774 h 5785910"/>
                <a:gd name="connsiteX31-1607" fmla="*/ 1514723 w 5342334"/>
                <a:gd name="connsiteY31-1608" fmla="*/ 2929703 h 5785910"/>
                <a:gd name="connsiteX32-1609" fmla="*/ 1975047 w 5342334"/>
                <a:gd name="connsiteY32-1610" fmla="*/ 2725675 h 5785910"/>
                <a:gd name="connsiteX33-1611" fmla="*/ 2654934 w 5342334"/>
                <a:gd name="connsiteY33-1612" fmla="*/ 1630299 h 5785910"/>
                <a:gd name="connsiteX34-1613" fmla="*/ 3108192 w 5342334"/>
                <a:gd name="connsiteY34-1614" fmla="*/ 686009 h 5785910"/>
                <a:gd name="connsiteX35-1615" fmla="*/ 3334821 w 5342334"/>
                <a:gd name="connsiteY35-1616" fmla="*/ 6121 h 5785910"/>
                <a:gd name="connsiteX36-1617" fmla="*/ 3380735 w 5342334"/>
                <a:gd name="connsiteY36-1618" fmla="*/ 118 h 5785910"/>
                <a:gd name="connsiteX0-1619" fmla="*/ 1438934 w 5342334"/>
                <a:gd name="connsiteY0-1620" fmla="*/ 2944008 h 5785910"/>
                <a:gd name="connsiteX1-1621" fmla="*/ 1441770 w 5342334"/>
                <a:gd name="connsiteY1-1622" fmla="*/ 2943473 h 5785910"/>
                <a:gd name="connsiteX2-1623" fmla="*/ 1438934 w 5342334"/>
                <a:gd name="connsiteY2-1624" fmla="*/ 2944008 h 5785910"/>
                <a:gd name="connsiteX3-1625" fmla="*/ 1354605 w 5342334"/>
                <a:gd name="connsiteY3-1626" fmla="*/ 2912708 h 5785910"/>
                <a:gd name="connsiteX4-1627" fmla="*/ 1423317 w 5342334"/>
                <a:gd name="connsiteY4-1628" fmla="*/ 2947468 h 5785910"/>
                <a:gd name="connsiteX5-1629" fmla="*/ 1421525 w 5342334"/>
                <a:gd name="connsiteY5-1630" fmla="*/ 3320849 h 5785910"/>
                <a:gd name="connsiteX6-1631" fmla="*/ 2146318 w 5342334"/>
                <a:gd name="connsiteY6-1632" fmla="*/ 5548257 h 5785910"/>
                <a:gd name="connsiteX7-1633" fmla="*/ 2115204 w 5342334"/>
                <a:gd name="connsiteY7-1634" fmla="*/ 5553206 h 5785910"/>
                <a:gd name="connsiteX8-1635" fmla="*/ 1246460 w 5342334"/>
                <a:gd name="connsiteY8-1636" fmla="*/ 5785910 h 5785910"/>
                <a:gd name="connsiteX9-1637" fmla="*/ 0 w 5342334"/>
                <a:gd name="connsiteY9-1638" fmla="*/ 3148605 h 5785910"/>
                <a:gd name="connsiteX10-1639" fmla="*/ 1262428 w 5342334"/>
                <a:gd name="connsiteY10-1640" fmla="*/ 2938106 h 5785910"/>
                <a:gd name="connsiteX11-1641" fmla="*/ 1354605 w 5342334"/>
                <a:gd name="connsiteY11-1642" fmla="*/ 2912708 h 5785910"/>
                <a:gd name="connsiteX12-1643" fmla="*/ 3380735 w 5342334"/>
                <a:gd name="connsiteY12-1644" fmla="*/ 118 h 5785910"/>
                <a:gd name="connsiteX13-1645" fmla="*/ 3863622 w 5342334"/>
                <a:gd name="connsiteY13-1646" fmla="*/ 912639 h 5785910"/>
                <a:gd name="connsiteX14-1647" fmla="*/ 3674765 w 5342334"/>
                <a:gd name="connsiteY14-1648" fmla="*/ 2045786 h 5785910"/>
                <a:gd name="connsiteX15-1649" fmla="*/ 4585837 w 5342334"/>
                <a:gd name="connsiteY15-1650" fmla="*/ 2046833 h 5785910"/>
                <a:gd name="connsiteX16-1651" fmla="*/ 4775401 w 5342334"/>
                <a:gd name="connsiteY16-1652" fmla="*/ 2003486 h 5785910"/>
                <a:gd name="connsiteX17-1653" fmla="*/ 5203724 w 5342334"/>
                <a:gd name="connsiteY17-1654" fmla="*/ 2381935 h 5785910"/>
                <a:gd name="connsiteX18-1655" fmla="*/ 4980124 w 5342334"/>
                <a:gd name="connsiteY18-1656" fmla="*/ 2705696 h 5785910"/>
                <a:gd name="connsiteX19-1657" fmla="*/ 5342334 w 5342334"/>
                <a:gd name="connsiteY19-1658" fmla="*/ 3258997 h 5785910"/>
                <a:gd name="connsiteX20-1659" fmla="*/ 5107100 w 5342334"/>
                <a:gd name="connsiteY20-1660" fmla="*/ 3754493 h 5785910"/>
                <a:gd name="connsiteX21-1661" fmla="*/ 5342334 w 5342334"/>
                <a:gd name="connsiteY21-1662" fmla="*/ 4140580 h 5785910"/>
                <a:gd name="connsiteX22-1663" fmla="*/ 4844706 w 5342334"/>
                <a:gd name="connsiteY22-1664" fmla="*/ 4606676 h 5785910"/>
                <a:gd name="connsiteX23-1665" fmla="*/ 4790537 w 5342334"/>
                <a:gd name="connsiteY23-1666" fmla="*/ 4596433 h 5785910"/>
                <a:gd name="connsiteX24-1667" fmla="*/ 4802287 w 5342334"/>
                <a:gd name="connsiteY24-1668" fmla="*/ 4606672 h 5785910"/>
                <a:gd name="connsiteX25-1669" fmla="*/ 5191248 w 5342334"/>
                <a:gd name="connsiteY25-1670" fmla="*/ 4997228 h 5785910"/>
                <a:gd name="connsiteX26-1671" fmla="*/ 4866278 w 5342334"/>
                <a:gd name="connsiteY26-1672" fmla="*/ 5435572 h 5785910"/>
                <a:gd name="connsiteX27-1673" fmla="*/ 4581456 w 5342334"/>
                <a:gd name="connsiteY27-1674" fmla="*/ 5443059 h 5785910"/>
                <a:gd name="connsiteX28-1675" fmla="*/ 4593578 w 5342334"/>
                <a:gd name="connsiteY28-1676" fmla="*/ 5444848 h 5785910"/>
                <a:gd name="connsiteX29-1677" fmla="*/ 4581281 w 5342334"/>
                <a:gd name="connsiteY29-1678" fmla="*/ 5445228 h 5785910"/>
                <a:gd name="connsiteX30-1679" fmla="*/ 2201665 w 5342334"/>
                <a:gd name="connsiteY30-1680" fmla="*/ 5541774 h 5785910"/>
                <a:gd name="connsiteX31-1681" fmla="*/ 1514723 w 5342334"/>
                <a:gd name="connsiteY31-1682" fmla="*/ 2929703 h 5785910"/>
                <a:gd name="connsiteX32-1683" fmla="*/ 1975047 w 5342334"/>
                <a:gd name="connsiteY32-1684" fmla="*/ 2725675 h 5785910"/>
                <a:gd name="connsiteX33-1685" fmla="*/ 2654934 w 5342334"/>
                <a:gd name="connsiteY33-1686" fmla="*/ 1630299 h 5785910"/>
                <a:gd name="connsiteX34-1687" fmla="*/ 3108192 w 5342334"/>
                <a:gd name="connsiteY34-1688" fmla="*/ 686009 h 5785910"/>
                <a:gd name="connsiteX35-1689" fmla="*/ 3334821 w 5342334"/>
                <a:gd name="connsiteY35-1690" fmla="*/ 6121 h 5785910"/>
                <a:gd name="connsiteX36-1691" fmla="*/ 3380735 w 5342334"/>
                <a:gd name="connsiteY36-1692" fmla="*/ 118 h 5785910"/>
                <a:gd name="connsiteX0-1693" fmla="*/ 1438934 w 5342334"/>
                <a:gd name="connsiteY0-1694" fmla="*/ 2944008 h 5785910"/>
                <a:gd name="connsiteX1-1695" fmla="*/ 1441770 w 5342334"/>
                <a:gd name="connsiteY1-1696" fmla="*/ 2943473 h 5785910"/>
                <a:gd name="connsiteX2-1697" fmla="*/ 1438934 w 5342334"/>
                <a:gd name="connsiteY2-1698" fmla="*/ 2944008 h 5785910"/>
                <a:gd name="connsiteX3-1699" fmla="*/ 1354605 w 5342334"/>
                <a:gd name="connsiteY3-1700" fmla="*/ 2912708 h 5785910"/>
                <a:gd name="connsiteX4-1701" fmla="*/ 1423317 w 5342334"/>
                <a:gd name="connsiteY4-1702" fmla="*/ 2947468 h 5785910"/>
                <a:gd name="connsiteX5-1703" fmla="*/ 1421525 w 5342334"/>
                <a:gd name="connsiteY5-1704" fmla="*/ 3320849 h 5785910"/>
                <a:gd name="connsiteX6-1705" fmla="*/ 2146318 w 5342334"/>
                <a:gd name="connsiteY6-1706" fmla="*/ 5548257 h 5785910"/>
                <a:gd name="connsiteX7-1707" fmla="*/ 2115204 w 5342334"/>
                <a:gd name="connsiteY7-1708" fmla="*/ 5553206 h 5785910"/>
                <a:gd name="connsiteX8-1709" fmla="*/ 1246460 w 5342334"/>
                <a:gd name="connsiteY8-1710" fmla="*/ 5785910 h 5785910"/>
                <a:gd name="connsiteX9-1711" fmla="*/ 0 w 5342334"/>
                <a:gd name="connsiteY9-1712" fmla="*/ 3148605 h 5785910"/>
                <a:gd name="connsiteX10-1713" fmla="*/ 1262428 w 5342334"/>
                <a:gd name="connsiteY10-1714" fmla="*/ 2938106 h 5785910"/>
                <a:gd name="connsiteX11-1715" fmla="*/ 1354605 w 5342334"/>
                <a:gd name="connsiteY11-1716" fmla="*/ 2912708 h 5785910"/>
                <a:gd name="connsiteX12-1717" fmla="*/ 3380735 w 5342334"/>
                <a:gd name="connsiteY12-1718" fmla="*/ 118 h 5785910"/>
                <a:gd name="connsiteX13-1719" fmla="*/ 3863622 w 5342334"/>
                <a:gd name="connsiteY13-1720" fmla="*/ 912639 h 5785910"/>
                <a:gd name="connsiteX14-1721" fmla="*/ 3674765 w 5342334"/>
                <a:gd name="connsiteY14-1722" fmla="*/ 2045786 h 5785910"/>
                <a:gd name="connsiteX15-1723" fmla="*/ 4585837 w 5342334"/>
                <a:gd name="connsiteY15-1724" fmla="*/ 2046833 h 5785910"/>
                <a:gd name="connsiteX16-1725" fmla="*/ 4775401 w 5342334"/>
                <a:gd name="connsiteY16-1726" fmla="*/ 2003486 h 5785910"/>
                <a:gd name="connsiteX17-1727" fmla="*/ 5203724 w 5342334"/>
                <a:gd name="connsiteY17-1728" fmla="*/ 2381935 h 5785910"/>
                <a:gd name="connsiteX18-1729" fmla="*/ 4980124 w 5342334"/>
                <a:gd name="connsiteY18-1730" fmla="*/ 2705696 h 5785910"/>
                <a:gd name="connsiteX19-1731" fmla="*/ 5342334 w 5342334"/>
                <a:gd name="connsiteY19-1732" fmla="*/ 3258997 h 5785910"/>
                <a:gd name="connsiteX20-1733" fmla="*/ 5107100 w 5342334"/>
                <a:gd name="connsiteY20-1734" fmla="*/ 3754493 h 5785910"/>
                <a:gd name="connsiteX21-1735" fmla="*/ 5342334 w 5342334"/>
                <a:gd name="connsiteY21-1736" fmla="*/ 4140580 h 5785910"/>
                <a:gd name="connsiteX22-1737" fmla="*/ 4844706 w 5342334"/>
                <a:gd name="connsiteY22-1738" fmla="*/ 4606676 h 5785910"/>
                <a:gd name="connsiteX23-1739" fmla="*/ 4790537 w 5342334"/>
                <a:gd name="connsiteY23-1740" fmla="*/ 4596433 h 5785910"/>
                <a:gd name="connsiteX24-1741" fmla="*/ 4802287 w 5342334"/>
                <a:gd name="connsiteY24-1742" fmla="*/ 4606672 h 5785910"/>
                <a:gd name="connsiteX25-1743" fmla="*/ 5191248 w 5342334"/>
                <a:gd name="connsiteY25-1744" fmla="*/ 4997228 h 5785910"/>
                <a:gd name="connsiteX26-1745" fmla="*/ 4866278 w 5342334"/>
                <a:gd name="connsiteY26-1746" fmla="*/ 5435572 h 5785910"/>
                <a:gd name="connsiteX27-1747" fmla="*/ 4581456 w 5342334"/>
                <a:gd name="connsiteY27-1748" fmla="*/ 5443059 h 5785910"/>
                <a:gd name="connsiteX28-1749" fmla="*/ 4593578 w 5342334"/>
                <a:gd name="connsiteY28-1750" fmla="*/ 5444848 h 5785910"/>
                <a:gd name="connsiteX29-1751" fmla="*/ 4581281 w 5342334"/>
                <a:gd name="connsiteY29-1752" fmla="*/ 5445228 h 5785910"/>
                <a:gd name="connsiteX30-1753" fmla="*/ 2233555 w 5342334"/>
                <a:gd name="connsiteY30-1754" fmla="*/ 5541774 h 5785910"/>
                <a:gd name="connsiteX31-1755" fmla="*/ 1514723 w 5342334"/>
                <a:gd name="connsiteY31-1756" fmla="*/ 2929703 h 5785910"/>
                <a:gd name="connsiteX32-1757" fmla="*/ 1975047 w 5342334"/>
                <a:gd name="connsiteY32-1758" fmla="*/ 2725675 h 5785910"/>
                <a:gd name="connsiteX33-1759" fmla="*/ 2654934 w 5342334"/>
                <a:gd name="connsiteY33-1760" fmla="*/ 1630299 h 5785910"/>
                <a:gd name="connsiteX34-1761" fmla="*/ 3108192 w 5342334"/>
                <a:gd name="connsiteY34-1762" fmla="*/ 686009 h 5785910"/>
                <a:gd name="connsiteX35-1763" fmla="*/ 3334821 w 5342334"/>
                <a:gd name="connsiteY35-1764" fmla="*/ 6121 h 5785910"/>
                <a:gd name="connsiteX36-1765" fmla="*/ 3380735 w 5342334"/>
                <a:gd name="connsiteY36-1766" fmla="*/ 118 h 5785910"/>
                <a:gd name="connsiteX0-1767" fmla="*/ 1438934 w 5342334"/>
                <a:gd name="connsiteY0-1768" fmla="*/ 2944008 h 5785910"/>
                <a:gd name="connsiteX1-1769" fmla="*/ 1441770 w 5342334"/>
                <a:gd name="connsiteY1-1770" fmla="*/ 2943473 h 5785910"/>
                <a:gd name="connsiteX2-1771" fmla="*/ 1438934 w 5342334"/>
                <a:gd name="connsiteY2-1772" fmla="*/ 2944008 h 5785910"/>
                <a:gd name="connsiteX3-1773" fmla="*/ 1354605 w 5342334"/>
                <a:gd name="connsiteY3-1774" fmla="*/ 2912708 h 5785910"/>
                <a:gd name="connsiteX4-1775" fmla="*/ 1423317 w 5342334"/>
                <a:gd name="connsiteY4-1776" fmla="*/ 2947468 h 5785910"/>
                <a:gd name="connsiteX5-1777" fmla="*/ 1421525 w 5342334"/>
                <a:gd name="connsiteY5-1778" fmla="*/ 3320849 h 5785910"/>
                <a:gd name="connsiteX6-1779" fmla="*/ 2146318 w 5342334"/>
                <a:gd name="connsiteY6-1780" fmla="*/ 5548257 h 5785910"/>
                <a:gd name="connsiteX7-1781" fmla="*/ 2115204 w 5342334"/>
                <a:gd name="connsiteY7-1782" fmla="*/ 5553206 h 5785910"/>
                <a:gd name="connsiteX8-1783" fmla="*/ 1246460 w 5342334"/>
                <a:gd name="connsiteY8-1784" fmla="*/ 5785910 h 5785910"/>
                <a:gd name="connsiteX9-1785" fmla="*/ 0 w 5342334"/>
                <a:gd name="connsiteY9-1786" fmla="*/ 3148605 h 5785910"/>
                <a:gd name="connsiteX10-1787" fmla="*/ 1262428 w 5342334"/>
                <a:gd name="connsiteY10-1788" fmla="*/ 2938106 h 5785910"/>
                <a:gd name="connsiteX11-1789" fmla="*/ 1354605 w 5342334"/>
                <a:gd name="connsiteY11-1790" fmla="*/ 2912708 h 5785910"/>
                <a:gd name="connsiteX12-1791" fmla="*/ 3380735 w 5342334"/>
                <a:gd name="connsiteY12-1792" fmla="*/ 118 h 5785910"/>
                <a:gd name="connsiteX13-1793" fmla="*/ 3863622 w 5342334"/>
                <a:gd name="connsiteY13-1794" fmla="*/ 912639 h 5785910"/>
                <a:gd name="connsiteX14-1795" fmla="*/ 3674765 w 5342334"/>
                <a:gd name="connsiteY14-1796" fmla="*/ 2045786 h 5785910"/>
                <a:gd name="connsiteX15-1797" fmla="*/ 4585837 w 5342334"/>
                <a:gd name="connsiteY15-1798" fmla="*/ 2046833 h 5785910"/>
                <a:gd name="connsiteX16-1799" fmla="*/ 4775401 w 5342334"/>
                <a:gd name="connsiteY16-1800" fmla="*/ 2003486 h 5785910"/>
                <a:gd name="connsiteX17-1801" fmla="*/ 5203724 w 5342334"/>
                <a:gd name="connsiteY17-1802" fmla="*/ 2381935 h 5785910"/>
                <a:gd name="connsiteX18-1803" fmla="*/ 4980124 w 5342334"/>
                <a:gd name="connsiteY18-1804" fmla="*/ 2705696 h 5785910"/>
                <a:gd name="connsiteX19-1805" fmla="*/ 5342334 w 5342334"/>
                <a:gd name="connsiteY19-1806" fmla="*/ 3258997 h 5785910"/>
                <a:gd name="connsiteX20-1807" fmla="*/ 5107100 w 5342334"/>
                <a:gd name="connsiteY20-1808" fmla="*/ 3754493 h 5785910"/>
                <a:gd name="connsiteX21-1809" fmla="*/ 5342334 w 5342334"/>
                <a:gd name="connsiteY21-1810" fmla="*/ 4140580 h 5785910"/>
                <a:gd name="connsiteX22-1811" fmla="*/ 4844706 w 5342334"/>
                <a:gd name="connsiteY22-1812" fmla="*/ 4606676 h 5785910"/>
                <a:gd name="connsiteX23-1813" fmla="*/ 4790537 w 5342334"/>
                <a:gd name="connsiteY23-1814" fmla="*/ 4596433 h 5785910"/>
                <a:gd name="connsiteX24-1815" fmla="*/ 4802287 w 5342334"/>
                <a:gd name="connsiteY24-1816" fmla="*/ 4606672 h 5785910"/>
                <a:gd name="connsiteX25-1817" fmla="*/ 5191248 w 5342334"/>
                <a:gd name="connsiteY25-1818" fmla="*/ 4997228 h 5785910"/>
                <a:gd name="connsiteX26-1819" fmla="*/ 4866278 w 5342334"/>
                <a:gd name="connsiteY26-1820" fmla="*/ 5435572 h 5785910"/>
                <a:gd name="connsiteX27-1821" fmla="*/ 4581456 w 5342334"/>
                <a:gd name="connsiteY27-1822" fmla="*/ 5443059 h 5785910"/>
                <a:gd name="connsiteX28-1823" fmla="*/ 4593578 w 5342334"/>
                <a:gd name="connsiteY28-1824" fmla="*/ 5444848 h 5785910"/>
                <a:gd name="connsiteX29-1825" fmla="*/ 4581281 w 5342334"/>
                <a:gd name="connsiteY29-1826" fmla="*/ 5445228 h 5785910"/>
                <a:gd name="connsiteX30-1827" fmla="*/ 2276075 w 5342334"/>
                <a:gd name="connsiteY30-1828" fmla="*/ 5536459 h 5785910"/>
                <a:gd name="connsiteX31-1829" fmla="*/ 1514723 w 5342334"/>
                <a:gd name="connsiteY31-1830" fmla="*/ 2929703 h 5785910"/>
                <a:gd name="connsiteX32-1831" fmla="*/ 1975047 w 5342334"/>
                <a:gd name="connsiteY32-1832" fmla="*/ 2725675 h 5785910"/>
                <a:gd name="connsiteX33-1833" fmla="*/ 2654934 w 5342334"/>
                <a:gd name="connsiteY33-1834" fmla="*/ 1630299 h 5785910"/>
                <a:gd name="connsiteX34-1835" fmla="*/ 3108192 w 5342334"/>
                <a:gd name="connsiteY34-1836" fmla="*/ 686009 h 5785910"/>
                <a:gd name="connsiteX35-1837" fmla="*/ 3334821 w 5342334"/>
                <a:gd name="connsiteY35-1838" fmla="*/ 6121 h 5785910"/>
                <a:gd name="connsiteX36-1839" fmla="*/ 3380735 w 5342334"/>
                <a:gd name="connsiteY36-1840" fmla="*/ 118 h 5785910"/>
                <a:gd name="connsiteX0-1841" fmla="*/ 1438934 w 5342334"/>
                <a:gd name="connsiteY0-1842" fmla="*/ 2944008 h 5785910"/>
                <a:gd name="connsiteX1-1843" fmla="*/ 1441770 w 5342334"/>
                <a:gd name="connsiteY1-1844" fmla="*/ 2943473 h 5785910"/>
                <a:gd name="connsiteX2-1845" fmla="*/ 1438934 w 5342334"/>
                <a:gd name="connsiteY2-1846" fmla="*/ 2944008 h 5785910"/>
                <a:gd name="connsiteX3-1847" fmla="*/ 1354605 w 5342334"/>
                <a:gd name="connsiteY3-1848" fmla="*/ 2912708 h 5785910"/>
                <a:gd name="connsiteX4-1849" fmla="*/ 1423317 w 5342334"/>
                <a:gd name="connsiteY4-1850" fmla="*/ 2947468 h 5785910"/>
                <a:gd name="connsiteX5-1851" fmla="*/ 1421525 w 5342334"/>
                <a:gd name="connsiteY5-1852" fmla="*/ 3320849 h 5785910"/>
                <a:gd name="connsiteX6-1853" fmla="*/ 2146318 w 5342334"/>
                <a:gd name="connsiteY6-1854" fmla="*/ 5548257 h 5785910"/>
                <a:gd name="connsiteX7-1855" fmla="*/ 2115204 w 5342334"/>
                <a:gd name="connsiteY7-1856" fmla="*/ 5553206 h 5785910"/>
                <a:gd name="connsiteX8-1857" fmla="*/ 1246460 w 5342334"/>
                <a:gd name="connsiteY8-1858" fmla="*/ 5785910 h 5785910"/>
                <a:gd name="connsiteX9-1859" fmla="*/ 0 w 5342334"/>
                <a:gd name="connsiteY9-1860" fmla="*/ 3148605 h 5785910"/>
                <a:gd name="connsiteX10-1861" fmla="*/ 1262428 w 5342334"/>
                <a:gd name="connsiteY10-1862" fmla="*/ 2938106 h 5785910"/>
                <a:gd name="connsiteX11-1863" fmla="*/ 1354605 w 5342334"/>
                <a:gd name="connsiteY11-1864" fmla="*/ 2912708 h 5785910"/>
                <a:gd name="connsiteX12-1865" fmla="*/ 3380735 w 5342334"/>
                <a:gd name="connsiteY12-1866" fmla="*/ 118 h 5785910"/>
                <a:gd name="connsiteX13-1867" fmla="*/ 3863622 w 5342334"/>
                <a:gd name="connsiteY13-1868" fmla="*/ 912639 h 5785910"/>
                <a:gd name="connsiteX14-1869" fmla="*/ 3674765 w 5342334"/>
                <a:gd name="connsiteY14-1870" fmla="*/ 2045786 h 5785910"/>
                <a:gd name="connsiteX15-1871" fmla="*/ 4585837 w 5342334"/>
                <a:gd name="connsiteY15-1872" fmla="*/ 2046833 h 5785910"/>
                <a:gd name="connsiteX16-1873" fmla="*/ 4775401 w 5342334"/>
                <a:gd name="connsiteY16-1874" fmla="*/ 2003486 h 5785910"/>
                <a:gd name="connsiteX17-1875" fmla="*/ 5203724 w 5342334"/>
                <a:gd name="connsiteY17-1876" fmla="*/ 2381935 h 5785910"/>
                <a:gd name="connsiteX18-1877" fmla="*/ 4980124 w 5342334"/>
                <a:gd name="connsiteY18-1878" fmla="*/ 2705696 h 5785910"/>
                <a:gd name="connsiteX19-1879" fmla="*/ 5342334 w 5342334"/>
                <a:gd name="connsiteY19-1880" fmla="*/ 3258997 h 5785910"/>
                <a:gd name="connsiteX20-1881" fmla="*/ 5107100 w 5342334"/>
                <a:gd name="connsiteY20-1882" fmla="*/ 3754493 h 5785910"/>
                <a:gd name="connsiteX21-1883" fmla="*/ 5342334 w 5342334"/>
                <a:gd name="connsiteY21-1884" fmla="*/ 4140580 h 5785910"/>
                <a:gd name="connsiteX22-1885" fmla="*/ 4844706 w 5342334"/>
                <a:gd name="connsiteY22-1886" fmla="*/ 4606676 h 5785910"/>
                <a:gd name="connsiteX23-1887" fmla="*/ 4790537 w 5342334"/>
                <a:gd name="connsiteY23-1888" fmla="*/ 4596433 h 5785910"/>
                <a:gd name="connsiteX24-1889" fmla="*/ 4802287 w 5342334"/>
                <a:gd name="connsiteY24-1890" fmla="*/ 4606672 h 5785910"/>
                <a:gd name="connsiteX25-1891" fmla="*/ 5191248 w 5342334"/>
                <a:gd name="connsiteY25-1892" fmla="*/ 4997228 h 5785910"/>
                <a:gd name="connsiteX26-1893" fmla="*/ 4866278 w 5342334"/>
                <a:gd name="connsiteY26-1894" fmla="*/ 5435572 h 5785910"/>
                <a:gd name="connsiteX27-1895" fmla="*/ 4581456 w 5342334"/>
                <a:gd name="connsiteY27-1896" fmla="*/ 5443059 h 5785910"/>
                <a:gd name="connsiteX28-1897" fmla="*/ 4593578 w 5342334"/>
                <a:gd name="connsiteY28-1898" fmla="*/ 5444848 h 5785910"/>
                <a:gd name="connsiteX29-1899" fmla="*/ 4581281 w 5342334"/>
                <a:gd name="connsiteY29-1900" fmla="*/ 5445228 h 5785910"/>
                <a:gd name="connsiteX30-1901" fmla="*/ 2276075 w 5342334"/>
                <a:gd name="connsiteY30-1902" fmla="*/ 5536459 h 5785910"/>
                <a:gd name="connsiteX31-1903" fmla="*/ 1551927 w 5342334"/>
                <a:gd name="connsiteY31-1904" fmla="*/ 2929703 h 5785910"/>
                <a:gd name="connsiteX32-1905" fmla="*/ 1975047 w 5342334"/>
                <a:gd name="connsiteY32-1906" fmla="*/ 2725675 h 5785910"/>
                <a:gd name="connsiteX33-1907" fmla="*/ 2654934 w 5342334"/>
                <a:gd name="connsiteY33-1908" fmla="*/ 1630299 h 5785910"/>
                <a:gd name="connsiteX34-1909" fmla="*/ 3108192 w 5342334"/>
                <a:gd name="connsiteY34-1910" fmla="*/ 686009 h 5785910"/>
                <a:gd name="connsiteX35-1911" fmla="*/ 3334821 w 5342334"/>
                <a:gd name="connsiteY35-1912" fmla="*/ 6121 h 5785910"/>
                <a:gd name="connsiteX36-1913" fmla="*/ 3380735 w 5342334"/>
                <a:gd name="connsiteY36-1914" fmla="*/ 118 h 5785910"/>
                <a:gd name="connsiteX0-1915" fmla="*/ 1438934 w 5342334"/>
                <a:gd name="connsiteY0-1916" fmla="*/ 2944008 h 5785910"/>
                <a:gd name="connsiteX1-1917" fmla="*/ 1441770 w 5342334"/>
                <a:gd name="connsiteY1-1918" fmla="*/ 2943473 h 5785910"/>
                <a:gd name="connsiteX2-1919" fmla="*/ 1438934 w 5342334"/>
                <a:gd name="connsiteY2-1920" fmla="*/ 2944008 h 5785910"/>
                <a:gd name="connsiteX3-1921" fmla="*/ 1354605 w 5342334"/>
                <a:gd name="connsiteY3-1922" fmla="*/ 2912708 h 5785910"/>
                <a:gd name="connsiteX4-1923" fmla="*/ 1423317 w 5342334"/>
                <a:gd name="connsiteY4-1924" fmla="*/ 2947468 h 5785910"/>
                <a:gd name="connsiteX5-1925" fmla="*/ 1421525 w 5342334"/>
                <a:gd name="connsiteY5-1926" fmla="*/ 3320849 h 5785910"/>
                <a:gd name="connsiteX6-1927" fmla="*/ 2146318 w 5342334"/>
                <a:gd name="connsiteY6-1928" fmla="*/ 5548257 h 5785910"/>
                <a:gd name="connsiteX7-1929" fmla="*/ 2115204 w 5342334"/>
                <a:gd name="connsiteY7-1930" fmla="*/ 5553206 h 5785910"/>
                <a:gd name="connsiteX8-1931" fmla="*/ 1246460 w 5342334"/>
                <a:gd name="connsiteY8-1932" fmla="*/ 5785910 h 5785910"/>
                <a:gd name="connsiteX9-1933" fmla="*/ 0 w 5342334"/>
                <a:gd name="connsiteY9-1934" fmla="*/ 3148605 h 5785910"/>
                <a:gd name="connsiteX10-1935" fmla="*/ 1262428 w 5342334"/>
                <a:gd name="connsiteY10-1936" fmla="*/ 2938106 h 5785910"/>
                <a:gd name="connsiteX11-1937" fmla="*/ 1354605 w 5342334"/>
                <a:gd name="connsiteY11-1938" fmla="*/ 2912708 h 5785910"/>
                <a:gd name="connsiteX12-1939" fmla="*/ 3380735 w 5342334"/>
                <a:gd name="connsiteY12-1940" fmla="*/ 118 h 5785910"/>
                <a:gd name="connsiteX13-1941" fmla="*/ 3863622 w 5342334"/>
                <a:gd name="connsiteY13-1942" fmla="*/ 912639 h 5785910"/>
                <a:gd name="connsiteX14-1943" fmla="*/ 3674765 w 5342334"/>
                <a:gd name="connsiteY14-1944" fmla="*/ 2045786 h 5785910"/>
                <a:gd name="connsiteX15-1945" fmla="*/ 4585837 w 5342334"/>
                <a:gd name="connsiteY15-1946" fmla="*/ 2046833 h 5785910"/>
                <a:gd name="connsiteX16-1947" fmla="*/ 4775401 w 5342334"/>
                <a:gd name="connsiteY16-1948" fmla="*/ 2003486 h 5785910"/>
                <a:gd name="connsiteX17-1949" fmla="*/ 5203724 w 5342334"/>
                <a:gd name="connsiteY17-1950" fmla="*/ 2381935 h 5785910"/>
                <a:gd name="connsiteX18-1951" fmla="*/ 4980124 w 5342334"/>
                <a:gd name="connsiteY18-1952" fmla="*/ 2705696 h 5785910"/>
                <a:gd name="connsiteX19-1953" fmla="*/ 5342334 w 5342334"/>
                <a:gd name="connsiteY19-1954" fmla="*/ 3258997 h 5785910"/>
                <a:gd name="connsiteX20-1955" fmla="*/ 5107100 w 5342334"/>
                <a:gd name="connsiteY20-1956" fmla="*/ 3754493 h 5785910"/>
                <a:gd name="connsiteX21-1957" fmla="*/ 5342334 w 5342334"/>
                <a:gd name="connsiteY21-1958" fmla="*/ 4140580 h 5785910"/>
                <a:gd name="connsiteX22-1959" fmla="*/ 4844706 w 5342334"/>
                <a:gd name="connsiteY22-1960" fmla="*/ 4606676 h 5785910"/>
                <a:gd name="connsiteX23-1961" fmla="*/ 4790537 w 5342334"/>
                <a:gd name="connsiteY23-1962" fmla="*/ 4596433 h 5785910"/>
                <a:gd name="connsiteX24-1963" fmla="*/ 4802287 w 5342334"/>
                <a:gd name="connsiteY24-1964" fmla="*/ 4606672 h 5785910"/>
                <a:gd name="connsiteX25-1965" fmla="*/ 5191248 w 5342334"/>
                <a:gd name="connsiteY25-1966" fmla="*/ 4997228 h 5785910"/>
                <a:gd name="connsiteX26-1967" fmla="*/ 4866278 w 5342334"/>
                <a:gd name="connsiteY26-1968" fmla="*/ 5435572 h 5785910"/>
                <a:gd name="connsiteX27-1969" fmla="*/ 4581456 w 5342334"/>
                <a:gd name="connsiteY27-1970" fmla="*/ 5443059 h 5785910"/>
                <a:gd name="connsiteX28-1971" fmla="*/ 4593578 w 5342334"/>
                <a:gd name="connsiteY28-1972" fmla="*/ 5444848 h 5785910"/>
                <a:gd name="connsiteX29-1973" fmla="*/ 4581281 w 5342334"/>
                <a:gd name="connsiteY29-1974" fmla="*/ 5445228 h 5785910"/>
                <a:gd name="connsiteX30-1975" fmla="*/ 2276075 w 5342334"/>
                <a:gd name="connsiteY30-1976" fmla="*/ 5536459 h 5785910"/>
                <a:gd name="connsiteX31-1977" fmla="*/ 1567871 w 5342334"/>
                <a:gd name="connsiteY31-1978" fmla="*/ 2924388 h 5785910"/>
                <a:gd name="connsiteX32-1979" fmla="*/ 1975047 w 5342334"/>
                <a:gd name="connsiteY32-1980" fmla="*/ 2725675 h 5785910"/>
                <a:gd name="connsiteX33-1981" fmla="*/ 2654934 w 5342334"/>
                <a:gd name="connsiteY33-1982" fmla="*/ 1630299 h 5785910"/>
                <a:gd name="connsiteX34-1983" fmla="*/ 3108192 w 5342334"/>
                <a:gd name="connsiteY34-1984" fmla="*/ 686009 h 5785910"/>
                <a:gd name="connsiteX35-1985" fmla="*/ 3334821 w 5342334"/>
                <a:gd name="connsiteY35-1986" fmla="*/ 6121 h 5785910"/>
                <a:gd name="connsiteX36-1987" fmla="*/ 3380735 w 5342334"/>
                <a:gd name="connsiteY36-1988" fmla="*/ 118 h 5785910"/>
                <a:gd name="connsiteX0-1989" fmla="*/ 1438934 w 5342334"/>
                <a:gd name="connsiteY0-1990" fmla="*/ 2944008 h 5785910"/>
                <a:gd name="connsiteX1-1991" fmla="*/ 1441770 w 5342334"/>
                <a:gd name="connsiteY1-1992" fmla="*/ 2943473 h 5785910"/>
                <a:gd name="connsiteX2-1993" fmla="*/ 1438934 w 5342334"/>
                <a:gd name="connsiteY2-1994" fmla="*/ 2944008 h 5785910"/>
                <a:gd name="connsiteX3-1995" fmla="*/ 1354605 w 5342334"/>
                <a:gd name="connsiteY3-1996" fmla="*/ 2912708 h 5785910"/>
                <a:gd name="connsiteX4-1997" fmla="*/ 1423317 w 5342334"/>
                <a:gd name="connsiteY4-1998" fmla="*/ 2947468 h 5785910"/>
                <a:gd name="connsiteX5-1999" fmla="*/ 1421525 w 5342334"/>
                <a:gd name="connsiteY5-2000" fmla="*/ 3320849 h 5785910"/>
                <a:gd name="connsiteX6-2001" fmla="*/ 2146318 w 5342334"/>
                <a:gd name="connsiteY6-2002" fmla="*/ 5548257 h 5785910"/>
                <a:gd name="connsiteX7-2003" fmla="*/ 2115204 w 5342334"/>
                <a:gd name="connsiteY7-2004" fmla="*/ 5553206 h 5785910"/>
                <a:gd name="connsiteX8-2005" fmla="*/ 1246460 w 5342334"/>
                <a:gd name="connsiteY8-2006" fmla="*/ 5785910 h 5785910"/>
                <a:gd name="connsiteX9-2007" fmla="*/ 0 w 5342334"/>
                <a:gd name="connsiteY9-2008" fmla="*/ 3148605 h 5785910"/>
                <a:gd name="connsiteX10-2009" fmla="*/ 1262428 w 5342334"/>
                <a:gd name="connsiteY10-2010" fmla="*/ 2938106 h 5785910"/>
                <a:gd name="connsiteX11-2011" fmla="*/ 1354605 w 5342334"/>
                <a:gd name="connsiteY11-2012" fmla="*/ 2912708 h 5785910"/>
                <a:gd name="connsiteX12-2013" fmla="*/ 3380735 w 5342334"/>
                <a:gd name="connsiteY12-2014" fmla="*/ 118 h 5785910"/>
                <a:gd name="connsiteX13-2015" fmla="*/ 3863622 w 5342334"/>
                <a:gd name="connsiteY13-2016" fmla="*/ 912639 h 5785910"/>
                <a:gd name="connsiteX14-2017" fmla="*/ 3674765 w 5342334"/>
                <a:gd name="connsiteY14-2018" fmla="*/ 2045786 h 5785910"/>
                <a:gd name="connsiteX15-2019" fmla="*/ 4585837 w 5342334"/>
                <a:gd name="connsiteY15-2020" fmla="*/ 2046833 h 5785910"/>
                <a:gd name="connsiteX16-2021" fmla="*/ 4775401 w 5342334"/>
                <a:gd name="connsiteY16-2022" fmla="*/ 2003486 h 5785910"/>
                <a:gd name="connsiteX17-2023" fmla="*/ 5203724 w 5342334"/>
                <a:gd name="connsiteY17-2024" fmla="*/ 2381935 h 5785910"/>
                <a:gd name="connsiteX18-2025" fmla="*/ 4980124 w 5342334"/>
                <a:gd name="connsiteY18-2026" fmla="*/ 2705696 h 5785910"/>
                <a:gd name="connsiteX19-2027" fmla="*/ 5342334 w 5342334"/>
                <a:gd name="connsiteY19-2028" fmla="*/ 3258997 h 5785910"/>
                <a:gd name="connsiteX20-2029" fmla="*/ 5107100 w 5342334"/>
                <a:gd name="connsiteY20-2030" fmla="*/ 3754493 h 5785910"/>
                <a:gd name="connsiteX21-2031" fmla="*/ 5342334 w 5342334"/>
                <a:gd name="connsiteY21-2032" fmla="*/ 4140580 h 5785910"/>
                <a:gd name="connsiteX22-2033" fmla="*/ 4844706 w 5342334"/>
                <a:gd name="connsiteY22-2034" fmla="*/ 4606676 h 5785910"/>
                <a:gd name="connsiteX23-2035" fmla="*/ 4790537 w 5342334"/>
                <a:gd name="connsiteY23-2036" fmla="*/ 4596433 h 5785910"/>
                <a:gd name="connsiteX24-2037" fmla="*/ 4802287 w 5342334"/>
                <a:gd name="connsiteY24-2038" fmla="*/ 4606672 h 5785910"/>
                <a:gd name="connsiteX25-2039" fmla="*/ 5191248 w 5342334"/>
                <a:gd name="connsiteY25-2040" fmla="*/ 4997228 h 5785910"/>
                <a:gd name="connsiteX26-2041" fmla="*/ 4866278 w 5342334"/>
                <a:gd name="connsiteY26-2042" fmla="*/ 5435572 h 5785910"/>
                <a:gd name="connsiteX27-2043" fmla="*/ 4581456 w 5342334"/>
                <a:gd name="connsiteY27-2044" fmla="*/ 5443059 h 5785910"/>
                <a:gd name="connsiteX28-2045" fmla="*/ 4593578 w 5342334"/>
                <a:gd name="connsiteY28-2046" fmla="*/ 5444848 h 5785910"/>
                <a:gd name="connsiteX29-2047" fmla="*/ 4581281 w 5342334"/>
                <a:gd name="connsiteY29-2048" fmla="*/ 5445228 h 5785910"/>
                <a:gd name="connsiteX30-2049" fmla="*/ 2276075 w 5342334"/>
                <a:gd name="connsiteY30-2050" fmla="*/ 5536459 h 5785910"/>
                <a:gd name="connsiteX31-2051" fmla="*/ 1567871 w 5342334"/>
                <a:gd name="connsiteY31-2052" fmla="*/ 2924388 h 5785910"/>
                <a:gd name="connsiteX32-2053" fmla="*/ 1975047 w 5342334"/>
                <a:gd name="connsiteY32-2054" fmla="*/ 2725675 h 5785910"/>
                <a:gd name="connsiteX33-2055" fmla="*/ 2654934 w 5342334"/>
                <a:gd name="connsiteY33-2056" fmla="*/ 1630299 h 5785910"/>
                <a:gd name="connsiteX34-2057" fmla="*/ 3108192 w 5342334"/>
                <a:gd name="connsiteY34-2058" fmla="*/ 686009 h 5785910"/>
                <a:gd name="connsiteX35-2059" fmla="*/ 3334821 w 5342334"/>
                <a:gd name="connsiteY35-2060" fmla="*/ 6121 h 5785910"/>
                <a:gd name="connsiteX36-2061" fmla="*/ 3380735 w 5342334"/>
                <a:gd name="connsiteY36-2062" fmla="*/ 118 h 57859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Lst>
              <a:rect l="l" t="t" r="r" b="b"/>
              <a:pathLst>
                <a:path w="5342334" h="5785910">
                  <a:moveTo>
                    <a:pt x="1438934" y="2944008"/>
                  </a:moveTo>
                  <a:lnTo>
                    <a:pt x="1441770" y="2943473"/>
                  </a:lnTo>
                  <a:lnTo>
                    <a:pt x="1438934" y="2944008"/>
                  </a:lnTo>
                  <a:close/>
                  <a:moveTo>
                    <a:pt x="1354605" y="2912708"/>
                  </a:moveTo>
                  <a:cubicBezTo>
                    <a:pt x="1381420" y="2914268"/>
                    <a:pt x="1412164" y="2879445"/>
                    <a:pt x="1423317" y="2947468"/>
                  </a:cubicBezTo>
                  <a:cubicBezTo>
                    <a:pt x="1434470" y="3015491"/>
                    <a:pt x="1420535" y="3195595"/>
                    <a:pt x="1421525" y="3320849"/>
                  </a:cubicBezTo>
                  <a:cubicBezTo>
                    <a:pt x="1438368" y="4219980"/>
                    <a:pt x="1608134" y="5048330"/>
                    <a:pt x="2146318" y="5548257"/>
                  </a:cubicBezTo>
                  <a:cubicBezTo>
                    <a:pt x="2132082" y="5546972"/>
                    <a:pt x="2129659" y="5554867"/>
                    <a:pt x="2115204" y="5553206"/>
                  </a:cubicBezTo>
                  <a:lnTo>
                    <a:pt x="1246460" y="5785910"/>
                  </a:lnTo>
                  <a:cubicBezTo>
                    <a:pt x="37772" y="4518970"/>
                    <a:pt x="415487" y="4027706"/>
                    <a:pt x="0" y="3148605"/>
                  </a:cubicBezTo>
                  <a:cubicBezTo>
                    <a:pt x="396729" y="3102488"/>
                    <a:pt x="860213" y="3040376"/>
                    <a:pt x="1262428" y="2938106"/>
                  </a:cubicBezTo>
                  <a:lnTo>
                    <a:pt x="1354605" y="2912708"/>
                  </a:lnTo>
                  <a:close/>
                  <a:moveTo>
                    <a:pt x="3380735" y="118"/>
                  </a:moveTo>
                  <a:cubicBezTo>
                    <a:pt x="3615010" y="9662"/>
                    <a:pt x="3910837" y="593941"/>
                    <a:pt x="3863622" y="912639"/>
                  </a:cubicBezTo>
                  <a:cubicBezTo>
                    <a:pt x="3800670" y="1290355"/>
                    <a:pt x="3548860" y="1856928"/>
                    <a:pt x="3674765" y="2045786"/>
                  </a:cubicBezTo>
                  <a:cubicBezTo>
                    <a:pt x="3797827" y="2230377"/>
                    <a:pt x="4501324" y="2071126"/>
                    <a:pt x="4585837" y="2046833"/>
                  </a:cubicBezTo>
                  <a:cubicBezTo>
                    <a:pt x="4670350" y="2022540"/>
                    <a:pt x="4615047" y="2013011"/>
                    <a:pt x="4775401" y="2003486"/>
                  </a:cubicBezTo>
                  <a:cubicBezTo>
                    <a:pt x="4935754" y="1993961"/>
                    <a:pt x="5203724" y="2172925"/>
                    <a:pt x="5203724" y="2381935"/>
                  </a:cubicBezTo>
                  <a:cubicBezTo>
                    <a:pt x="5203724" y="2524417"/>
                    <a:pt x="5114611" y="2648510"/>
                    <a:pt x="4980124" y="2705696"/>
                  </a:cubicBezTo>
                  <a:cubicBezTo>
                    <a:pt x="5186442" y="2738785"/>
                    <a:pt x="5342334" y="2974614"/>
                    <a:pt x="5342334" y="3258997"/>
                  </a:cubicBezTo>
                  <a:cubicBezTo>
                    <a:pt x="5342334" y="3478715"/>
                    <a:pt x="5249280" y="3669449"/>
                    <a:pt x="5107100" y="3754493"/>
                  </a:cubicBezTo>
                  <a:cubicBezTo>
                    <a:pt x="5250279" y="3829786"/>
                    <a:pt x="5342334" y="3975115"/>
                    <a:pt x="5342334" y="4140580"/>
                  </a:cubicBezTo>
                  <a:cubicBezTo>
                    <a:pt x="5342334" y="4397998"/>
                    <a:pt x="5119540" y="4606676"/>
                    <a:pt x="4844706" y="4606676"/>
                  </a:cubicBezTo>
                  <a:lnTo>
                    <a:pt x="4790537" y="4596433"/>
                  </a:lnTo>
                  <a:lnTo>
                    <a:pt x="4802287" y="4606672"/>
                  </a:lnTo>
                  <a:cubicBezTo>
                    <a:pt x="5095775" y="4623426"/>
                    <a:pt x="5180585" y="4859077"/>
                    <a:pt x="5191248" y="4997228"/>
                  </a:cubicBezTo>
                  <a:cubicBezTo>
                    <a:pt x="5201911" y="5135379"/>
                    <a:pt x="5088613" y="5385095"/>
                    <a:pt x="4866278" y="5435572"/>
                  </a:cubicBezTo>
                  <a:lnTo>
                    <a:pt x="4581456" y="5443059"/>
                  </a:lnTo>
                  <a:lnTo>
                    <a:pt x="4593578" y="5444848"/>
                  </a:lnTo>
                  <a:lnTo>
                    <a:pt x="4581281" y="5445228"/>
                  </a:lnTo>
                  <a:cubicBezTo>
                    <a:pt x="3769354" y="5470211"/>
                    <a:pt x="4031718" y="5729575"/>
                    <a:pt x="2276075" y="5536459"/>
                  </a:cubicBezTo>
                  <a:cubicBezTo>
                    <a:pt x="1740041" y="5125519"/>
                    <a:pt x="1434982" y="3948583"/>
                    <a:pt x="1567871" y="2924388"/>
                  </a:cubicBezTo>
                  <a:cubicBezTo>
                    <a:pt x="1736241" y="2898340"/>
                    <a:pt x="1793870" y="2941357"/>
                    <a:pt x="1975047" y="2725675"/>
                  </a:cubicBezTo>
                  <a:cubicBezTo>
                    <a:pt x="2156224" y="2509993"/>
                    <a:pt x="2466077" y="1970243"/>
                    <a:pt x="2654934" y="1630299"/>
                  </a:cubicBezTo>
                  <a:cubicBezTo>
                    <a:pt x="2843792" y="1290355"/>
                    <a:pt x="2994878" y="956704"/>
                    <a:pt x="3108192" y="686009"/>
                  </a:cubicBezTo>
                  <a:cubicBezTo>
                    <a:pt x="3221507" y="415315"/>
                    <a:pt x="3095602" y="81664"/>
                    <a:pt x="3334821" y="6121"/>
                  </a:cubicBezTo>
                  <a:cubicBezTo>
                    <a:pt x="3349773" y="1399"/>
                    <a:pt x="3365117" y="-519"/>
                    <a:pt x="3380735" y="118"/>
                  </a:cubicBez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solidFill>
                  <a:schemeClr val="bg1"/>
                </a:solidFill>
              </a:endParaRPr>
            </a:p>
          </p:txBody>
        </p:sp>
      </p:grpSp>
      <p:sp>
        <p:nvSpPr>
          <p:cNvPr id="49" name="文本框 48"/>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50" name="文本框 49"/>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4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081189" y="1556792"/>
            <a:ext cx="1038225" cy="1038225"/>
            <a:chOff x="4081189" y="1844605"/>
            <a:chExt cx="1038225" cy="1038225"/>
          </a:xfrm>
        </p:grpSpPr>
        <p:sp>
          <p:nvSpPr>
            <p:cNvPr id="4" name="椭圆 3"/>
            <p:cNvSpPr/>
            <p:nvPr/>
          </p:nvSpPr>
          <p:spPr>
            <a:xfrm>
              <a:off x="4081189" y="1844605"/>
              <a:ext cx="1038225" cy="1038225"/>
            </a:xfrm>
            <a:prstGeom prst="ellipse">
              <a:avLst/>
            </a:prstGeom>
            <a:solidFill>
              <a:srgbClr val="34618A"/>
            </a:solidFill>
            <a:ln>
              <a:noFill/>
            </a:ln>
            <a:effectLst>
              <a:outerShdw blurRad="101600" dist="1016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84016" y="2132884"/>
              <a:ext cx="559769" cy="461665"/>
            </a:xfrm>
            <a:prstGeom prst="rect">
              <a:avLst/>
            </a:prstGeom>
            <a:noFill/>
          </p:spPr>
          <p:txBody>
            <a:bodyPr wrap="none" rtlCol="0">
              <a:spAutoFit/>
            </a:bodyPr>
            <a:lstStyle/>
            <a:p>
              <a:r>
                <a:rPr lang="en-US" altLang="zh-CN" sz="2400" dirty="0" smtClean="0">
                  <a:solidFill>
                    <a:schemeClr val="bg1"/>
                  </a:solidFill>
                  <a:latin typeface="Britannic Bold" panose="020B0903060703020204" pitchFamily="34" charset="0"/>
                </a:rPr>
                <a:t>01</a:t>
              </a:r>
              <a:endParaRPr lang="zh-CN" altLang="en-US" sz="2400" dirty="0">
                <a:solidFill>
                  <a:schemeClr val="bg1"/>
                </a:solidFill>
                <a:latin typeface="Britannic Bold" panose="020B0903060703020204" pitchFamily="34" charset="0"/>
              </a:endParaRPr>
            </a:p>
          </p:txBody>
        </p:sp>
      </p:grpSp>
      <p:grpSp>
        <p:nvGrpSpPr>
          <p:cNvPr id="6" name="组合 5"/>
          <p:cNvGrpSpPr/>
          <p:nvPr/>
        </p:nvGrpSpPr>
        <p:grpSpPr>
          <a:xfrm>
            <a:off x="4081189" y="2780928"/>
            <a:ext cx="1038225" cy="1038225"/>
            <a:chOff x="4081189" y="3186914"/>
            <a:chExt cx="1038225" cy="1038225"/>
          </a:xfrm>
        </p:grpSpPr>
        <p:sp>
          <p:nvSpPr>
            <p:cNvPr id="7" name="椭圆 6"/>
            <p:cNvSpPr/>
            <p:nvPr/>
          </p:nvSpPr>
          <p:spPr>
            <a:xfrm>
              <a:off x="4081189" y="3186914"/>
              <a:ext cx="1038225" cy="1038225"/>
            </a:xfrm>
            <a:prstGeom prst="ellipse">
              <a:avLst/>
            </a:prstGeom>
            <a:solidFill>
              <a:srgbClr val="FEC947"/>
            </a:solidFill>
            <a:ln>
              <a:noFill/>
            </a:ln>
            <a:effectLst>
              <a:outerShdw blurRad="101600" dist="1016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184016" y="3475193"/>
              <a:ext cx="559769" cy="461665"/>
            </a:xfrm>
            <a:prstGeom prst="rect">
              <a:avLst/>
            </a:prstGeom>
            <a:noFill/>
          </p:spPr>
          <p:txBody>
            <a:bodyPr wrap="none" rtlCol="0">
              <a:spAutoFit/>
            </a:bodyPr>
            <a:lstStyle/>
            <a:p>
              <a:r>
                <a:rPr lang="en-US" altLang="zh-CN" sz="2400" dirty="0" smtClean="0">
                  <a:solidFill>
                    <a:schemeClr val="bg1"/>
                  </a:solidFill>
                  <a:latin typeface="Britannic Bold" panose="020B0903060703020204" pitchFamily="34" charset="0"/>
                </a:rPr>
                <a:t>02</a:t>
              </a:r>
              <a:endParaRPr lang="zh-CN" altLang="en-US" sz="2400" dirty="0">
                <a:solidFill>
                  <a:schemeClr val="bg1"/>
                </a:solidFill>
                <a:latin typeface="Britannic Bold" panose="020B0903060703020204" pitchFamily="34" charset="0"/>
              </a:endParaRPr>
            </a:p>
          </p:txBody>
        </p:sp>
      </p:grpSp>
      <p:grpSp>
        <p:nvGrpSpPr>
          <p:cNvPr id="9" name="组合 8"/>
          <p:cNvGrpSpPr/>
          <p:nvPr/>
        </p:nvGrpSpPr>
        <p:grpSpPr>
          <a:xfrm>
            <a:off x="4081189" y="4005064"/>
            <a:ext cx="1038225" cy="1038225"/>
            <a:chOff x="4081189" y="4533540"/>
            <a:chExt cx="1038225" cy="1038225"/>
          </a:xfrm>
        </p:grpSpPr>
        <p:sp>
          <p:nvSpPr>
            <p:cNvPr id="10" name="椭圆 9"/>
            <p:cNvSpPr/>
            <p:nvPr/>
          </p:nvSpPr>
          <p:spPr>
            <a:xfrm>
              <a:off x="4081189" y="4533540"/>
              <a:ext cx="1038225" cy="1038225"/>
            </a:xfrm>
            <a:prstGeom prst="ellipse">
              <a:avLst/>
            </a:prstGeom>
            <a:solidFill>
              <a:srgbClr val="1BA79E"/>
            </a:solidFill>
            <a:ln>
              <a:noFill/>
            </a:ln>
            <a:effectLst>
              <a:outerShdw blurRad="101600" dist="1016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184016" y="4821819"/>
              <a:ext cx="559769" cy="461665"/>
            </a:xfrm>
            <a:prstGeom prst="rect">
              <a:avLst/>
            </a:prstGeom>
            <a:noFill/>
          </p:spPr>
          <p:txBody>
            <a:bodyPr wrap="none" rtlCol="0">
              <a:spAutoFit/>
            </a:bodyPr>
            <a:lstStyle/>
            <a:p>
              <a:r>
                <a:rPr lang="en-US" altLang="zh-CN" sz="2400" dirty="0" smtClean="0">
                  <a:solidFill>
                    <a:schemeClr val="bg1"/>
                  </a:solidFill>
                  <a:latin typeface="Britannic Bold" panose="020B0903060703020204" pitchFamily="34" charset="0"/>
                </a:rPr>
                <a:t>03</a:t>
              </a:r>
              <a:endParaRPr lang="zh-CN" altLang="en-US" sz="2400" dirty="0">
                <a:solidFill>
                  <a:schemeClr val="bg1"/>
                </a:solidFill>
                <a:latin typeface="Britannic Bold" panose="020B0903060703020204" pitchFamily="34" charset="0"/>
              </a:endParaRPr>
            </a:p>
          </p:txBody>
        </p:sp>
      </p:grpSp>
      <p:grpSp>
        <p:nvGrpSpPr>
          <p:cNvPr id="12" name="组合 11"/>
          <p:cNvGrpSpPr/>
          <p:nvPr/>
        </p:nvGrpSpPr>
        <p:grpSpPr>
          <a:xfrm>
            <a:off x="4600302" y="1556792"/>
            <a:ext cx="5285740" cy="1033908"/>
            <a:chOff x="4600302" y="1844605"/>
            <a:chExt cx="5285740" cy="1033908"/>
          </a:xfrm>
        </p:grpSpPr>
        <p:sp>
          <p:nvSpPr>
            <p:cNvPr id="13" name="任意多边形 12"/>
            <p:cNvSpPr/>
            <p:nvPr/>
          </p:nvSpPr>
          <p:spPr>
            <a:xfrm flipV="1">
              <a:off x="4600302" y="1848921"/>
              <a:ext cx="5285740" cy="1029592"/>
            </a:xfrm>
            <a:custGeom>
              <a:avLst/>
              <a:gdLst>
                <a:gd name="connsiteX0" fmla="*/ 0 w 4739640"/>
                <a:gd name="connsiteY0" fmla="*/ 1029592 h 1029592"/>
                <a:gd name="connsiteX1" fmla="*/ 3703320 w 4739640"/>
                <a:gd name="connsiteY1" fmla="*/ 1029592 h 1029592"/>
                <a:gd name="connsiteX2" fmla="*/ 4221480 w 4739640"/>
                <a:gd name="connsiteY2" fmla="*/ 1029592 h 1029592"/>
                <a:gd name="connsiteX3" fmla="*/ 4739640 w 4739640"/>
                <a:gd name="connsiteY3" fmla="*/ 514796 h 1029592"/>
                <a:gd name="connsiteX4" fmla="*/ 4221480 w 4739640"/>
                <a:gd name="connsiteY4" fmla="*/ 0 h 1029592"/>
                <a:gd name="connsiteX5" fmla="*/ 3703320 w 4739640"/>
                <a:gd name="connsiteY5" fmla="*/ 0 h 1029592"/>
                <a:gd name="connsiteX6" fmla="*/ 0 w 4739640"/>
                <a:gd name="connsiteY6" fmla="*/ 0 h 1029592"/>
                <a:gd name="connsiteX7" fmla="*/ 0 w 4739640"/>
                <a:gd name="connsiteY7" fmla="*/ 223315 h 1029592"/>
                <a:gd name="connsiteX8" fmla="*/ 12601 w 4739640"/>
                <a:gd name="connsiteY8" fmla="*/ 227227 h 1029592"/>
                <a:gd name="connsiteX9" fmla="*/ 205740 w 4739640"/>
                <a:gd name="connsiteY9" fmla="*/ 518606 h 1029592"/>
                <a:gd name="connsiteX10" fmla="*/ 12601 w 4739640"/>
                <a:gd name="connsiteY10" fmla="*/ 809985 h 1029592"/>
                <a:gd name="connsiteX11" fmla="*/ 0 w 4739640"/>
                <a:gd name="connsiteY11" fmla="*/ 813897 h 102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9640" h="1029592">
                  <a:moveTo>
                    <a:pt x="0" y="1029592"/>
                  </a:moveTo>
                  <a:lnTo>
                    <a:pt x="3703320" y="1029592"/>
                  </a:lnTo>
                  <a:lnTo>
                    <a:pt x="4221480" y="1029592"/>
                  </a:lnTo>
                  <a:cubicBezTo>
                    <a:pt x="4507652" y="1029592"/>
                    <a:pt x="4739640" y="799110"/>
                    <a:pt x="4739640" y="514796"/>
                  </a:cubicBezTo>
                  <a:cubicBezTo>
                    <a:pt x="4739640" y="230482"/>
                    <a:pt x="4507652" y="0"/>
                    <a:pt x="4221480" y="0"/>
                  </a:cubicBezTo>
                  <a:lnTo>
                    <a:pt x="3703320" y="0"/>
                  </a:lnTo>
                  <a:lnTo>
                    <a:pt x="0" y="0"/>
                  </a:lnTo>
                  <a:lnTo>
                    <a:pt x="0" y="223315"/>
                  </a:lnTo>
                  <a:lnTo>
                    <a:pt x="12601" y="227227"/>
                  </a:lnTo>
                  <a:cubicBezTo>
                    <a:pt x="126101" y="275233"/>
                    <a:pt x="205740" y="387619"/>
                    <a:pt x="205740" y="518606"/>
                  </a:cubicBezTo>
                  <a:cubicBezTo>
                    <a:pt x="205740" y="649593"/>
                    <a:pt x="126101" y="761979"/>
                    <a:pt x="12601" y="809985"/>
                  </a:cubicBezTo>
                  <a:lnTo>
                    <a:pt x="0" y="81389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887268" y="1844605"/>
              <a:ext cx="4591520" cy="978350"/>
              <a:chOff x="6032372" y="1890757"/>
              <a:chExt cx="4591520" cy="978350"/>
            </a:xfrm>
          </p:grpSpPr>
          <p:sp>
            <p:nvSpPr>
              <p:cNvPr id="15" name="文本框 14"/>
              <p:cNvSpPr txBox="1"/>
              <p:nvPr/>
            </p:nvSpPr>
            <p:spPr>
              <a:xfrm>
                <a:off x="6032372" y="2284332"/>
                <a:ext cx="4591520" cy="584775"/>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创造一个空间，使馆员可以聚在一起创新、对话、思考图书馆的需求和未来发展。</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032372" y="1890757"/>
                <a:ext cx="1210588" cy="400110"/>
              </a:xfrm>
              <a:prstGeom prst="rect">
                <a:avLst/>
              </a:prstGeom>
              <a:effectLst>
                <a:outerShdw blurRad="50800" dist="38100" dir="8100000" algn="tr" rotWithShape="0">
                  <a:prstClr val="black">
                    <a:alpha val="40000"/>
                  </a:prstClr>
                </a:outerShdw>
              </a:effectLst>
            </p:spPr>
            <p:txBody>
              <a:bodyPr wrap="none">
                <a:spAutoFit/>
              </a:bodyPr>
              <a:lstStyle/>
              <a:p>
                <a:r>
                  <a:rPr lang="zh-CN" altLang="en-US" sz="2000" b="1" dirty="0" smtClean="0">
                    <a:solidFill>
                      <a:schemeClr val="accent1">
                        <a:lumMod val="50000"/>
                      </a:schemeClr>
                    </a:solidFill>
                    <a:latin typeface="微软雅黑" panose="020B0503020204020204" pitchFamily="34" charset="-122"/>
                    <a:ea typeface="微软雅黑" panose="020B0503020204020204" pitchFamily="34" charset="-122"/>
                  </a:rPr>
                  <a:t>社区</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rPr>
                  <a:t>营造</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4600302" y="2780928"/>
            <a:ext cx="5285740" cy="1033908"/>
            <a:chOff x="4600302" y="3186914"/>
            <a:chExt cx="5285740" cy="1033908"/>
          </a:xfrm>
        </p:grpSpPr>
        <p:sp>
          <p:nvSpPr>
            <p:cNvPr id="18" name="任意多边形 17"/>
            <p:cNvSpPr/>
            <p:nvPr/>
          </p:nvSpPr>
          <p:spPr>
            <a:xfrm flipV="1">
              <a:off x="4600302" y="3191230"/>
              <a:ext cx="5285740" cy="1029592"/>
            </a:xfrm>
            <a:custGeom>
              <a:avLst/>
              <a:gdLst>
                <a:gd name="connsiteX0" fmla="*/ 0 w 4739640"/>
                <a:gd name="connsiteY0" fmla="*/ 1029592 h 1029592"/>
                <a:gd name="connsiteX1" fmla="*/ 3703320 w 4739640"/>
                <a:gd name="connsiteY1" fmla="*/ 1029592 h 1029592"/>
                <a:gd name="connsiteX2" fmla="*/ 4221480 w 4739640"/>
                <a:gd name="connsiteY2" fmla="*/ 1029592 h 1029592"/>
                <a:gd name="connsiteX3" fmla="*/ 4739640 w 4739640"/>
                <a:gd name="connsiteY3" fmla="*/ 514796 h 1029592"/>
                <a:gd name="connsiteX4" fmla="*/ 4221480 w 4739640"/>
                <a:gd name="connsiteY4" fmla="*/ 0 h 1029592"/>
                <a:gd name="connsiteX5" fmla="*/ 3703320 w 4739640"/>
                <a:gd name="connsiteY5" fmla="*/ 0 h 1029592"/>
                <a:gd name="connsiteX6" fmla="*/ 0 w 4739640"/>
                <a:gd name="connsiteY6" fmla="*/ 0 h 1029592"/>
                <a:gd name="connsiteX7" fmla="*/ 0 w 4739640"/>
                <a:gd name="connsiteY7" fmla="*/ 223315 h 1029592"/>
                <a:gd name="connsiteX8" fmla="*/ 12601 w 4739640"/>
                <a:gd name="connsiteY8" fmla="*/ 227227 h 1029592"/>
                <a:gd name="connsiteX9" fmla="*/ 205740 w 4739640"/>
                <a:gd name="connsiteY9" fmla="*/ 518606 h 1029592"/>
                <a:gd name="connsiteX10" fmla="*/ 12601 w 4739640"/>
                <a:gd name="connsiteY10" fmla="*/ 809985 h 1029592"/>
                <a:gd name="connsiteX11" fmla="*/ 0 w 4739640"/>
                <a:gd name="connsiteY11" fmla="*/ 813897 h 102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9640" h="1029592">
                  <a:moveTo>
                    <a:pt x="0" y="1029592"/>
                  </a:moveTo>
                  <a:lnTo>
                    <a:pt x="3703320" y="1029592"/>
                  </a:lnTo>
                  <a:lnTo>
                    <a:pt x="4221480" y="1029592"/>
                  </a:lnTo>
                  <a:cubicBezTo>
                    <a:pt x="4507652" y="1029592"/>
                    <a:pt x="4739640" y="799110"/>
                    <a:pt x="4739640" y="514796"/>
                  </a:cubicBezTo>
                  <a:cubicBezTo>
                    <a:pt x="4739640" y="230482"/>
                    <a:pt x="4507652" y="0"/>
                    <a:pt x="4221480" y="0"/>
                  </a:cubicBezTo>
                  <a:lnTo>
                    <a:pt x="3703320" y="0"/>
                  </a:lnTo>
                  <a:lnTo>
                    <a:pt x="0" y="0"/>
                  </a:lnTo>
                  <a:lnTo>
                    <a:pt x="0" y="223315"/>
                  </a:lnTo>
                  <a:lnTo>
                    <a:pt x="12601" y="227227"/>
                  </a:lnTo>
                  <a:cubicBezTo>
                    <a:pt x="126101" y="275233"/>
                    <a:pt x="205740" y="387619"/>
                    <a:pt x="205740" y="518606"/>
                  </a:cubicBezTo>
                  <a:cubicBezTo>
                    <a:pt x="205740" y="649593"/>
                    <a:pt x="126101" y="761979"/>
                    <a:pt x="12601" y="809985"/>
                  </a:cubicBezTo>
                  <a:lnTo>
                    <a:pt x="0" y="81389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887268" y="3186914"/>
              <a:ext cx="4591520" cy="960105"/>
              <a:chOff x="6032372" y="1890757"/>
              <a:chExt cx="4591520" cy="960105"/>
            </a:xfrm>
          </p:grpSpPr>
          <p:sp>
            <p:nvSpPr>
              <p:cNvPr id="20" name="文本框 19"/>
              <p:cNvSpPr txBox="1"/>
              <p:nvPr/>
            </p:nvSpPr>
            <p:spPr>
              <a:xfrm>
                <a:off x="6032372" y="2266087"/>
                <a:ext cx="4591520" cy="584775"/>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通过开源这种方式，在某种程度上降低图书馆在系统和维护上的成本。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032372" y="1890757"/>
                <a:ext cx="1210588" cy="400110"/>
              </a:xfrm>
              <a:prstGeom prst="rect">
                <a:avLst/>
              </a:prstGeom>
              <a:effectLst>
                <a:outerShdw blurRad="50800" dist="38100" dir="8100000" algn="tr" rotWithShape="0">
                  <a:prstClr val="black">
                    <a:alpha val="40000"/>
                  </a:prstClr>
                </a:outerShdw>
              </a:effectLst>
            </p:spPr>
            <p:txBody>
              <a:bodyPr wrap="none">
                <a:spAutoFit/>
              </a:bodyPr>
              <a:lstStyle/>
              <a:p>
                <a:r>
                  <a:rPr lang="zh-CN" altLang="en-US" sz="2000" b="1" dirty="0">
                    <a:solidFill>
                      <a:schemeClr val="accent1">
                        <a:lumMod val="50000"/>
                      </a:schemeClr>
                    </a:solidFill>
                    <a:latin typeface="微软雅黑" panose="020B0503020204020204" pitchFamily="34" charset="-122"/>
                    <a:ea typeface="微软雅黑" panose="020B0503020204020204" pitchFamily="34" charset="-122"/>
                  </a:rPr>
                  <a:t>降低成本</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grpSp>
        <p:nvGrpSpPr>
          <p:cNvPr id="22" name="组合 21"/>
          <p:cNvGrpSpPr/>
          <p:nvPr/>
        </p:nvGrpSpPr>
        <p:grpSpPr>
          <a:xfrm>
            <a:off x="4600302" y="4005064"/>
            <a:ext cx="5285740" cy="1033908"/>
            <a:chOff x="4600302" y="4533540"/>
            <a:chExt cx="5285740" cy="1033908"/>
          </a:xfrm>
        </p:grpSpPr>
        <p:sp>
          <p:nvSpPr>
            <p:cNvPr id="23" name="任意多边形 22"/>
            <p:cNvSpPr/>
            <p:nvPr/>
          </p:nvSpPr>
          <p:spPr>
            <a:xfrm flipV="1">
              <a:off x="4600302" y="4537856"/>
              <a:ext cx="5285740" cy="1029592"/>
            </a:xfrm>
            <a:custGeom>
              <a:avLst/>
              <a:gdLst>
                <a:gd name="connsiteX0" fmla="*/ 0 w 4739640"/>
                <a:gd name="connsiteY0" fmla="*/ 1029592 h 1029592"/>
                <a:gd name="connsiteX1" fmla="*/ 3703320 w 4739640"/>
                <a:gd name="connsiteY1" fmla="*/ 1029592 h 1029592"/>
                <a:gd name="connsiteX2" fmla="*/ 4221480 w 4739640"/>
                <a:gd name="connsiteY2" fmla="*/ 1029592 h 1029592"/>
                <a:gd name="connsiteX3" fmla="*/ 4739640 w 4739640"/>
                <a:gd name="connsiteY3" fmla="*/ 514796 h 1029592"/>
                <a:gd name="connsiteX4" fmla="*/ 4221480 w 4739640"/>
                <a:gd name="connsiteY4" fmla="*/ 0 h 1029592"/>
                <a:gd name="connsiteX5" fmla="*/ 3703320 w 4739640"/>
                <a:gd name="connsiteY5" fmla="*/ 0 h 1029592"/>
                <a:gd name="connsiteX6" fmla="*/ 0 w 4739640"/>
                <a:gd name="connsiteY6" fmla="*/ 0 h 1029592"/>
                <a:gd name="connsiteX7" fmla="*/ 0 w 4739640"/>
                <a:gd name="connsiteY7" fmla="*/ 223315 h 1029592"/>
                <a:gd name="connsiteX8" fmla="*/ 12601 w 4739640"/>
                <a:gd name="connsiteY8" fmla="*/ 227227 h 1029592"/>
                <a:gd name="connsiteX9" fmla="*/ 205740 w 4739640"/>
                <a:gd name="connsiteY9" fmla="*/ 518606 h 1029592"/>
                <a:gd name="connsiteX10" fmla="*/ 12601 w 4739640"/>
                <a:gd name="connsiteY10" fmla="*/ 809985 h 1029592"/>
                <a:gd name="connsiteX11" fmla="*/ 0 w 4739640"/>
                <a:gd name="connsiteY11" fmla="*/ 813897 h 102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9640" h="1029592">
                  <a:moveTo>
                    <a:pt x="0" y="1029592"/>
                  </a:moveTo>
                  <a:lnTo>
                    <a:pt x="3703320" y="1029592"/>
                  </a:lnTo>
                  <a:lnTo>
                    <a:pt x="4221480" y="1029592"/>
                  </a:lnTo>
                  <a:cubicBezTo>
                    <a:pt x="4507652" y="1029592"/>
                    <a:pt x="4739640" y="799110"/>
                    <a:pt x="4739640" y="514796"/>
                  </a:cubicBezTo>
                  <a:cubicBezTo>
                    <a:pt x="4739640" y="230482"/>
                    <a:pt x="4507652" y="0"/>
                    <a:pt x="4221480" y="0"/>
                  </a:cubicBezTo>
                  <a:lnTo>
                    <a:pt x="3703320" y="0"/>
                  </a:lnTo>
                  <a:lnTo>
                    <a:pt x="0" y="0"/>
                  </a:lnTo>
                  <a:lnTo>
                    <a:pt x="0" y="223315"/>
                  </a:lnTo>
                  <a:lnTo>
                    <a:pt x="12601" y="227227"/>
                  </a:lnTo>
                  <a:cubicBezTo>
                    <a:pt x="126101" y="275233"/>
                    <a:pt x="205740" y="387619"/>
                    <a:pt x="205740" y="518606"/>
                  </a:cubicBezTo>
                  <a:cubicBezTo>
                    <a:pt x="205740" y="649593"/>
                    <a:pt x="126101" y="761979"/>
                    <a:pt x="12601" y="809985"/>
                  </a:cubicBezTo>
                  <a:lnTo>
                    <a:pt x="0" y="81389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4887268" y="4533540"/>
              <a:ext cx="4591520" cy="978350"/>
              <a:chOff x="6032372" y="1890757"/>
              <a:chExt cx="4591520" cy="978350"/>
            </a:xfrm>
          </p:grpSpPr>
          <p:sp>
            <p:nvSpPr>
              <p:cNvPr id="25" name="文本框 24"/>
              <p:cNvSpPr txBox="1"/>
              <p:nvPr/>
            </p:nvSpPr>
            <p:spPr>
              <a:xfrm>
                <a:off x="6032372" y="2284332"/>
                <a:ext cx="4591520" cy="584775"/>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越来越多的图书馆参与产品的设计与开发，使产品不断得到改进和提高。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075510" y="1890757"/>
                <a:ext cx="1210588" cy="400110"/>
              </a:xfrm>
              <a:prstGeom prst="rect">
                <a:avLst/>
              </a:prstGeom>
              <a:effectLst>
                <a:outerShdw blurRad="50800" dist="38100" dir="8100000" algn="tr" rotWithShape="0">
                  <a:prstClr val="black">
                    <a:alpha val="40000"/>
                  </a:prstClr>
                </a:outerShdw>
              </a:effectLst>
            </p:spPr>
            <p:txBody>
              <a:bodyPr wrap="none">
                <a:spAutoFit/>
              </a:bodyPr>
              <a:lstStyle/>
              <a:p>
                <a:r>
                  <a:rPr lang="zh-CN" altLang="en-US" sz="2000" b="1" dirty="0">
                    <a:solidFill>
                      <a:schemeClr val="accent1">
                        <a:lumMod val="50000"/>
                      </a:schemeClr>
                    </a:solidFill>
                    <a:latin typeface="微软雅黑" panose="020B0503020204020204" pitchFamily="34" charset="-122"/>
                    <a:ea typeface="微软雅黑" panose="020B0503020204020204" pitchFamily="34" charset="-122"/>
                  </a:rPr>
                  <a:t>产品改进</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grpSp>
        <p:nvGrpSpPr>
          <p:cNvPr id="27" name="组合 26"/>
          <p:cNvGrpSpPr/>
          <p:nvPr/>
        </p:nvGrpSpPr>
        <p:grpSpPr>
          <a:xfrm>
            <a:off x="1053852" y="2808029"/>
            <a:ext cx="2017454" cy="2637195"/>
            <a:chOff x="1220414" y="2586512"/>
            <a:chExt cx="2017454" cy="2637195"/>
          </a:xfrm>
        </p:grpSpPr>
        <p:sp>
          <p:nvSpPr>
            <p:cNvPr id="28" name="KSO_Shape"/>
            <p:cNvSpPr>
              <a:spLocks/>
            </p:cNvSpPr>
            <p:nvPr/>
          </p:nvSpPr>
          <p:spPr bwMode="auto">
            <a:xfrm>
              <a:off x="1220414" y="2586512"/>
              <a:ext cx="2017454" cy="2637195"/>
            </a:xfrm>
            <a:custGeom>
              <a:avLst/>
              <a:gdLst>
                <a:gd name="T0" fmla="*/ 2147483646 w 9119"/>
                <a:gd name="T1" fmla="*/ 1596924574 h 11938"/>
                <a:gd name="T2" fmla="*/ 2147483646 w 9119"/>
                <a:gd name="T3" fmla="*/ 1442510745 h 11938"/>
                <a:gd name="T4" fmla="*/ 2147483646 w 9119"/>
                <a:gd name="T5" fmla="*/ 1405944415 h 11938"/>
                <a:gd name="T6" fmla="*/ 2147483646 w 9119"/>
                <a:gd name="T7" fmla="*/ 1462830957 h 11938"/>
                <a:gd name="T8" fmla="*/ 2147483646 w 9119"/>
                <a:gd name="T9" fmla="*/ 1629416649 h 11938"/>
                <a:gd name="T10" fmla="*/ 2147483646 w 9119"/>
                <a:gd name="T11" fmla="*/ 1881357447 h 11938"/>
                <a:gd name="T12" fmla="*/ 2147483646 w 9119"/>
                <a:gd name="T13" fmla="*/ 2147483646 h 11938"/>
                <a:gd name="T14" fmla="*/ 2147483646 w 9119"/>
                <a:gd name="T15" fmla="*/ 1540037872 h 11938"/>
                <a:gd name="T16" fmla="*/ 2147483646 w 9119"/>
                <a:gd name="T17" fmla="*/ 1154003457 h 11938"/>
                <a:gd name="T18" fmla="*/ 2147483646 w 9119"/>
                <a:gd name="T19" fmla="*/ 808609628 h 11938"/>
                <a:gd name="T20" fmla="*/ 2147483646 w 9119"/>
                <a:gd name="T21" fmla="*/ 503856383 h 11938"/>
                <a:gd name="T22" fmla="*/ 2147483646 w 9119"/>
                <a:gd name="T23" fmla="*/ 264112660 h 11938"/>
                <a:gd name="T24" fmla="*/ 2147483646 w 9119"/>
                <a:gd name="T25" fmla="*/ 93452872 h 11938"/>
                <a:gd name="T26" fmla="*/ 2147483646 w 9119"/>
                <a:gd name="T27" fmla="*/ 8122979 h 11938"/>
                <a:gd name="T28" fmla="*/ 2147483646 w 9119"/>
                <a:gd name="T29" fmla="*/ 8122979 h 11938"/>
                <a:gd name="T30" fmla="*/ 2147483646 w 9119"/>
                <a:gd name="T31" fmla="*/ 93452872 h 11938"/>
                <a:gd name="T32" fmla="*/ 2147483646 w 9119"/>
                <a:gd name="T33" fmla="*/ 264112660 h 11938"/>
                <a:gd name="T34" fmla="*/ 2147483646 w 9119"/>
                <a:gd name="T35" fmla="*/ 503856383 h 11938"/>
                <a:gd name="T36" fmla="*/ 2147483646 w 9119"/>
                <a:gd name="T37" fmla="*/ 808609628 h 11938"/>
                <a:gd name="T38" fmla="*/ 2147483646 w 9119"/>
                <a:gd name="T39" fmla="*/ 1154003457 h 11938"/>
                <a:gd name="T40" fmla="*/ 2147483646 w 9119"/>
                <a:gd name="T41" fmla="*/ 1540037872 h 11938"/>
                <a:gd name="T42" fmla="*/ 680918046 w 9119"/>
                <a:gd name="T43" fmla="*/ 2147483646 h 11938"/>
                <a:gd name="T44" fmla="*/ 309875015 w 9119"/>
                <a:gd name="T45" fmla="*/ 2147483646 h 11938"/>
                <a:gd name="T46" fmla="*/ 65228838 w 9119"/>
                <a:gd name="T47" fmla="*/ 2147483646 h 11938"/>
                <a:gd name="T48" fmla="*/ 0 w 9119"/>
                <a:gd name="T49" fmla="*/ 2147483646 h 11938"/>
                <a:gd name="T50" fmla="*/ 65228838 w 9119"/>
                <a:gd name="T51" fmla="*/ 2147483646 h 11938"/>
                <a:gd name="T52" fmla="*/ 309875015 w 9119"/>
                <a:gd name="T53" fmla="*/ 2147483646 h 11938"/>
                <a:gd name="T54" fmla="*/ 680918046 w 9119"/>
                <a:gd name="T55" fmla="*/ 2147483646 h 11938"/>
                <a:gd name="T56" fmla="*/ 2147483646 w 9119"/>
                <a:gd name="T57" fmla="*/ 2147483646 h 11938"/>
                <a:gd name="T58" fmla="*/ 2147483646 w 9119"/>
                <a:gd name="T59" fmla="*/ 2147483646 h 11938"/>
                <a:gd name="T60" fmla="*/ 2147483646 w 9119"/>
                <a:gd name="T61" fmla="*/ 2147483646 h 11938"/>
                <a:gd name="T62" fmla="*/ 2147483646 w 9119"/>
                <a:gd name="T63" fmla="*/ 2147483646 h 11938"/>
                <a:gd name="T64" fmla="*/ 2147483646 w 9119"/>
                <a:gd name="T65" fmla="*/ 2147483646 h 11938"/>
                <a:gd name="T66" fmla="*/ 2147483646 w 9119"/>
                <a:gd name="T67" fmla="*/ 2147483646 h 11938"/>
                <a:gd name="T68" fmla="*/ 2147483646 w 9119"/>
                <a:gd name="T69" fmla="*/ 2147483646 h 11938"/>
                <a:gd name="T70" fmla="*/ 2147483646 w 9119"/>
                <a:gd name="T71" fmla="*/ 2147483646 h 11938"/>
                <a:gd name="T72" fmla="*/ 2147483646 w 9119"/>
                <a:gd name="T73" fmla="*/ 2147483646 h 11938"/>
                <a:gd name="T74" fmla="*/ 2147483646 w 9119"/>
                <a:gd name="T75" fmla="*/ 2147483646 h 11938"/>
                <a:gd name="T76" fmla="*/ 2147483646 w 9119"/>
                <a:gd name="T77" fmla="*/ 2147483646 h 11938"/>
                <a:gd name="T78" fmla="*/ 2147483646 w 9119"/>
                <a:gd name="T79" fmla="*/ 2147483646 h 11938"/>
                <a:gd name="T80" fmla="*/ 2147483646 w 9119"/>
                <a:gd name="T81" fmla="*/ 2147483646 h 11938"/>
                <a:gd name="T82" fmla="*/ 2147483646 w 9119"/>
                <a:gd name="T83" fmla="*/ 2147483646 h 11938"/>
                <a:gd name="T84" fmla="*/ 2147483646 w 9119"/>
                <a:gd name="T85" fmla="*/ 2147483646 h 11938"/>
                <a:gd name="T86" fmla="*/ 2147483646 w 9119"/>
                <a:gd name="T87" fmla="*/ 2147483646 h 11938"/>
                <a:gd name="T88" fmla="*/ 2147483646 w 9119"/>
                <a:gd name="T89" fmla="*/ 2147483646 h 11938"/>
                <a:gd name="T90" fmla="*/ 2147483646 w 9119"/>
                <a:gd name="T91" fmla="*/ 2147483646 h 11938"/>
                <a:gd name="T92" fmla="*/ 2147483646 w 9119"/>
                <a:gd name="T93" fmla="*/ 2147483646 h 11938"/>
                <a:gd name="T94" fmla="*/ 2147483646 w 9119"/>
                <a:gd name="T95" fmla="*/ 2147483646 h 11938"/>
                <a:gd name="T96" fmla="*/ 2147483646 w 9119"/>
                <a:gd name="T97" fmla="*/ 2147483646 h 11938"/>
                <a:gd name="T98" fmla="*/ 2147483646 w 9119"/>
                <a:gd name="T99" fmla="*/ 2147483646 h 11938"/>
                <a:gd name="T100" fmla="*/ 2147483646 w 9119"/>
                <a:gd name="T101" fmla="*/ 2147483646 h 11938"/>
                <a:gd name="T102" fmla="*/ 2147483646 w 9119"/>
                <a:gd name="T103" fmla="*/ 2147483646 h 119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119" h="11938">
                  <a:moveTo>
                    <a:pt x="9066" y="2784"/>
                  </a:moveTo>
                  <a:lnTo>
                    <a:pt x="6944" y="416"/>
                  </a:lnTo>
                  <a:lnTo>
                    <a:pt x="6934" y="404"/>
                  </a:lnTo>
                  <a:lnTo>
                    <a:pt x="6922" y="393"/>
                  </a:lnTo>
                  <a:lnTo>
                    <a:pt x="6909" y="384"/>
                  </a:lnTo>
                  <a:lnTo>
                    <a:pt x="6896" y="375"/>
                  </a:lnTo>
                  <a:lnTo>
                    <a:pt x="6882" y="367"/>
                  </a:lnTo>
                  <a:lnTo>
                    <a:pt x="6867" y="361"/>
                  </a:lnTo>
                  <a:lnTo>
                    <a:pt x="6853" y="355"/>
                  </a:lnTo>
                  <a:lnTo>
                    <a:pt x="6838" y="352"/>
                  </a:lnTo>
                  <a:lnTo>
                    <a:pt x="6822" y="348"/>
                  </a:lnTo>
                  <a:lnTo>
                    <a:pt x="6807" y="347"/>
                  </a:lnTo>
                  <a:lnTo>
                    <a:pt x="6791" y="346"/>
                  </a:lnTo>
                  <a:lnTo>
                    <a:pt x="6776" y="346"/>
                  </a:lnTo>
                  <a:lnTo>
                    <a:pt x="6761" y="347"/>
                  </a:lnTo>
                  <a:lnTo>
                    <a:pt x="6745" y="350"/>
                  </a:lnTo>
                  <a:lnTo>
                    <a:pt x="6730" y="354"/>
                  </a:lnTo>
                  <a:lnTo>
                    <a:pt x="6714" y="360"/>
                  </a:lnTo>
                  <a:lnTo>
                    <a:pt x="6699" y="366"/>
                  </a:lnTo>
                  <a:lnTo>
                    <a:pt x="6685" y="373"/>
                  </a:lnTo>
                  <a:lnTo>
                    <a:pt x="6672" y="381"/>
                  </a:lnTo>
                  <a:lnTo>
                    <a:pt x="6659" y="391"/>
                  </a:lnTo>
                  <a:lnTo>
                    <a:pt x="6647" y="401"/>
                  </a:lnTo>
                  <a:lnTo>
                    <a:pt x="6636" y="412"/>
                  </a:lnTo>
                  <a:lnTo>
                    <a:pt x="6626" y="424"/>
                  </a:lnTo>
                  <a:lnTo>
                    <a:pt x="6616" y="436"/>
                  </a:lnTo>
                  <a:lnTo>
                    <a:pt x="6608" y="449"/>
                  </a:lnTo>
                  <a:lnTo>
                    <a:pt x="6601" y="463"/>
                  </a:lnTo>
                  <a:lnTo>
                    <a:pt x="6595" y="477"/>
                  </a:lnTo>
                  <a:lnTo>
                    <a:pt x="6589" y="491"/>
                  </a:lnTo>
                  <a:lnTo>
                    <a:pt x="6585" y="507"/>
                  </a:lnTo>
                  <a:lnTo>
                    <a:pt x="6582" y="522"/>
                  </a:lnTo>
                  <a:lnTo>
                    <a:pt x="6581" y="539"/>
                  </a:lnTo>
                  <a:lnTo>
                    <a:pt x="6579" y="554"/>
                  </a:lnTo>
                  <a:lnTo>
                    <a:pt x="6579" y="1320"/>
                  </a:lnTo>
                  <a:lnTo>
                    <a:pt x="3907" y="1320"/>
                  </a:lnTo>
                  <a:lnTo>
                    <a:pt x="3907" y="379"/>
                  </a:lnTo>
                  <a:lnTo>
                    <a:pt x="3906" y="360"/>
                  </a:lnTo>
                  <a:lnTo>
                    <a:pt x="3904" y="341"/>
                  </a:lnTo>
                  <a:lnTo>
                    <a:pt x="3902" y="322"/>
                  </a:lnTo>
                  <a:lnTo>
                    <a:pt x="3899" y="303"/>
                  </a:lnTo>
                  <a:lnTo>
                    <a:pt x="3895" y="284"/>
                  </a:lnTo>
                  <a:lnTo>
                    <a:pt x="3889" y="266"/>
                  </a:lnTo>
                  <a:lnTo>
                    <a:pt x="3883" y="249"/>
                  </a:lnTo>
                  <a:lnTo>
                    <a:pt x="3877" y="232"/>
                  </a:lnTo>
                  <a:lnTo>
                    <a:pt x="3869" y="215"/>
                  </a:lnTo>
                  <a:lnTo>
                    <a:pt x="3861" y="199"/>
                  </a:lnTo>
                  <a:lnTo>
                    <a:pt x="3851" y="182"/>
                  </a:lnTo>
                  <a:lnTo>
                    <a:pt x="3842" y="167"/>
                  </a:lnTo>
                  <a:lnTo>
                    <a:pt x="3831" y="153"/>
                  </a:lnTo>
                  <a:lnTo>
                    <a:pt x="3820" y="138"/>
                  </a:lnTo>
                  <a:lnTo>
                    <a:pt x="3809" y="124"/>
                  </a:lnTo>
                  <a:lnTo>
                    <a:pt x="3795" y="111"/>
                  </a:lnTo>
                  <a:lnTo>
                    <a:pt x="3782" y="98"/>
                  </a:lnTo>
                  <a:lnTo>
                    <a:pt x="3768" y="86"/>
                  </a:lnTo>
                  <a:lnTo>
                    <a:pt x="3754" y="76"/>
                  </a:lnTo>
                  <a:lnTo>
                    <a:pt x="3740" y="65"/>
                  </a:lnTo>
                  <a:lnTo>
                    <a:pt x="3724" y="54"/>
                  </a:lnTo>
                  <a:lnTo>
                    <a:pt x="3708" y="46"/>
                  </a:lnTo>
                  <a:lnTo>
                    <a:pt x="3691" y="38"/>
                  </a:lnTo>
                  <a:lnTo>
                    <a:pt x="3675" y="29"/>
                  </a:lnTo>
                  <a:lnTo>
                    <a:pt x="3658" y="23"/>
                  </a:lnTo>
                  <a:lnTo>
                    <a:pt x="3640" y="16"/>
                  </a:lnTo>
                  <a:lnTo>
                    <a:pt x="3623" y="12"/>
                  </a:lnTo>
                  <a:lnTo>
                    <a:pt x="3604" y="8"/>
                  </a:lnTo>
                  <a:lnTo>
                    <a:pt x="3585" y="5"/>
                  </a:lnTo>
                  <a:lnTo>
                    <a:pt x="3566" y="2"/>
                  </a:lnTo>
                  <a:lnTo>
                    <a:pt x="3547" y="0"/>
                  </a:lnTo>
                  <a:lnTo>
                    <a:pt x="3528" y="0"/>
                  </a:lnTo>
                  <a:lnTo>
                    <a:pt x="3508" y="0"/>
                  </a:lnTo>
                  <a:lnTo>
                    <a:pt x="3489" y="2"/>
                  </a:lnTo>
                  <a:lnTo>
                    <a:pt x="3470" y="5"/>
                  </a:lnTo>
                  <a:lnTo>
                    <a:pt x="3451" y="8"/>
                  </a:lnTo>
                  <a:lnTo>
                    <a:pt x="3433" y="12"/>
                  </a:lnTo>
                  <a:lnTo>
                    <a:pt x="3414" y="16"/>
                  </a:lnTo>
                  <a:lnTo>
                    <a:pt x="3397" y="23"/>
                  </a:lnTo>
                  <a:lnTo>
                    <a:pt x="3380" y="29"/>
                  </a:lnTo>
                  <a:lnTo>
                    <a:pt x="3363" y="38"/>
                  </a:lnTo>
                  <a:lnTo>
                    <a:pt x="3346" y="46"/>
                  </a:lnTo>
                  <a:lnTo>
                    <a:pt x="3331" y="54"/>
                  </a:lnTo>
                  <a:lnTo>
                    <a:pt x="3316" y="65"/>
                  </a:lnTo>
                  <a:lnTo>
                    <a:pt x="3300" y="76"/>
                  </a:lnTo>
                  <a:lnTo>
                    <a:pt x="3286" y="86"/>
                  </a:lnTo>
                  <a:lnTo>
                    <a:pt x="3272" y="98"/>
                  </a:lnTo>
                  <a:lnTo>
                    <a:pt x="3259" y="111"/>
                  </a:lnTo>
                  <a:lnTo>
                    <a:pt x="3246" y="124"/>
                  </a:lnTo>
                  <a:lnTo>
                    <a:pt x="3234" y="138"/>
                  </a:lnTo>
                  <a:lnTo>
                    <a:pt x="3223" y="153"/>
                  </a:lnTo>
                  <a:lnTo>
                    <a:pt x="3213" y="167"/>
                  </a:lnTo>
                  <a:lnTo>
                    <a:pt x="3203" y="182"/>
                  </a:lnTo>
                  <a:lnTo>
                    <a:pt x="3194" y="199"/>
                  </a:lnTo>
                  <a:lnTo>
                    <a:pt x="3185" y="215"/>
                  </a:lnTo>
                  <a:lnTo>
                    <a:pt x="3177" y="232"/>
                  </a:lnTo>
                  <a:lnTo>
                    <a:pt x="3171" y="249"/>
                  </a:lnTo>
                  <a:lnTo>
                    <a:pt x="3165" y="266"/>
                  </a:lnTo>
                  <a:lnTo>
                    <a:pt x="3159" y="284"/>
                  </a:lnTo>
                  <a:lnTo>
                    <a:pt x="3156" y="303"/>
                  </a:lnTo>
                  <a:lnTo>
                    <a:pt x="3152" y="322"/>
                  </a:lnTo>
                  <a:lnTo>
                    <a:pt x="3150" y="341"/>
                  </a:lnTo>
                  <a:lnTo>
                    <a:pt x="3149" y="360"/>
                  </a:lnTo>
                  <a:lnTo>
                    <a:pt x="3147" y="379"/>
                  </a:lnTo>
                  <a:lnTo>
                    <a:pt x="3147" y="1320"/>
                  </a:lnTo>
                  <a:lnTo>
                    <a:pt x="208" y="1320"/>
                  </a:lnTo>
                  <a:lnTo>
                    <a:pt x="187" y="1321"/>
                  </a:lnTo>
                  <a:lnTo>
                    <a:pt x="167" y="1324"/>
                  </a:lnTo>
                  <a:lnTo>
                    <a:pt x="147" y="1329"/>
                  </a:lnTo>
                  <a:lnTo>
                    <a:pt x="128" y="1336"/>
                  </a:lnTo>
                  <a:lnTo>
                    <a:pt x="109" y="1345"/>
                  </a:lnTo>
                  <a:lnTo>
                    <a:pt x="92" y="1355"/>
                  </a:lnTo>
                  <a:lnTo>
                    <a:pt x="76" y="1367"/>
                  </a:lnTo>
                  <a:lnTo>
                    <a:pt x="60" y="1381"/>
                  </a:lnTo>
                  <a:lnTo>
                    <a:pt x="47" y="1395"/>
                  </a:lnTo>
                  <a:lnTo>
                    <a:pt x="35" y="1412"/>
                  </a:lnTo>
                  <a:lnTo>
                    <a:pt x="25" y="1429"/>
                  </a:lnTo>
                  <a:lnTo>
                    <a:pt x="16" y="1448"/>
                  </a:lnTo>
                  <a:lnTo>
                    <a:pt x="9" y="1467"/>
                  </a:lnTo>
                  <a:lnTo>
                    <a:pt x="3" y="1487"/>
                  </a:lnTo>
                  <a:lnTo>
                    <a:pt x="1" y="1508"/>
                  </a:lnTo>
                  <a:lnTo>
                    <a:pt x="0" y="1529"/>
                  </a:lnTo>
                  <a:lnTo>
                    <a:pt x="0" y="4318"/>
                  </a:lnTo>
                  <a:lnTo>
                    <a:pt x="1" y="4340"/>
                  </a:lnTo>
                  <a:lnTo>
                    <a:pt x="3" y="4360"/>
                  </a:lnTo>
                  <a:lnTo>
                    <a:pt x="9" y="4380"/>
                  </a:lnTo>
                  <a:lnTo>
                    <a:pt x="16" y="4399"/>
                  </a:lnTo>
                  <a:lnTo>
                    <a:pt x="25" y="4418"/>
                  </a:lnTo>
                  <a:lnTo>
                    <a:pt x="35" y="4435"/>
                  </a:lnTo>
                  <a:lnTo>
                    <a:pt x="47" y="4451"/>
                  </a:lnTo>
                  <a:lnTo>
                    <a:pt x="60" y="4465"/>
                  </a:lnTo>
                  <a:lnTo>
                    <a:pt x="76" y="4480"/>
                  </a:lnTo>
                  <a:lnTo>
                    <a:pt x="92" y="4491"/>
                  </a:lnTo>
                  <a:lnTo>
                    <a:pt x="109" y="4502"/>
                  </a:lnTo>
                  <a:lnTo>
                    <a:pt x="128" y="4510"/>
                  </a:lnTo>
                  <a:lnTo>
                    <a:pt x="147" y="4517"/>
                  </a:lnTo>
                  <a:lnTo>
                    <a:pt x="167" y="4522"/>
                  </a:lnTo>
                  <a:lnTo>
                    <a:pt x="187" y="4526"/>
                  </a:lnTo>
                  <a:lnTo>
                    <a:pt x="208" y="4527"/>
                  </a:lnTo>
                  <a:lnTo>
                    <a:pt x="3147" y="4527"/>
                  </a:lnTo>
                  <a:lnTo>
                    <a:pt x="3147" y="11558"/>
                  </a:lnTo>
                  <a:lnTo>
                    <a:pt x="3149" y="11578"/>
                  </a:lnTo>
                  <a:lnTo>
                    <a:pt x="3150" y="11597"/>
                  </a:lnTo>
                  <a:lnTo>
                    <a:pt x="3152" y="11616"/>
                  </a:lnTo>
                  <a:lnTo>
                    <a:pt x="3156" y="11635"/>
                  </a:lnTo>
                  <a:lnTo>
                    <a:pt x="3159" y="11652"/>
                  </a:lnTo>
                  <a:lnTo>
                    <a:pt x="3165" y="11670"/>
                  </a:lnTo>
                  <a:lnTo>
                    <a:pt x="3171" y="11688"/>
                  </a:lnTo>
                  <a:lnTo>
                    <a:pt x="3177" y="11706"/>
                  </a:lnTo>
                  <a:lnTo>
                    <a:pt x="3185" y="11722"/>
                  </a:lnTo>
                  <a:lnTo>
                    <a:pt x="3194" y="11739"/>
                  </a:lnTo>
                  <a:lnTo>
                    <a:pt x="3203" y="11754"/>
                  </a:lnTo>
                  <a:lnTo>
                    <a:pt x="3213" y="11770"/>
                  </a:lnTo>
                  <a:lnTo>
                    <a:pt x="3223" y="11785"/>
                  </a:lnTo>
                  <a:lnTo>
                    <a:pt x="3234" y="11799"/>
                  </a:lnTo>
                  <a:lnTo>
                    <a:pt x="3246" y="11813"/>
                  </a:lnTo>
                  <a:lnTo>
                    <a:pt x="3259" y="11827"/>
                  </a:lnTo>
                  <a:lnTo>
                    <a:pt x="3272" y="11838"/>
                  </a:lnTo>
                  <a:lnTo>
                    <a:pt x="3286" y="11850"/>
                  </a:lnTo>
                  <a:lnTo>
                    <a:pt x="3300" y="11862"/>
                  </a:lnTo>
                  <a:lnTo>
                    <a:pt x="3316" y="11873"/>
                  </a:lnTo>
                  <a:lnTo>
                    <a:pt x="3331" y="11882"/>
                  </a:lnTo>
                  <a:lnTo>
                    <a:pt x="3346" y="11892"/>
                  </a:lnTo>
                  <a:lnTo>
                    <a:pt x="3363" y="11900"/>
                  </a:lnTo>
                  <a:lnTo>
                    <a:pt x="3380" y="11907"/>
                  </a:lnTo>
                  <a:lnTo>
                    <a:pt x="3397" y="11914"/>
                  </a:lnTo>
                  <a:lnTo>
                    <a:pt x="3414" y="11920"/>
                  </a:lnTo>
                  <a:lnTo>
                    <a:pt x="3433" y="11925"/>
                  </a:lnTo>
                  <a:lnTo>
                    <a:pt x="3451" y="11930"/>
                  </a:lnTo>
                  <a:lnTo>
                    <a:pt x="3470" y="11933"/>
                  </a:lnTo>
                  <a:lnTo>
                    <a:pt x="3489" y="11936"/>
                  </a:lnTo>
                  <a:lnTo>
                    <a:pt x="3508" y="11937"/>
                  </a:lnTo>
                  <a:lnTo>
                    <a:pt x="3528" y="11938"/>
                  </a:lnTo>
                  <a:lnTo>
                    <a:pt x="3547" y="11937"/>
                  </a:lnTo>
                  <a:lnTo>
                    <a:pt x="3566" y="11936"/>
                  </a:lnTo>
                  <a:lnTo>
                    <a:pt x="3585" y="11933"/>
                  </a:lnTo>
                  <a:lnTo>
                    <a:pt x="3604" y="11930"/>
                  </a:lnTo>
                  <a:lnTo>
                    <a:pt x="3623" y="11925"/>
                  </a:lnTo>
                  <a:lnTo>
                    <a:pt x="3640" y="11920"/>
                  </a:lnTo>
                  <a:lnTo>
                    <a:pt x="3658" y="11914"/>
                  </a:lnTo>
                  <a:lnTo>
                    <a:pt x="3675" y="11907"/>
                  </a:lnTo>
                  <a:lnTo>
                    <a:pt x="3691" y="11900"/>
                  </a:lnTo>
                  <a:lnTo>
                    <a:pt x="3708" y="11892"/>
                  </a:lnTo>
                  <a:lnTo>
                    <a:pt x="3724" y="11882"/>
                  </a:lnTo>
                  <a:lnTo>
                    <a:pt x="3740" y="11873"/>
                  </a:lnTo>
                  <a:lnTo>
                    <a:pt x="3754" y="11862"/>
                  </a:lnTo>
                  <a:lnTo>
                    <a:pt x="3768" y="11850"/>
                  </a:lnTo>
                  <a:lnTo>
                    <a:pt x="3782" y="11838"/>
                  </a:lnTo>
                  <a:lnTo>
                    <a:pt x="3795" y="11827"/>
                  </a:lnTo>
                  <a:lnTo>
                    <a:pt x="3809" y="11813"/>
                  </a:lnTo>
                  <a:lnTo>
                    <a:pt x="3820" y="11799"/>
                  </a:lnTo>
                  <a:lnTo>
                    <a:pt x="3831" y="11785"/>
                  </a:lnTo>
                  <a:lnTo>
                    <a:pt x="3842" y="11770"/>
                  </a:lnTo>
                  <a:lnTo>
                    <a:pt x="3851" y="11754"/>
                  </a:lnTo>
                  <a:lnTo>
                    <a:pt x="3861" y="11739"/>
                  </a:lnTo>
                  <a:lnTo>
                    <a:pt x="3869" y="11722"/>
                  </a:lnTo>
                  <a:lnTo>
                    <a:pt x="3877" y="11706"/>
                  </a:lnTo>
                  <a:lnTo>
                    <a:pt x="3883" y="11688"/>
                  </a:lnTo>
                  <a:lnTo>
                    <a:pt x="3889" y="11670"/>
                  </a:lnTo>
                  <a:lnTo>
                    <a:pt x="3895" y="11652"/>
                  </a:lnTo>
                  <a:lnTo>
                    <a:pt x="3899" y="11635"/>
                  </a:lnTo>
                  <a:lnTo>
                    <a:pt x="3902" y="11616"/>
                  </a:lnTo>
                  <a:lnTo>
                    <a:pt x="3904" y="11597"/>
                  </a:lnTo>
                  <a:lnTo>
                    <a:pt x="3906" y="11578"/>
                  </a:lnTo>
                  <a:lnTo>
                    <a:pt x="3907" y="11558"/>
                  </a:lnTo>
                  <a:lnTo>
                    <a:pt x="3907" y="4527"/>
                  </a:lnTo>
                  <a:lnTo>
                    <a:pt x="6579" y="4527"/>
                  </a:lnTo>
                  <a:lnTo>
                    <a:pt x="6579" y="5292"/>
                  </a:lnTo>
                  <a:lnTo>
                    <a:pt x="6581" y="5314"/>
                  </a:lnTo>
                  <a:lnTo>
                    <a:pt x="6584" y="5335"/>
                  </a:lnTo>
                  <a:lnTo>
                    <a:pt x="6589" y="5355"/>
                  </a:lnTo>
                  <a:lnTo>
                    <a:pt x="6596" y="5374"/>
                  </a:lnTo>
                  <a:lnTo>
                    <a:pt x="6605" y="5392"/>
                  </a:lnTo>
                  <a:lnTo>
                    <a:pt x="6615" y="5410"/>
                  </a:lnTo>
                  <a:lnTo>
                    <a:pt x="6628" y="5426"/>
                  </a:lnTo>
                  <a:lnTo>
                    <a:pt x="6641" y="5440"/>
                  </a:lnTo>
                  <a:lnTo>
                    <a:pt x="6655" y="5453"/>
                  </a:lnTo>
                  <a:lnTo>
                    <a:pt x="6672" y="5466"/>
                  </a:lnTo>
                  <a:lnTo>
                    <a:pt x="6690" y="5476"/>
                  </a:lnTo>
                  <a:lnTo>
                    <a:pt x="6707" y="5485"/>
                  </a:lnTo>
                  <a:lnTo>
                    <a:pt x="6726" y="5493"/>
                  </a:lnTo>
                  <a:lnTo>
                    <a:pt x="6746" y="5497"/>
                  </a:lnTo>
                  <a:lnTo>
                    <a:pt x="6768" y="5501"/>
                  </a:lnTo>
                  <a:lnTo>
                    <a:pt x="6789" y="5502"/>
                  </a:lnTo>
                  <a:lnTo>
                    <a:pt x="6801" y="5501"/>
                  </a:lnTo>
                  <a:lnTo>
                    <a:pt x="6814" y="5501"/>
                  </a:lnTo>
                  <a:lnTo>
                    <a:pt x="6838" y="5496"/>
                  </a:lnTo>
                  <a:lnTo>
                    <a:pt x="6860" y="5489"/>
                  </a:lnTo>
                  <a:lnTo>
                    <a:pt x="6882" y="5480"/>
                  </a:lnTo>
                  <a:lnTo>
                    <a:pt x="6903" y="5469"/>
                  </a:lnTo>
                  <a:lnTo>
                    <a:pt x="6921" y="5455"/>
                  </a:lnTo>
                  <a:lnTo>
                    <a:pt x="6938" y="5439"/>
                  </a:lnTo>
                  <a:lnTo>
                    <a:pt x="6954" y="5421"/>
                  </a:lnTo>
                  <a:lnTo>
                    <a:pt x="9066" y="3062"/>
                  </a:lnTo>
                  <a:lnTo>
                    <a:pt x="9078" y="3047"/>
                  </a:lnTo>
                  <a:lnTo>
                    <a:pt x="9089" y="3032"/>
                  </a:lnTo>
                  <a:lnTo>
                    <a:pt x="9098" y="3014"/>
                  </a:lnTo>
                  <a:lnTo>
                    <a:pt x="9105" y="2997"/>
                  </a:lnTo>
                  <a:lnTo>
                    <a:pt x="9111" y="2978"/>
                  </a:lnTo>
                  <a:lnTo>
                    <a:pt x="9116" y="2961"/>
                  </a:lnTo>
                  <a:lnTo>
                    <a:pt x="9118" y="2942"/>
                  </a:lnTo>
                  <a:lnTo>
                    <a:pt x="9119" y="2924"/>
                  </a:lnTo>
                  <a:lnTo>
                    <a:pt x="9118" y="2905"/>
                  </a:lnTo>
                  <a:lnTo>
                    <a:pt x="9116" y="2886"/>
                  </a:lnTo>
                  <a:lnTo>
                    <a:pt x="9111" y="2868"/>
                  </a:lnTo>
                  <a:lnTo>
                    <a:pt x="9105" y="2849"/>
                  </a:lnTo>
                  <a:lnTo>
                    <a:pt x="9098" y="2833"/>
                  </a:lnTo>
                  <a:lnTo>
                    <a:pt x="9089" y="2815"/>
                  </a:lnTo>
                  <a:lnTo>
                    <a:pt x="9078" y="2799"/>
                  </a:lnTo>
                  <a:lnTo>
                    <a:pt x="9066" y="278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effectLst>
              <a:outerShdw blurRad="101600" dist="101600" dir="8100000" algn="tr" rotWithShape="0">
                <a:schemeClr val="bg1">
                  <a:lumMod val="50000"/>
                  <a:alpha val="40000"/>
                </a:schemeClr>
              </a:outerShdw>
            </a:effectLst>
            <a:extLst/>
          </p:spPr>
          <p:txBody>
            <a:bodyPr bIns="1008000" anchor="ctr">
              <a:scene3d>
                <a:camera prst="orthographicFront"/>
                <a:lightRig rig="threePt" dir="t"/>
              </a:scene3d>
              <a:sp3d>
                <a:contourClr>
                  <a:srgbClr val="FFFFFF"/>
                </a:contourClr>
              </a:sp3d>
            </a:bodyPr>
            <a:lstStyle/>
            <a:p>
              <a:pPr algn="ctr">
                <a:defRPr/>
              </a:pPr>
              <a:endParaRPr lang="zh-CN" altLang="en-US" dirty="0">
                <a:solidFill>
                  <a:srgbClr val="FFFFFF"/>
                </a:solidFill>
              </a:endParaRPr>
            </a:p>
          </p:txBody>
        </p:sp>
        <p:sp>
          <p:nvSpPr>
            <p:cNvPr id="29" name="文本框 28"/>
            <p:cNvSpPr txBox="1"/>
            <p:nvPr/>
          </p:nvSpPr>
          <p:spPr>
            <a:xfrm>
              <a:off x="1301582" y="2996952"/>
              <a:ext cx="1609736" cy="461665"/>
            </a:xfrm>
            <a:prstGeom prst="rect">
              <a:avLst/>
            </a:prstGeom>
            <a:noFill/>
          </p:spPr>
          <p:txBody>
            <a:bodyPr wrap="none" rtlCol="0">
              <a:spAutoFit/>
            </a:bodyPr>
            <a:lstStyle/>
            <a:p>
              <a:r>
                <a:rPr lang="en-US" altLang="zh-CN" sz="2400" dirty="0" smtClean="0">
                  <a:solidFill>
                    <a:srgbClr val="34618A"/>
                  </a:solidFill>
                  <a:latin typeface="Britannic Bold" panose="020B0903060703020204" pitchFamily="34" charset="0"/>
                </a:rPr>
                <a:t>FOLIO</a:t>
              </a:r>
              <a:r>
                <a:rPr lang="zh-CN" altLang="en-US" sz="2400" b="1" dirty="0" smtClean="0">
                  <a:solidFill>
                    <a:srgbClr val="34618A"/>
                  </a:solidFill>
                  <a:latin typeface="Britannic Bold" panose="020B0903060703020204" pitchFamily="34" charset="0"/>
                </a:rPr>
                <a:t>目标</a:t>
              </a:r>
              <a:endParaRPr lang="zh-CN" altLang="en-US" sz="2400" b="1" dirty="0">
                <a:solidFill>
                  <a:srgbClr val="34618A"/>
                </a:solidFill>
                <a:latin typeface="Britannic Bold" panose="020B0903060703020204" pitchFamily="34" charset="0"/>
              </a:endParaRPr>
            </a:p>
          </p:txBody>
        </p:sp>
      </p:grpSp>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8" y="116632"/>
            <a:ext cx="3168352" cy="1512168"/>
          </a:xfrm>
          <a:prstGeom prst="rect">
            <a:avLst/>
          </a:prstGeom>
        </p:spPr>
      </p:pic>
      <p:sp>
        <p:nvSpPr>
          <p:cNvPr id="31" name="文本框 30"/>
          <p:cNvSpPr txBox="1"/>
          <p:nvPr/>
        </p:nvSpPr>
        <p:spPr>
          <a:xfrm>
            <a:off x="4600301" y="487995"/>
            <a:ext cx="1316386" cy="769441"/>
          </a:xfrm>
          <a:prstGeom prst="rect">
            <a:avLst/>
          </a:prstGeom>
          <a:noFill/>
        </p:spPr>
        <p:txBody>
          <a:bodyPr wrap="none" rtlCol="0">
            <a:spAutoFit/>
          </a:bodyPr>
          <a:lstStyle/>
          <a:p>
            <a:r>
              <a:rPr lang="zh-CN" altLang="en-US" sz="4400" dirty="0" smtClean="0">
                <a:latin typeface="微软雅黑" panose="020B0503020204020204" pitchFamily="34" charset="-122"/>
                <a:ea typeface="微软雅黑" panose="020B0503020204020204" pitchFamily="34" charset="-122"/>
              </a:rPr>
              <a:t>目标</a:t>
            </a:r>
            <a:endParaRPr lang="zh-CN" altLang="en-US" sz="4400"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081189" y="5229200"/>
            <a:ext cx="1038225" cy="1038225"/>
            <a:chOff x="4081189" y="3186914"/>
            <a:chExt cx="1038225" cy="1038225"/>
          </a:xfrm>
        </p:grpSpPr>
        <p:sp>
          <p:nvSpPr>
            <p:cNvPr id="33" name="椭圆 32"/>
            <p:cNvSpPr/>
            <p:nvPr/>
          </p:nvSpPr>
          <p:spPr>
            <a:xfrm>
              <a:off x="4081189" y="3186914"/>
              <a:ext cx="1038225" cy="1038225"/>
            </a:xfrm>
            <a:prstGeom prst="ellipse">
              <a:avLst/>
            </a:prstGeom>
            <a:solidFill>
              <a:schemeClr val="accent3">
                <a:lumMod val="75000"/>
              </a:schemeClr>
            </a:solidFill>
            <a:ln>
              <a:noFill/>
            </a:ln>
            <a:effectLst>
              <a:outerShdw blurRad="101600" dist="1016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184016" y="3475193"/>
              <a:ext cx="559769" cy="461665"/>
            </a:xfrm>
            <a:prstGeom prst="rect">
              <a:avLst/>
            </a:prstGeom>
            <a:noFill/>
          </p:spPr>
          <p:txBody>
            <a:bodyPr wrap="none" rtlCol="0">
              <a:spAutoFit/>
            </a:bodyPr>
            <a:lstStyle/>
            <a:p>
              <a:r>
                <a:rPr lang="en-US" altLang="zh-CN" sz="2400" dirty="0" smtClean="0">
                  <a:solidFill>
                    <a:schemeClr val="bg1"/>
                  </a:solidFill>
                  <a:latin typeface="Britannic Bold" panose="020B0903060703020204" pitchFamily="34" charset="0"/>
                </a:rPr>
                <a:t>04</a:t>
              </a:r>
              <a:endParaRPr lang="zh-CN" altLang="en-US" sz="2400" dirty="0">
                <a:solidFill>
                  <a:schemeClr val="bg1"/>
                </a:solidFill>
                <a:latin typeface="Britannic Bold" panose="020B0903060703020204" pitchFamily="34" charset="0"/>
              </a:endParaRPr>
            </a:p>
          </p:txBody>
        </p:sp>
      </p:grpSp>
      <p:grpSp>
        <p:nvGrpSpPr>
          <p:cNvPr id="35" name="组合 34"/>
          <p:cNvGrpSpPr/>
          <p:nvPr/>
        </p:nvGrpSpPr>
        <p:grpSpPr>
          <a:xfrm>
            <a:off x="4600302" y="5233516"/>
            <a:ext cx="5285740" cy="1029592"/>
            <a:chOff x="4600302" y="3191230"/>
            <a:chExt cx="5285740" cy="1029592"/>
          </a:xfrm>
        </p:grpSpPr>
        <p:sp>
          <p:nvSpPr>
            <p:cNvPr id="36" name="任意多边形 35"/>
            <p:cNvSpPr/>
            <p:nvPr/>
          </p:nvSpPr>
          <p:spPr>
            <a:xfrm flipV="1">
              <a:off x="4600302" y="3191230"/>
              <a:ext cx="5285740" cy="1029592"/>
            </a:xfrm>
            <a:custGeom>
              <a:avLst/>
              <a:gdLst>
                <a:gd name="connsiteX0" fmla="*/ 0 w 4739640"/>
                <a:gd name="connsiteY0" fmla="*/ 1029592 h 1029592"/>
                <a:gd name="connsiteX1" fmla="*/ 3703320 w 4739640"/>
                <a:gd name="connsiteY1" fmla="*/ 1029592 h 1029592"/>
                <a:gd name="connsiteX2" fmla="*/ 4221480 w 4739640"/>
                <a:gd name="connsiteY2" fmla="*/ 1029592 h 1029592"/>
                <a:gd name="connsiteX3" fmla="*/ 4739640 w 4739640"/>
                <a:gd name="connsiteY3" fmla="*/ 514796 h 1029592"/>
                <a:gd name="connsiteX4" fmla="*/ 4221480 w 4739640"/>
                <a:gd name="connsiteY4" fmla="*/ 0 h 1029592"/>
                <a:gd name="connsiteX5" fmla="*/ 3703320 w 4739640"/>
                <a:gd name="connsiteY5" fmla="*/ 0 h 1029592"/>
                <a:gd name="connsiteX6" fmla="*/ 0 w 4739640"/>
                <a:gd name="connsiteY6" fmla="*/ 0 h 1029592"/>
                <a:gd name="connsiteX7" fmla="*/ 0 w 4739640"/>
                <a:gd name="connsiteY7" fmla="*/ 223315 h 1029592"/>
                <a:gd name="connsiteX8" fmla="*/ 12601 w 4739640"/>
                <a:gd name="connsiteY8" fmla="*/ 227227 h 1029592"/>
                <a:gd name="connsiteX9" fmla="*/ 205740 w 4739640"/>
                <a:gd name="connsiteY9" fmla="*/ 518606 h 1029592"/>
                <a:gd name="connsiteX10" fmla="*/ 12601 w 4739640"/>
                <a:gd name="connsiteY10" fmla="*/ 809985 h 1029592"/>
                <a:gd name="connsiteX11" fmla="*/ 0 w 4739640"/>
                <a:gd name="connsiteY11" fmla="*/ 813897 h 102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9640" h="1029592">
                  <a:moveTo>
                    <a:pt x="0" y="1029592"/>
                  </a:moveTo>
                  <a:lnTo>
                    <a:pt x="3703320" y="1029592"/>
                  </a:lnTo>
                  <a:lnTo>
                    <a:pt x="4221480" y="1029592"/>
                  </a:lnTo>
                  <a:cubicBezTo>
                    <a:pt x="4507652" y="1029592"/>
                    <a:pt x="4739640" y="799110"/>
                    <a:pt x="4739640" y="514796"/>
                  </a:cubicBezTo>
                  <a:cubicBezTo>
                    <a:pt x="4739640" y="230482"/>
                    <a:pt x="4507652" y="0"/>
                    <a:pt x="4221480" y="0"/>
                  </a:cubicBezTo>
                  <a:lnTo>
                    <a:pt x="3703320" y="0"/>
                  </a:lnTo>
                  <a:lnTo>
                    <a:pt x="0" y="0"/>
                  </a:lnTo>
                  <a:lnTo>
                    <a:pt x="0" y="223315"/>
                  </a:lnTo>
                  <a:lnTo>
                    <a:pt x="12601" y="227227"/>
                  </a:lnTo>
                  <a:cubicBezTo>
                    <a:pt x="126101" y="275233"/>
                    <a:pt x="205740" y="387619"/>
                    <a:pt x="205740" y="518606"/>
                  </a:cubicBezTo>
                  <a:cubicBezTo>
                    <a:pt x="205740" y="649593"/>
                    <a:pt x="126101" y="761979"/>
                    <a:pt x="12601" y="809985"/>
                  </a:cubicBezTo>
                  <a:lnTo>
                    <a:pt x="0" y="81389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4887268" y="3210729"/>
              <a:ext cx="4387978" cy="708314"/>
              <a:chOff x="6032372" y="1914572"/>
              <a:chExt cx="4387978" cy="708314"/>
            </a:xfrm>
          </p:grpSpPr>
          <p:sp>
            <p:nvSpPr>
              <p:cNvPr id="38" name="文本框 37"/>
              <p:cNvSpPr txBox="1"/>
              <p:nvPr/>
            </p:nvSpPr>
            <p:spPr>
              <a:xfrm>
                <a:off x="6032372" y="2284332"/>
                <a:ext cx="4387978"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为图书馆的特有需求提供更多的产品</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选择。</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6107030" y="1914572"/>
                <a:ext cx="1210588" cy="400110"/>
              </a:xfrm>
              <a:prstGeom prst="rect">
                <a:avLst/>
              </a:prstGeom>
              <a:effectLst>
                <a:outerShdw blurRad="50800" dist="38100" dir="8100000" algn="tr" rotWithShape="0">
                  <a:prstClr val="black">
                    <a:alpha val="40000"/>
                  </a:prstClr>
                </a:outerShdw>
              </a:effectLst>
            </p:spPr>
            <p:txBody>
              <a:bodyPr wrap="none">
                <a:spAutoFit/>
              </a:bodyPr>
              <a:lstStyle/>
              <a:p>
                <a:r>
                  <a:rPr lang="zh-CN" altLang="en-US" sz="2000" b="1" dirty="0">
                    <a:solidFill>
                      <a:schemeClr val="accent1">
                        <a:lumMod val="50000"/>
                      </a:schemeClr>
                    </a:solidFill>
                    <a:latin typeface="微软雅黑" panose="020B0503020204020204" pitchFamily="34" charset="-122"/>
                    <a:ea typeface="微软雅黑" panose="020B0503020204020204" pitchFamily="34" charset="-122"/>
                  </a:rPr>
                  <a:t>增加选择</a:t>
                </a:r>
                <a:endParaRPr lang="en-US" altLang="zh-CN" sz="2000" b="1" dirty="0">
                  <a:solidFill>
                    <a:schemeClr val="accent1">
                      <a:lumMod val="50000"/>
                    </a:schemeClr>
                  </a:solidFill>
                  <a:latin typeface="微软雅黑" panose="020B0503020204020204" pitchFamily="34" charset="-122"/>
                  <a:ea typeface="微软雅黑" panose="020B0503020204020204" pitchFamily="34" charset="-122"/>
                </a:endParaRPr>
              </a:p>
            </p:txBody>
          </p:sp>
        </p:grpSp>
      </p:grpSp>
      <p:sp>
        <p:nvSpPr>
          <p:cNvPr id="40" name="文本框 39"/>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41" name="文本框 40"/>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5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ppt_w</p:attrName>
                                            </p:attrNameLst>
                                          </p:cBhvr>
                                          <p:tavLst>
                                            <p:tav tm="0" fmla="#ppt_w*sin(2.5*pi*$)">
                                              <p:val>
                                                <p:fltVal val="0"/>
                                              </p:val>
                                            </p:tav>
                                            <p:tav tm="100000">
                                              <p:val>
                                                <p:fltVal val="1"/>
                                              </p:val>
                                            </p:tav>
                                          </p:tavLst>
                                        </p:anim>
                                        <p:anim calcmode="lin" valueType="num">
                                          <p:cBhvr>
                                            <p:cTn id="9" dur="1000" fill="hold"/>
                                            <p:tgtEl>
                                              <p:spTgt spid="27"/>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2" accel="40000" fill="hold" nodeType="afterEffect" p14:presetBounceEnd="4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40000">
                                          <p:cBhvr additive="base">
                                            <p:cTn id="13"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accel="40000"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accel="40000" fill="hold" nodeType="withEffect" p14:presetBounceEnd="40000">
                                      <p:stCondLst>
                                        <p:cond delay="250"/>
                                      </p:stCondLst>
                                      <p:childTnLst>
                                        <p:set>
                                          <p:cBhvr>
                                            <p:cTn id="20" dur="1" fill="hold">
                                              <p:stCondLst>
                                                <p:cond delay="0"/>
                                              </p:stCondLst>
                                            </p:cTn>
                                            <p:tgtEl>
                                              <p:spTgt spid="17"/>
                                            </p:tgtEl>
                                            <p:attrNameLst>
                                              <p:attrName>style.visibility</p:attrName>
                                            </p:attrNameLst>
                                          </p:cBhvr>
                                          <p:to>
                                            <p:strVal val="visible"/>
                                          </p:to>
                                        </p:set>
                                        <p:anim calcmode="lin" valueType="num" p14:bounceEnd="40000">
                                          <p:cBhvr additive="base">
                                            <p:cTn id="21"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14:presetBounceEnd="40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40000">
                                          <p:cBhvr additive="base">
                                            <p:cTn id="25" dur="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accel="40000" fill="hold" nodeType="withEffect" p14:presetBounceEnd="40000">
                                      <p:stCondLst>
                                        <p:cond delay="500"/>
                                      </p:stCondLst>
                                      <p:childTnLst>
                                        <p:set>
                                          <p:cBhvr>
                                            <p:cTn id="28" dur="1" fill="hold">
                                              <p:stCondLst>
                                                <p:cond delay="0"/>
                                              </p:stCondLst>
                                            </p:cTn>
                                            <p:tgtEl>
                                              <p:spTgt spid="22"/>
                                            </p:tgtEl>
                                            <p:attrNameLst>
                                              <p:attrName>style.visibility</p:attrName>
                                            </p:attrNameLst>
                                          </p:cBhvr>
                                          <p:to>
                                            <p:strVal val="visible"/>
                                          </p:to>
                                        </p:set>
                                        <p:anim calcmode="lin" valueType="num" p14:bounceEnd="40000">
                                          <p:cBhvr additive="base">
                                            <p:cTn id="29"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accel="40000" fill="hold" nodeType="withEffect" p14:presetBounceEnd="40000">
                                      <p:stCondLst>
                                        <p:cond delay="500"/>
                                      </p:stCondLst>
                                      <p:childTnLst>
                                        <p:set>
                                          <p:cBhvr>
                                            <p:cTn id="32" dur="1" fill="hold">
                                              <p:stCondLst>
                                                <p:cond delay="0"/>
                                              </p:stCondLst>
                                            </p:cTn>
                                            <p:tgtEl>
                                              <p:spTgt spid="9"/>
                                            </p:tgtEl>
                                            <p:attrNameLst>
                                              <p:attrName>style.visibility</p:attrName>
                                            </p:attrNameLst>
                                          </p:cBhvr>
                                          <p:to>
                                            <p:strVal val="visible"/>
                                          </p:to>
                                        </p:set>
                                        <p:anim calcmode="lin" valueType="num" p14:bounceEnd="40000">
                                          <p:cBhvr additive="base">
                                            <p:cTn id="33"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accel="40000" fill="hold" nodeType="withEffect" p14:presetBounceEnd="40000">
                                      <p:stCondLst>
                                        <p:cond delay="250"/>
                                      </p:stCondLst>
                                      <p:childTnLst>
                                        <p:set>
                                          <p:cBhvr>
                                            <p:cTn id="36" dur="1" fill="hold">
                                              <p:stCondLst>
                                                <p:cond delay="0"/>
                                              </p:stCondLst>
                                            </p:cTn>
                                            <p:tgtEl>
                                              <p:spTgt spid="35"/>
                                            </p:tgtEl>
                                            <p:attrNameLst>
                                              <p:attrName>style.visibility</p:attrName>
                                            </p:attrNameLst>
                                          </p:cBhvr>
                                          <p:to>
                                            <p:strVal val="visible"/>
                                          </p:to>
                                        </p:set>
                                        <p:anim calcmode="lin" valueType="num" p14:bounceEnd="40000">
                                          <p:cBhvr additive="base">
                                            <p:cTn id="37"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8" accel="40000" fill="hold" nodeType="withEffect" p14:presetBounceEnd="40000">
                                      <p:stCondLst>
                                        <p:cond delay="250"/>
                                      </p:stCondLst>
                                      <p:childTnLst>
                                        <p:set>
                                          <p:cBhvr>
                                            <p:cTn id="40" dur="1" fill="hold">
                                              <p:stCondLst>
                                                <p:cond delay="0"/>
                                              </p:stCondLst>
                                            </p:cTn>
                                            <p:tgtEl>
                                              <p:spTgt spid="32"/>
                                            </p:tgtEl>
                                            <p:attrNameLst>
                                              <p:attrName>style.visibility</p:attrName>
                                            </p:attrNameLst>
                                          </p:cBhvr>
                                          <p:to>
                                            <p:strVal val="visible"/>
                                          </p:to>
                                        </p:set>
                                        <p:anim calcmode="lin" valueType="num" p14:bounceEnd="40000">
                                          <p:cBhvr additive="base">
                                            <p:cTn id="41"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ppt_w</p:attrName>
                                            </p:attrNameLst>
                                          </p:cBhvr>
                                          <p:tavLst>
                                            <p:tav tm="0" fmla="#ppt_w*sin(2.5*pi*$)">
                                              <p:val>
                                                <p:fltVal val="0"/>
                                              </p:val>
                                            </p:tav>
                                            <p:tav tm="100000">
                                              <p:val>
                                                <p:fltVal val="1"/>
                                              </p:val>
                                            </p:tav>
                                          </p:tavLst>
                                        </p:anim>
                                        <p:anim calcmode="lin" valueType="num">
                                          <p:cBhvr>
                                            <p:cTn id="9" dur="1000" fill="hold"/>
                                            <p:tgtEl>
                                              <p:spTgt spid="27"/>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2" accel="4000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accel="4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accel="40000" fill="hold" nodeType="withEffect">
                                      <p:stCondLst>
                                        <p:cond delay="25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accel="40000" fill="hold" nodeType="withEffect">
                                      <p:stCondLst>
                                        <p:cond delay="50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1+#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accel="40000" fill="hold" nodeType="withEffect">
                                      <p:stCondLst>
                                        <p:cond delay="5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accel="40000" fill="hold" nodeType="withEffect">
                                      <p:stCondLst>
                                        <p:cond delay="25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8" accel="40000" fill="hold" nodeType="withEffect">
                                      <p:stCondLst>
                                        <p:cond delay="25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4514" y="3921100"/>
            <a:ext cx="1320377" cy="741613"/>
          </a:xfrm>
          <a:prstGeom prst="rect">
            <a:avLst/>
          </a:prstGeom>
        </p:spPr>
      </p:pic>
      <p:pic>
        <p:nvPicPr>
          <p:cNvPr id="8"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3033" y="2608815"/>
            <a:ext cx="1528775" cy="655599"/>
          </a:xfrm>
          <a:prstGeom prst="rect">
            <a:avLst/>
          </a:prstGeom>
        </p:spPr>
      </p:pic>
      <p:pic>
        <p:nvPicPr>
          <p:cNvPr id="9"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08794" y="5525881"/>
            <a:ext cx="979721" cy="979720"/>
          </a:xfrm>
          <a:prstGeom prst="rect">
            <a:avLst/>
          </a:prstGeom>
        </p:spPr>
      </p:pic>
      <p:pic>
        <p:nvPicPr>
          <p:cNvPr id="10"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93989" y="4286352"/>
            <a:ext cx="1296569" cy="628657"/>
          </a:xfrm>
          <a:prstGeom prst="rect">
            <a:avLst/>
          </a:prstGeom>
        </p:spPr>
      </p:pic>
      <p:pic>
        <p:nvPicPr>
          <p:cNvPr id="11"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7532" y="5984366"/>
            <a:ext cx="2828589" cy="720143"/>
          </a:xfrm>
          <a:prstGeom prst="rect">
            <a:avLst/>
          </a:prstGeom>
          <a:solidFill>
            <a:schemeClr val="bg1"/>
          </a:solidFill>
        </p:spPr>
      </p:pic>
      <p:pic>
        <p:nvPicPr>
          <p:cNvPr id="12"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43960" y="203945"/>
            <a:ext cx="2045533" cy="407955"/>
          </a:xfrm>
          <a:prstGeom prst="rect">
            <a:avLst/>
          </a:prstGeom>
        </p:spPr>
      </p:pic>
      <p:pic>
        <p:nvPicPr>
          <p:cNvPr id="15" name="Picture 1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293817" y="4586500"/>
            <a:ext cx="1382275" cy="522581"/>
          </a:xfrm>
          <a:prstGeom prst="rect">
            <a:avLst/>
          </a:prstGeom>
          <a:solidFill>
            <a:schemeClr val="bg1"/>
          </a:solidFill>
        </p:spPr>
      </p:pic>
      <p:pic>
        <p:nvPicPr>
          <p:cNvPr id="16" name="Picture 19"/>
          <p:cNvPicPr>
            <a:picLocks noChangeAspect="1"/>
          </p:cNvPicPr>
          <p:nvPr/>
        </p:nvPicPr>
        <p:blipFill>
          <a:blip r:embed="rId10"/>
          <a:stretch>
            <a:fillRect/>
          </a:stretch>
        </p:blipFill>
        <p:spPr>
          <a:xfrm>
            <a:off x="3631995" y="3300931"/>
            <a:ext cx="2940023" cy="550180"/>
          </a:xfrm>
          <a:prstGeom prst="rect">
            <a:avLst/>
          </a:prstGeom>
        </p:spPr>
      </p:pic>
      <p:pic>
        <p:nvPicPr>
          <p:cNvPr id="17" name="Picture 20"/>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577785" y="3533252"/>
            <a:ext cx="827944" cy="790673"/>
          </a:xfrm>
          <a:prstGeom prst="rect">
            <a:avLst/>
          </a:prstGeom>
          <a:solidFill>
            <a:schemeClr val="bg1"/>
          </a:solidFill>
        </p:spPr>
      </p:pic>
      <p:pic>
        <p:nvPicPr>
          <p:cNvPr id="18" name="Picture 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11706" y="5173935"/>
            <a:ext cx="1195151" cy="630452"/>
          </a:xfrm>
          <a:prstGeom prst="rect">
            <a:avLst/>
          </a:prstGeom>
        </p:spPr>
      </p:pic>
      <p:pic>
        <p:nvPicPr>
          <p:cNvPr id="19" name="Picture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60295" y="2801101"/>
            <a:ext cx="1127199" cy="1031267"/>
          </a:xfrm>
          <a:prstGeom prst="rect">
            <a:avLst/>
          </a:prstGeom>
        </p:spPr>
      </p:pic>
      <p:pic>
        <p:nvPicPr>
          <p:cNvPr id="20" name="Picture 5"/>
          <p:cNvPicPr>
            <a:picLocks noChangeAspect="1"/>
          </p:cNvPicPr>
          <p:nvPr/>
        </p:nvPicPr>
        <p:blipFill>
          <a:blip r:embed="rId14"/>
          <a:stretch>
            <a:fillRect/>
          </a:stretch>
        </p:blipFill>
        <p:spPr>
          <a:xfrm>
            <a:off x="6879072" y="3667283"/>
            <a:ext cx="1592989" cy="495052"/>
          </a:xfrm>
          <a:prstGeom prst="rect">
            <a:avLst/>
          </a:prstGeom>
        </p:spPr>
      </p:pic>
      <p:pic>
        <p:nvPicPr>
          <p:cNvPr id="21" name="Picture 21"/>
          <p:cNvPicPr>
            <a:picLocks noChangeAspect="1"/>
          </p:cNvPicPr>
          <p:nvPr/>
        </p:nvPicPr>
        <p:blipFill>
          <a:blip r:embed="rId15"/>
          <a:stretch>
            <a:fillRect/>
          </a:stretch>
        </p:blipFill>
        <p:spPr>
          <a:xfrm>
            <a:off x="10426671" y="1798380"/>
            <a:ext cx="1454364" cy="845905"/>
          </a:xfrm>
          <a:prstGeom prst="rect">
            <a:avLst/>
          </a:prstGeom>
        </p:spPr>
      </p:pic>
      <p:sp>
        <p:nvSpPr>
          <p:cNvPr id="22" name="Vertical Title 1"/>
          <p:cNvSpPr txBox="1">
            <a:spLocks/>
          </p:cNvSpPr>
          <p:nvPr/>
        </p:nvSpPr>
        <p:spPr>
          <a:xfrm>
            <a:off x="-9881" y="0"/>
            <a:ext cx="2935708" cy="6858000"/>
          </a:xfrm>
          <a:prstGeom prst="rect">
            <a:avLst/>
          </a:prstGeom>
          <a:solidFill>
            <a:schemeClr val="bg2">
              <a:lumMod val="90000"/>
              <a:lumOff val="10000"/>
            </a:schemeClr>
          </a:solidFill>
        </p:spPr>
        <p:txBody>
          <a:bodyPr vert="horz" lIns="217320" tIns="108660" rIns="217320" bIns="108660" rtlCol="0" anchor="ctr">
            <a:noAutofit/>
          </a:bodyPr>
          <a:lstStyle>
            <a:lvl1pPr algn="ctr" defTabSz="543613" rtl="0" eaLnBrk="1" latinLnBrk="0" hangingPunct="1">
              <a:spcBef>
                <a:spcPct val="0"/>
              </a:spcBef>
              <a:buNone/>
              <a:defRPr sz="2999" kern="1200">
                <a:solidFill>
                  <a:schemeClr val="bg2"/>
                </a:solidFill>
                <a:latin typeface="Open Sans"/>
                <a:ea typeface="+mj-ea"/>
                <a:cs typeface="Open Sans"/>
              </a:defRPr>
            </a:lvl1pPr>
          </a:lstStyle>
          <a:p>
            <a:pPr defTabSz="724799">
              <a:defRPr/>
            </a:pPr>
            <a:r>
              <a:rPr lang="zh-CN" altLang="en-US" sz="3600" dirty="0" smtClean="0">
                <a:solidFill>
                  <a:prstClr val="white"/>
                </a:solidFill>
                <a:latin typeface="微软雅黑" panose="020B0503020204020204" pitchFamily="34" charset="-122"/>
                <a:ea typeface="微软雅黑" panose="020B0503020204020204" pitchFamily="34" charset="-122"/>
                <a:sym typeface="Arial"/>
              </a:rPr>
              <a:t>今天的</a:t>
            </a:r>
            <a:r>
              <a:rPr lang="en-US" altLang="zh-CN" sz="3600" dirty="0" smtClean="0">
                <a:solidFill>
                  <a:prstClr val="white"/>
                </a:solidFill>
                <a:latin typeface="微软雅黑" panose="020B0503020204020204" pitchFamily="34" charset="-122"/>
                <a:ea typeface="微软雅黑" panose="020B0503020204020204" pitchFamily="34" charset="-122"/>
                <a:sym typeface="Arial"/>
              </a:rPr>
              <a:t>FOLIO</a:t>
            </a:r>
            <a:r>
              <a:rPr lang="zh-CN" altLang="en-US" sz="3600" dirty="0" smtClean="0">
                <a:solidFill>
                  <a:prstClr val="white"/>
                </a:solidFill>
                <a:latin typeface="微软雅黑" panose="020B0503020204020204" pitchFamily="34" charset="-122"/>
                <a:ea typeface="微软雅黑" panose="020B0503020204020204" pitchFamily="34" charset="-122"/>
                <a:sym typeface="Arial"/>
              </a:rPr>
              <a:t>社区</a:t>
            </a:r>
            <a:endParaRPr lang="en-US" sz="3600" dirty="0">
              <a:solidFill>
                <a:prstClr val="white"/>
              </a:solidFill>
              <a:latin typeface="微软雅黑" panose="020B0503020204020204" pitchFamily="34" charset="-122"/>
              <a:ea typeface="微软雅黑" panose="020B0503020204020204" pitchFamily="34" charset="-122"/>
              <a:sym typeface="Arial"/>
            </a:endParaRPr>
          </a:p>
          <a:p>
            <a:pPr defTabSz="724799">
              <a:defRPr/>
            </a:pPr>
            <a:endParaRPr lang="en-US" sz="2400" dirty="0">
              <a:solidFill>
                <a:prstClr val="white"/>
              </a:solidFill>
              <a:sym typeface="Arial"/>
            </a:endParaRPr>
          </a:p>
        </p:txBody>
      </p:sp>
      <p:pic>
        <p:nvPicPr>
          <p:cNvPr id="23" name="Picture 23"/>
          <p:cNvPicPr>
            <a:picLocks noChangeAspect="1"/>
          </p:cNvPicPr>
          <p:nvPr/>
        </p:nvPicPr>
        <p:blipFill rotWithShape="1">
          <a:blip r:embed="rId16"/>
          <a:srcRect t="22918" b="24861"/>
          <a:stretch/>
        </p:blipFill>
        <p:spPr>
          <a:xfrm>
            <a:off x="3493213" y="86483"/>
            <a:ext cx="3426691" cy="894719"/>
          </a:xfrm>
          <a:prstGeom prst="rect">
            <a:avLst/>
          </a:prstGeom>
        </p:spPr>
      </p:pic>
      <p:pic>
        <p:nvPicPr>
          <p:cNvPr id="24" name="Picture 1"/>
          <p:cNvPicPr>
            <a:picLocks noChangeAspect="1"/>
          </p:cNvPicPr>
          <p:nvPr/>
        </p:nvPicPr>
        <p:blipFill>
          <a:blip r:embed="rId17"/>
          <a:stretch>
            <a:fillRect/>
          </a:stretch>
        </p:blipFill>
        <p:spPr>
          <a:xfrm>
            <a:off x="3532099" y="1144347"/>
            <a:ext cx="2918668" cy="739487"/>
          </a:xfrm>
          <a:prstGeom prst="rect">
            <a:avLst/>
          </a:prstGeom>
        </p:spPr>
      </p:pic>
      <p:pic>
        <p:nvPicPr>
          <p:cNvPr id="25" name="Picture 6"/>
          <p:cNvPicPr>
            <a:picLocks noChangeAspect="1"/>
          </p:cNvPicPr>
          <p:nvPr/>
        </p:nvPicPr>
        <p:blipFill>
          <a:blip r:embed="rId18"/>
          <a:stretch>
            <a:fillRect/>
          </a:stretch>
        </p:blipFill>
        <p:spPr>
          <a:xfrm>
            <a:off x="11009793" y="4685193"/>
            <a:ext cx="827715" cy="827715"/>
          </a:xfrm>
          <a:prstGeom prst="rect">
            <a:avLst/>
          </a:prstGeom>
        </p:spPr>
      </p:pic>
      <p:pic>
        <p:nvPicPr>
          <p:cNvPr id="26" name="Picture 2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778933" y="138921"/>
            <a:ext cx="1903163" cy="1026463"/>
          </a:xfrm>
          <a:prstGeom prst="rect">
            <a:avLst/>
          </a:prstGeom>
        </p:spPr>
      </p:pic>
      <p:pic>
        <p:nvPicPr>
          <p:cNvPr id="27" name="Picture 29"/>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829324" y="5289773"/>
            <a:ext cx="2115477" cy="457595"/>
          </a:xfrm>
          <a:prstGeom prst="rect">
            <a:avLst/>
          </a:prstGeom>
        </p:spPr>
      </p:pic>
      <p:pic>
        <p:nvPicPr>
          <p:cNvPr id="28" name="Picture 7"/>
          <p:cNvPicPr>
            <a:picLocks noChangeAspect="1"/>
          </p:cNvPicPr>
          <p:nvPr/>
        </p:nvPicPr>
        <p:blipFill>
          <a:blip r:embed="rId21"/>
          <a:stretch>
            <a:fillRect/>
          </a:stretch>
        </p:blipFill>
        <p:spPr>
          <a:xfrm>
            <a:off x="9764009" y="3222541"/>
            <a:ext cx="827715" cy="827715"/>
          </a:xfrm>
          <a:prstGeom prst="rect">
            <a:avLst/>
          </a:prstGeom>
        </p:spPr>
      </p:pic>
      <p:pic>
        <p:nvPicPr>
          <p:cNvPr id="29" name="Picture 8"/>
          <p:cNvPicPr>
            <a:picLocks noChangeAspect="1"/>
          </p:cNvPicPr>
          <p:nvPr/>
        </p:nvPicPr>
        <p:blipFill>
          <a:blip r:embed="rId22"/>
          <a:stretch>
            <a:fillRect/>
          </a:stretch>
        </p:blipFill>
        <p:spPr>
          <a:xfrm>
            <a:off x="7030800" y="1128329"/>
            <a:ext cx="1001536" cy="1001536"/>
          </a:xfrm>
          <a:prstGeom prst="rect">
            <a:avLst/>
          </a:prstGeom>
        </p:spPr>
      </p:pic>
      <p:pic>
        <p:nvPicPr>
          <p:cNvPr id="30" name="Picture 9"/>
          <p:cNvPicPr>
            <a:picLocks noChangeAspect="1"/>
          </p:cNvPicPr>
          <p:nvPr/>
        </p:nvPicPr>
        <p:blipFill>
          <a:blip r:embed="rId23"/>
          <a:stretch>
            <a:fillRect/>
          </a:stretch>
        </p:blipFill>
        <p:spPr>
          <a:xfrm>
            <a:off x="3577233" y="2304457"/>
            <a:ext cx="2972035" cy="781531"/>
          </a:xfrm>
          <a:prstGeom prst="rect">
            <a:avLst/>
          </a:prstGeom>
        </p:spPr>
      </p:pic>
      <p:pic>
        <p:nvPicPr>
          <p:cNvPr id="31" name="Picture 10"/>
          <p:cNvPicPr>
            <a:picLocks noChangeAspect="1"/>
          </p:cNvPicPr>
          <p:nvPr/>
        </p:nvPicPr>
        <p:blipFill>
          <a:blip r:embed="rId24"/>
          <a:stretch>
            <a:fillRect/>
          </a:stretch>
        </p:blipFill>
        <p:spPr>
          <a:xfrm>
            <a:off x="8605728" y="1132640"/>
            <a:ext cx="1265485" cy="537096"/>
          </a:xfrm>
          <a:prstGeom prst="rect">
            <a:avLst/>
          </a:prstGeom>
        </p:spPr>
      </p:pic>
      <p:pic>
        <p:nvPicPr>
          <p:cNvPr id="32" name="Picture 30"/>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491519" y="823781"/>
            <a:ext cx="1389519" cy="685579"/>
          </a:xfrm>
          <a:prstGeom prst="rect">
            <a:avLst/>
          </a:prstGeom>
        </p:spPr>
      </p:pic>
      <p:pic>
        <p:nvPicPr>
          <p:cNvPr id="33" name="Picture 31"/>
          <p:cNvPicPr>
            <a:picLocks noChangeAspect="1"/>
          </p:cNvPicPr>
          <p:nvPr/>
        </p:nvPicPr>
        <p:blipFill>
          <a:blip r:embed="rId26"/>
          <a:stretch>
            <a:fillRect/>
          </a:stretch>
        </p:blipFill>
        <p:spPr>
          <a:xfrm>
            <a:off x="3581399" y="3919252"/>
            <a:ext cx="2869368" cy="834189"/>
          </a:xfrm>
          <a:prstGeom prst="rect">
            <a:avLst/>
          </a:prstGeom>
        </p:spPr>
      </p:pic>
      <p:sp>
        <p:nvSpPr>
          <p:cNvPr id="34" name="Rectangle 27"/>
          <p:cNvSpPr/>
          <p:nvPr/>
        </p:nvSpPr>
        <p:spPr>
          <a:xfrm>
            <a:off x="2961997" y="99442"/>
            <a:ext cx="725497" cy="697553"/>
          </a:xfrm>
          <a:prstGeom prst="rect">
            <a:avLst/>
          </a:prstGeom>
        </p:spPr>
        <p:txBody>
          <a:bodyPr wrap="none" lIns="121909" tIns="60955" rIns="121909" bIns="60955">
            <a:spAutoFit/>
          </a:bodyPr>
          <a:lstStyle/>
          <a:p>
            <a:pPr defTabSz="1219170">
              <a:buClr>
                <a:srgbClr val="000000"/>
              </a:buClr>
              <a:defRPr/>
            </a:pPr>
            <a:r>
              <a:rPr lang="en-US" sz="3733" kern="0" dirty="0">
                <a:solidFill>
                  <a:srgbClr val="FF674C"/>
                </a:solidFill>
                <a:latin typeface="Zapf Dingbats"/>
                <a:ea typeface="Zapf Dingbats"/>
                <a:cs typeface="Zapf Dingbats"/>
                <a:sym typeface="Arial"/>
              </a:rPr>
              <a:t>★</a:t>
            </a:r>
            <a:endParaRPr lang="en-US" sz="3733" kern="0" dirty="0">
              <a:solidFill>
                <a:srgbClr val="FF674C"/>
              </a:solidFill>
              <a:latin typeface="Arial"/>
              <a:cs typeface="Arial"/>
              <a:sym typeface="Arial"/>
            </a:endParaRPr>
          </a:p>
        </p:txBody>
      </p:sp>
      <p:sp>
        <p:nvSpPr>
          <p:cNvPr id="35" name="Rectangle 32"/>
          <p:cNvSpPr/>
          <p:nvPr/>
        </p:nvSpPr>
        <p:spPr>
          <a:xfrm>
            <a:off x="2951632" y="1157054"/>
            <a:ext cx="725497" cy="697553"/>
          </a:xfrm>
          <a:prstGeom prst="rect">
            <a:avLst/>
          </a:prstGeom>
        </p:spPr>
        <p:txBody>
          <a:bodyPr wrap="none" lIns="121909" tIns="60955" rIns="121909" bIns="60955">
            <a:spAutoFit/>
          </a:bodyPr>
          <a:lstStyle/>
          <a:p>
            <a:pPr defTabSz="1219170">
              <a:buClr>
                <a:srgbClr val="000000"/>
              </a:buClr>
              <a:defRPr/>
            </a:pPr>
            <a:r>
              <a:rPr lang="en-US" sz="3733" kern="0" dirty="0">
                <a:solidFill>
                  <a:srgbClr val="FF674C"/>
                </a:solidFill>
                <a:latin typeface="Zapf Dingbats"/>
                <a:ea typeface="Zapf Dingbats"/>
                <a:cs typeface="Zapf Dingbats"/>
                <a:sym typeface="Arial"/>
              </a:rPr>
              <a:t>★</a:t>
            </a:r>
            <a:endParaRPr lang="en-US" sz="3733" kern="0" dirty="0">
              <a:solidFill>
                <a:srgbClr val="FF674C"/>
              </a:solidFill>
              <a:latin typeface="Arial"/>
              <a:cs typeface="Arial"/>
              <a:sym typeface="Arial"/>
            </a:endParaRPr>
          </a:p>
        </p:txBody>
      </p:sp>
      <p:sp>
        <p:nvSpPr>
          <p:cNvPr id="36" name="Rectangle 34"/>
          <p:cNvSpPr/>
          <p:nvPr/>
        </p:nvSpPr>
        <p:spPr>
          <a:xfrm>
            <a:off x="-48575" y="5023550"/>
            <a:ext cx="725497" cy="697553"/>
          </a:xfrm>
          <a:prstGeom prst="rect">
            <a:avLst/>
          </a:prstGeom>
        </p:spPr>
        <p:txBody>
          <a:bodyPr wrap="none" lIns="121909" tIns="60955" rIns="121909" bIns="60955">
            <a:spAutoFit/>
          </a:bodyPr>
          <a:lstStyle/>
          <a:p>
            <a:pPr defTabSz="1219170">
              <a:buClr>
                <a:srgbClr val="000000"/>
              </a:buClr>
              <a:defRPr/>
            </a:pPr>
            <a:r>
              <a:rPr lang="en-US" sz="3733" kern="0" dirty="0">
                <a:solidFill>
                  <a:prstClr val="white"/>
                </a:solidFill>
                <a:latin typeface="Zapf Dingbats"/>
                <a:ea typeface="Zapf Dingbats"/>
                <a:cs typeface="Zapf Dingbats"/>
                <a:sym typeface="Arial"/>
              </a:rPr>
              <a:t>★</a:t>
            </a:r>
            <a:endParaRPr lang="en-US" sz="3733" kern="0" dirty="0">
              <a:solidFill>
                <a:prstClr val="white"/>
              </a:solidFill>
              <a:latin typeface="Arial"/>
              <a:cs typeface="Arial"/>
              <a:sym typeface="Arial"/>
            </a:endParaRPr>
          </a:p>
        </p:txBody>
      </p:sp>
      <p:sp>
        <p:nvSpPr>
          <p:cNvPr id="37" name="TextBox 35"/>
          <p:cNvSpPr txBox="1"/>
          <p:nvPr/>
        </p:nvSpPr>
        <p:spPr>
          <a:xfrm>
            <a:off x="389971" y="5149484"/>
            <a:ext cx="2625055" cy="451332"/>
          </a:xfrm>
          <a:prstGeom prst="rect">
            <a:avLst/>
          </a:prstGeom>
          <a:noFill/>
        </p:spPr>
        <p:txBody>
          <a:bodyPr wrap="none" lIns="121909" tIns="60955" rIns="121909" bIns="60955" rtlCol="0">
            <a:spAutoFit/>
          </a:bodyPr>
          <a:lstStyle/>
          <a:p>
            <a:pPr defTabSz="1219170">
              <a:buClr>
                <a:srgbClr val="000000"/>
              </a:buClr>
              <a:defRPr/>
            </a:pPr>
            <a:r>
              <a:rPr lang="en-US" sz="2133" kern="0" dirty="0">
                <a:solidFill>
                  <a:prstClr val="white"/>
                </a:solidFill>
                <a:latin typeface="Arial"/>
                <a:cs typeface="Arial"/>
                <a:sym typeface="Arial"/>
              </a:rPr>
              <a:t>= FSE Beta Partner</a:t>
            </a:r>
          </a:p>
        </p:txBody>
      </p:sp>
      <p:sp>
        <p:nvSpPr>
          <p:cNvPr id="38" name="Rectangle 36"/>
          <p:cNvSpPr/>
          <p:nvPr/>
        </p:nvSpPr>
        <p:spPr>
          <a:xfrm>
            <a:off x="2964552" y="2292430"/>
            <a:ext cx="725497" cy="697553"/>
          </a:xfrm>
          <a:prstGeom prst="rect">
            <a:avLst/>
          </a:prstGeom>
        </p:spPr>
        <p:txBody>
          <a:bodyPr wrap="none" lIns="121909" tIns="60955" rIns="121909" bIns="60955">
            <a:spAutoFit/>
          </a:bodyPr>
          <a:lstStyle/>
          <a:p>
            <a:pPr defTabSz="1219170">
              <a:buClr>
                <a:srgbClr val="000000"/>
              </a:buClr>
              <a:defRPr/>
            </a:pPr>
            <a:r>
              <a:rPr lang="en-US" sz="3733" kern="0" dirty="0">
                <a:solidFill>
                  <a:srgbClr val="FF674C"/>
                </a:solidFill>
                <a:latin typeface="Zapf Dingbats"/>
                <a:ea typeface="Zapf Dingbats"/>
                <a:cs typeface="Zapf Dingbats"/>
                <a:sym typeface="Arial"/>
              </a:rPr>
              <a:t>★</a:t>
            </a:r>
            <a:endParaRPr lang="en-US" sz="3733" kern="0" dirty="0">
              <a:solidFill>
                <a:srgbClr val="FF674C"/>
              </a:solidFill>
              <a:latin typeface="Arial"/>
              <a:cs typeface="Arial"/>
              <a:sym typeface="Arial"/>
            </a:endParaRPr>
          </a:p>
        </p:txBody>
      </p:sp>
      <p:sp>
        <p:nvSpPr>
          <p:cNvPr id="39" name="Rectangle 33"/>
          <p:cNvSpPr/>
          <p:nvPr/>
        </p:nvSpPr>
        <p:spPr>
          <a:xfrm>
            <a:off x="3030028" y="4051597"/>
            <a:ext cx="587645" cy="533536"/>
          </a:xfrm>
          <a:prstGeom prst="rect">
            <a:avLst/>
          </a:prstGeom>
        </p:spPr>
        <p:txBody>
          <a:bodyPr wrap="none" lIns="121912" tIns="60956" rIns="121912" bIns="60956">
            <a:spAutoFit/>
          </a:bodyPr>
          <a:lstStyle/>
          <a:p>
            <a:pPr defTabSz="1219170">
              <a:buClr>
                <a:srgbClr val="000000"/>
              </a:buClr>
              <a:defRPr/>
            </a:pPr>
            <a:r>
              <a:rPr lang="en-US" sz="2667" kern="0" dirty="0">
                <a:solidFill>
                  <a:srgbClr val="FF6733"/>
                </a:solidFill>
                <a:latin typeface="Zapf Dingbats"/>
                <a:ea typeface="Zapf Dingbats"/>
                <a:cs typeface="Zapf Dingbats"/>
                <a:sym typeface="Arial"/>
              </a:rPr>
              <a:t>✔</a:t>
            </a:r>
            <a:endParaRPr lang="en-US" sz="2667" kern="0" dirty="0">
              <a:solidFill>
                <a:srgbClr val="FF6733"/>
              </a:solidFill>
              <a:latin typeface="Arial"/>
              <a:cs typeface="Arial"/>
              <a:sym typeface="Arial"/>
            </a:endParaRPr>
          </a:p>
        </p:txBody>
      </p:sp>
      <p:pic>
        <p:nvPicPr>
          <p:cNvPr id="40" name="Picture 38"/>
          <p:cNvPicPr>
            <a:picLocks noChangeAspect="1"/>
          </p:cNvPicPr>
          <p:nvPr/>
        </p:nvPicPr>
        <p:blipFill rotWithShape="1">
          <a:blip r:embed="rId27"/>
          <a:srcRect t="35552" b="37962"/>
          <a:stretch/>
        </p:blipFill>
        <p:spPr>
          <a:xfrm>
            <a:off x="3556536" y="4855107"/>
            <a:ext cx="2992733" cy="874567"/>
          </a:xfrm>
          <a:prstGeom prst="rect">
            <a:avLst/>
          </a:prstGeom>
        </p:spPr>
      </p:pic>
      <p:sp>
        <p:nvSpPr>
          <p:cNvPr id="41" name="Rectangle 39"/>
          <p:cNvSpPr/>
          <p:nvPr/>
        </p:nvSpPr>
        <p:spPr>
          <a:xfrm>
            <a:off x="3019896" y="5042481"/>
            <a:ext cx="587645" cy="533536"/>
          </a:xfrm>
          <a:prstGeom prst="rect">
            <a:avLst/>
          </a:prstGeom>
        </p:spPr>
        <p:txBody>
          <a:bodyPr wrap="none" lIns="121912" tIns="60956" rIns="121912" bIns="60956">
            <a:spAutoFit/>
          </a:bodyPr>
          <a:lstStyle/>
          <a:p>
            <a:pPr defTabSz="1219170">
              <a:buClr>
                <a:srgbClr val="000000"/>
              </a:buClr>
              <a:defRPr/>
            </a:pPr>
            <a:r>
              <a:rPr lang="en-US" sz="2667" kern="0" dirty="0">
                <a:solidFill>
                  <a:srgbClr val="FF6733"/>
                </a:solidFill>
                <a:latin typeface="Zapf Dingbats"/>
                <a:ea typeface="Zapf Dingbats"/>
                <a:cs typeface="Zapf Dingbats"/>
                <a:sym typeface="Arial"/>
              </a:rPr>
              <a:t>✔</a:t>
            </a:r>
            <a:endParaRPr lang="en-US" sz="2667" kern="0" dirty="0">
              <a:solidFill>
                <a:srgbClr val="FF6733"/>
              </a:solidFill>
              <a:latin typeface="Arial"/>
              <a:cs typeface="Arial"/>
              <a:sym typeface="Arial"/>
            </a:endParaRPr>
          </a:p>
        </p:txBody>
      </p:sp>
      <p:pic>
        <p:nvPicPr>
          <p:cNvPr id="42" name="Picture 41"/>
          <p:cNvPicPr>
            <a:picLocks noChangeAspect="1"/>
          </p:cNvPicPr>
          <p:nvPr/>
        </p:nvPicPr>
        <p:blipFill rotWithShape="1">
          <a:blip r:embed="rId28"/>
          <a:srcRect l="12947" t="27688" r="15439" b="27845"/>
          <a:stretch/>
        </p:blipFill>
        <p:spPr>
          <a:xfrm>
            <a:off x="3558849" y="5888124"/>
            <a:ext cx="3059723" cy="883648"/>
          </a:xfrm>
          <a:prstGeom prst="rect">
            <a:avLst/>
          </a:prstGeom>
        </p:spPr>
      </p:pic>
      <p:sp>
        <p:nvSpPr>
          <p:cNvPr id="43" name="Rectangle 42"/>
          <p:cNvSpPr/>
          <p:nvPr/>
        </p:nvSpPr>
        <p:spPr>
          <a:xfrm>
            <a:off x="2993508" y="6049319"/>
            <a:ext cx="587645" cy="533536"/>
          </a:xfrm>
          <a:prstGeom prst="rect">
            <a:avLst/>
          </a:prstGeom>
        </p:spPr>
        <p:txBody>
          <a:bodyPr wrap="none" lIns="121912" tIns="60956" rIns="121912" bIns="60956">
            <a:spAutoFit/>
          </a:bodyPr>
          <a:lstStyle/>
          <a:p>
            <a:pPr defTabSz="1219170">
              <a:buClr>
                <a:srgbClr val="000000"/>
              </a:buClr>
              <a:defRPr/>
            </a:pPr>
            <a:r>
              <a:rPr lang="en-US" sz="2667" kern="0" dirty="0">
                <a:solidFill>
                  <a:srgbClr val="FF6733"/>
                </a:solidFill>
                <a:latin typeface="Zapf Dingbats"/>
                <a:ea typeface="Zapf Dingbats"/>
                <a:cs typeface="Zapf Dingbats"/>
                <a:sym typeface="Arial"/>
              </a:rPr>
              <a:t>✔</a:t>
            </a:r>
            <a:endParaRPr lang="en-US" sz="2667" kern="0" dirty="0">
              <a:solidFill>
                <a:srgbClr val="FF6733"/>
              </a:solidFill>
              <a:latin typeface="Arial"/>
              <a:cs typeface="Arial"/>
              <a:sym typeface="Arial"/>
            </a:endParaRPr>
          </a:p>
        </p:txBody>
      </p:sp>
      <p:sp>
        <p:nvSpPr>
          <p:cNvPr id="44" name="Rectangle 43"/>
          <p:cNvSpPr/>
          <p:nvPr/>
        </p:nvSpPr>
        <p:spPr>
          <a:xfrm>
            <a:off x="8844" y="5604448"/>
            <a:ext cx="587645" cy="533536"/>
          </a:xfrm>
          <a:prstGeom prst="rect">
            <a:avLst/>
          </a:prstGeom>
        </p:spPr>
        <p:txBody>
          <a:bodyPr wrap="none" lIns="121912" tIns="60956" rIns="121912" bIns="60956">
            <a:spAutoFit/>
          </a:bodyPr>
          <a:lstStyle/>
          <a:p>
            <a:pPr defTabSz="1219170">
              <a:buClr>
                <a:srgbClr val="000000"/>
              </a:buClr>
              <a:defRPr/>
            </a:pPr>
            <a:r>
              <a:rPr lang="en-US" sz="2667" kern="0" dirty="0">
                <a:solidFill>
                  <a:prstClr val="white"/>
                </a:solidFill>
                <a:latin typeface="Zapf Dingbats"/>
                <a:ea typeface="Zapf Dingbats"/>
                <a:cs typeface="Zapf Dingbats"/>
                <a:sym typeface="Arial"/>
              </a:rPr>
              <a:t>✔</a:t>
            </a:r>
            <a:endParaRPr lang="en-US" sz="2667" kern="0" dirty="0">
              <a:solidFill>
                <a:prstClr val="white"/>
              </a:solidFill>
              <a:latin typeface="Arial"/>
              <a:cs typeface="Arial"/>
              <a:sym typeface="Arial"/>
            </a:endParaRPr>
          </a:p>
        </p:txBody>
      </p:sp>
      <p:sp>
        <p:nvSpPr>
          <p:cNvPr id="45" name="TextBox 44"/>
          <p:cNvSpPr txBox="1"/>
          <p:nvPr/>
        </p:nvSpPr>
        <p:spPr>
          <a:xfrm>
            <a:off x="377929" y="5625347"/>
            <a:ext cx="2547899" cy="985068"/>
          </a:xfrm>
          <a:prstGeom prst="rect">
            <a:avLst/>
          </a:prstGeom>
          <a:noFill/>
        </p:spPr>
        <p:txBody>
          <a:bodyPr wrap="square" lIns="121909" tIns="60955" rIns="121909" bIns="60955" rtlCol="0">
            <a:spAutoFit/>
          </a:bodyPr>
          <a:lstStyle/>
          <a:p>
            <a:pPr defTabSz="1219170">
              <a:buClr>
                <a:srgbClr val="000000"/>
              </a:buClr>
              <a:defRPr/>
            </a:pPr>
            <a:r>
              <a:rPr lang="en-US" sz="1600" kern="0" dirty="0">
                <a:solidFill>
                  <a:prstClr val="white"/>
                </a:solidFill>
                <a:latin typeface="Arial"/>
                <a:cs typeface="Arial"/>
                <a:sym typeface="Arial"/>
              </a:rPr>
              <a:t>=  </a:t>
            </a:r>
            <a:r>
              <a:rPr lang="en-US" sz="1867" kern="0" dirty="0">
                <a:solidFill>
                  <a:prstClr val="white"/>
                </a:solidFill>
                <a:latin typeface="Arial"/>
                <a:cs typeface="Arial"/>
                <a:sym typeface="Arial"/>
              </a:rPr>
              <a:t>FOLIO</a:t>
            </a:r>
            <a:r>
              <a:rPr lang="en-US" sz="1600" kern="0" dirty="0">
                <a:solidFill>
                  <a:prstClr val="white"/>
                </a:solidFill>
                <a:latin typeface="Arial"/>
                <a:cs typeface="Arial"/>
                <a:sym typeface="Arial"/>
              </a:rPr>
              <a:t> </a:t>
            </a:r>
            <a:r>
              <a:rPr lang="en-US" sz="1867" kern="0" dirty="0">
                <a:solidFill>
                  <a:prstClr val="white"/>
                </a:solidFill>
                <a:latin typeface="Arial"/>
                <a:cs typeface="Arial"/>
                <a:sym typeface="Arial"/>
              </a:rPr>
              <a:t>Early   Implementer </a:t>
            </a:r>
          </a:p>
          <a:p>
            <a:pPr defTabSz="1219170">
              <a:buClr>
                <a:srgbClr val="000000"/>
              </a:buClr>
              <a:defRPr/>
            </a:pPr>
            <a:r>
              <a:rPr lang="en-US" sz="1867" kern="0" dirty="0">
                <a:solidFill>
                  <a:prstClr val="white"/>
                </a:solidFill>
                <a:latin typeface="Arial"/>
                <a:cs typeface="Arial"/>
                <a:sym typeface="Arial"/>
              </a:rPr>
              <a:t>(self-hosting)</a:t>
            </a:r>
          </a:p>
        </p:txBody>
      </p:sp>
      <p:pic>
        <p:nvPicPr>
          <p:cNvPr id="46" name="Picture 45"/>
          <p:cNvPicPr>
            <a:picLocks noChangeAspect="1"/>
          </p:cNvPicPr>
          <p:nvPr/>
        </p:nvPicPr>
        <p:blipFill>
          <a:blip r:embed="rId29"/>
          <a:stretch>
            <a:fillRect/>
          </a:stretch>
        </p:blipFill>
        <p:spPr>
          <a:xfrm>
            <a:off x="8663253" y="1895499"/>
            <a:ext cx="1348777" cy="504869"/>
          </a:xfrm>
          <a:prstGeom prst="rect">
            <a:avLst/>
          </a:prstGeom>
        </p:spPr>
      </p:pic>
      <p:pic>
        <p:nvPicPr>
          <p:cNvPr id="47" name="Picture 46"/>
          <p:cNvPicPr>
            <a:picLocks noChangeAspect="1"/>
          </p:cNvPicPr>
          <p:nvPr/>
        </p:nvPicPr>
        <p:blipFill rotWithShape="1">
          <a:blip r:embed="rId30"/>
          <a:srcRect l="5894" t="18554" r="8467" b="15016"/>
          <a:stretch/>
        </p:blipFill>
        <p:spPr>
          <a:xfrm>
            <a:off x="7175752" y="2563184"/>
            <a:ext cx="1587825" cy="767637"/>
          </a:xfrm>
          <a:prstGeom prst="rect">
            <a:avLst/>
          </a:prstGeom>
        </p:spPr>
      </p:pic>
      <p:sp>
        <p:nvSpPr>
          <p:cNvPr id="48" name="Rectangle 47"/>
          <p:cNvSpPr/>
          <p:nvPr/>
        </p:nvSpPr>
        <p:spPr>
          <a:xfrm>
            <a:off x="2966864" y="3170114"/>
            <a:ext cx="725497" cy="697553"/>
          </a:xfrm>
          <a:prstGeom prst="rect">
            <a:avLst/>
          </a:prstGeom>
        </p:spPr>
        <p:txBody>
          <a:bodyPr wrap="none" lIns="121909" tIns="60955" rIns="121909" bIns="60955">
            <a:spAutoFit/>
          </a:bodyPr>
          <a:lstStyle/>
          <a:p>
            <a:pPr defTabSz="1219170">
              <a:buClr>
                <a:srgbClr val="000000"/>
              </a:buClr>
              <a:defRPr/>
            </a:pPr>
            <a:r>
              <a:rPr lang="en-US" sz="3733" kern="0" dirty="0">
                <a:solidFill>
                  <a:srgbClr val="FF674C"/>
                </a:solidFill>
                <a:latin typeface="Zapf Dingbats"/>
                <a:ea typeface="Zapf Dingbats"/>
                <a:cs typeface="Zapf Dingbats"/>
                <a:sym typeface="Arial"/>
              </a:rPr>
              <a:t>★</a:t>
            </a:r>
            <a:endParaRPr lang="en-US" sz="3733" kern="0" dirty="0">
              <a:solidFill>
                <a:srgbClr val="FF674C"/>
              </a:solidFill>
              <a:latin typeface="Arial"/>
              <a:cs typeface="Arial"/>
              <a:sym typeface="Arial"/>
            </a:endParaRPr>
          </a:p>
        </p:txBody>
      </p:sp>
      <p:pic>
        <p:nvPicPr>
          <p:cNvPr id="49" name="图片 4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89617" y="138921"/>
            <a:ext cx="2472020" cy="1152128"/>
          </a:xfrm>
          <a:prstGeom prst="rect">
            <a:avLst/>
          </a:prstGeom>
        </p:spPr>
      </p:pic>
    </p:spTree>
    <p:extLst>
      <p:ext uri="{BB962C8B-B14F-4D97-AF65-F5344CB8AC3E}">
        <p14:creationId xmlns:p14="http://schemas.microsoft.com/office/powerpoint/2010/main" val="30247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par>
                                <p:cTn id="53" presetID="22" presetClass="entr" presetSubtype="4"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par>
                                <p:cTn id="62" presetID="22" presetClass="entr" presetSubtype="4"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par>
                                <p:cTn id="65" presetID="22" presetClass="entr" presetSubtype="4"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par>
                                <p:cTn id="68" presetID="22" presetClass="entr" presetSubtype="4"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par>
                                <p:cTn id="71" presetID="22" presetClass="entr" presetSubtype="4"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par>
                                <p:cTn id="74" presetID="22" presetClass="entr" presetSubtype="4"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down)">
                                      <p:cBhvr>
                                        <p:cTn id="76" dur="500"/>
                                        <p:tgtEl>
                                          <p:spTgt spid="3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down)">
                                      <p:cBhvr>
                                        <p:cTn id="85" dur="500"/>
                                        <p:tgtEl>
                                          <p:spTgt spid="3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ipe(down)">
                                      <p:cBhvr>
                                        <p:cTn id="88" dur="500"/>
                                        <p:tgtEl>
                                          <p:spTgt spid="39"/>
                                        </p:tgtEl>
                                      </p:cBhvr>
                                    </p:animEffect>
                                  </p:childTnLst>
                                </p:cTn>
                              </p:par>
                              <p:par>
                                <p:cTn id="89" presetID="22" presetClass="entr" presetSubtype="4"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down)">
                                      <p:cBhvr>
                                        <p:cTn id="91" dur="500"/>
                                        <p:tgtEl>
                                          <p:spTgt spid="4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down)">
                                      <p:cBhvr>
                                        <p:cTn id="94" dur="500"/>
                                        <p:tgtEl>
                                          <p:spTgt spid="41"/>
                                        </p:tgtEl>
                                      </p:cBhvr>
                                    </p:animEffect>
                                  </p:childTnLst>
                                </p:cTn>
                              </p:par>
                              <p:par>
                                <p:cTn id="95" presetID="22" presetClass="entr" presetSubtype="4"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down)">
                                      <p:cBhvr>
                                        <p:cTn id="100" dur="500"/>
                                        <p:tgtEl>
                                          <p:spTgt spid="43"/>
                                        </p:tgtEl>
                                      </p:cBhvr>
                                    </p:animEffect>
                                  </p:childTnLst>
                                </p:cTn>
                              </p:par>
                              <p:par>
                                <p:cTn id="101" presetID="22" presetClass="entr" presetSubtype="4"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down)">
                                      <p:cBhvr>
                                        <p:cTn id="103" dur="500"/>
                                        <p:tgtEl>
                                          <p:spTgt spid="46"/>
                                        </p:tgtEl>
                                      </p:cBhvr>
                                    </p:animEffect>
                                  </p:childTnLst>
                                </p:cTn>
                              </p:par>
                              <p:par>
                                <p:cTn id="104" presetID="22" presetClass="entr" presetSubtype="4" fill="hold"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down)">
                                      <p:cBhvr>
                                        <p:cTn id="106" dur="500"/>
                                        <p:tgtEl>
                                          <p:spTgt spid="47"/>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wipe(down)">
                                      <p:cBhvr>
                                        <p:cTn id="10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39" grpId="0"/>
      <p:bldP spid="41" grpId="0"/>
      <p:bldP spid="43"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27"/>
        <p:cNvGrpSpPr/>
        <p:nvPr/>
      </p:nvGrpSpPr>
      <p:grpSpPr>
        <a:xfrm>
          <a:off x="0" y="0"/>
          <a:ext cx="0" cy="0"/>
          <a:chOff x="0" y="0"/>
          <a:chExt cx="0" cy="0"/>
        </a:xfrm>
      </p:grpSpPr>
      <p:sp>
        <p:nvSpPr>
          <p:cNvPr id="1028" name="Shape 1028"/>
          <p:cNvSpPr txBox="1">
            <a:spLocks noGrp="1"/>
          </p:cNvSpPr>
          <p:nvPr>
            <p:ph type="title" orient="vert"/>
          </p:nvPr>
        </p:nvSpPr>
        <p:spPr>
          <a:xfrm rot="-5400000" flipH="1">
            <a:off x="-1864009" y="1864008"/>
            <a:ext cx="6858002" cy="3129985"/>
          </a:xfrm>
          <a:prstGeom prst="rect">
            <a:avLst/>
          </a:prstGeom>
          <a:solidFill>
            <a:schemeClr val="bg2">
              <a:lumMod val="90000"/>
              <a:lumOff val="10000"/>
            </a:schemeClr>
          </a:solidFill>
          <a:ln>
            <a:noFill/>
          </a:ln>
        </p:spPr>
        <p:txBody>
          <a:bodyPr spcFirstLastPara="1" vert="eaVert" wrap="square" lIns="217170" tIns="108585" rIns="217170" bIns="108585" rtlCol="0" anchor="ctr" anchorCtr="0">
            <a:noAutofit/>
          </a:bodyPr>
          <a:lstStyle/>
          <a:p>
            <a:pPr>
              <a:lnSpc>
                <a:spcPct val="90000"/>
              </a:lnSpc>
              <a:buClr>
                <a:srgbClr val="FFFFFF"/>
              </a:buClr>
              <a:buSzPts val="900"/>
            </a:pPr>
            <a:r>
              <a:rPr lang="zh-CN" altLang="en-US" dirty="0" smtClean="0">
                <a:solidFill>
                  <a:srgbClr val="FFFFFF"/>
                </a:solidFill>
                <a:cs typeface="Calibri"/>
                <a:sym typeface="Calibri"/>
              </a:rPr>
              <a:t>生态系统建设的合作伙伴</a:t>
            </a:r>
            <a:endParaRPr dirty="0">
              <a:solidFill>
                <a:srgbClr val="FFFFFF"/>
              </a:solidFill>
              <a:cs typeface="Calibri"/>
              <a:sym typeface="Calibri"/>
            </a:endParaRPr>
          </a:p>
        </p:txBody>
      </p:sp>
      <p:grpSp>
        <p:nvGrpSpPr>
          <p:cNvPr id="1029" name="Shape 1029"/>
          <p:cNvGrpSpPr/>
          <p:nvPr/>
        </p:nvGrpSpPr>
        <p:grpSpPr>
          <a:xfrm>
            <a:off x="4097242" y="450033"/>
            <a:ext cx="6731054" cy="4882429"/>
            <a:chOff x="5297595" y="270940"/>
            <a:chExt cx="6732806" cy="4883701"/>
          </a:xfrm>
        </p:grpSpPr>
        <p:sp>
          <p:nvSpPr>
            <p:cNvPr id="1030" name="Shape 1030"/>
            <p:cNvSpPr/>
            <p:nvPr/>
          </p:nvSpPr>
          <p:spPr>
            <a:xfrm>
              <a:off x="8290099" y="270940"/>
              <a:ext cx="1645632" cy="106833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sp>
          <p:nvSpPr>
            <p:cNvPr id="1031" name="Shape 1031"/>
            <p:cNvSpPr/>
            <p:nvPr/>
          </p:nvSpPr>
          <p:spPr>
            <a:xfrm>
              <a:off x="10141528" y="2742388"/>
              <a:ext cx="1888873" cy="231627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sp>
          <p:nvSpPr>
            <p:cNvPr id="1032" name="Shape 1032"/>
            <p:cNvSpPr/>
            <p:nvPr/>
          </p:nvSpPr>
          <p:spPr>
            <a:xfrm>
              <a:off x="5598205" y="270940"/>
              <a:ext cx="2551478" cy="106833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sp>
          <p:nvSpPr>
            <p:cNvPr id="1033" name="Shape 1033"/>
            <p:cNvSpPr/>
            <p:nvPr/>
          </p:nvSpPr>
          <p:spPr>
            <a:xfrm>
              <a:off x="10067636" y="270940"/>
              <a:ext cx="1962765" cy="106833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sp>
          <p:nvSpPr>
            <p:cNvPr id="1034" name="Shape 1034"/>
            <p:cNvSpPr/>
            <p:nvPr/>
          </p:nvSpPr>
          <p:spPr>
            <a:xfrm>
              <a:off x="5597050" y="1506664"/>
              <a:ext cx="2753452" cy="106833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sp>
          <p:nvSpPr>
            <p:cNvPr id="1035" name="Shape 1035"/>
            <p:cNvSpPr/>
            <p:nvPr/>
          </p:nvSpPr>
          <p:spPr>
            <a:xfrm>
              <a:off x="8497455" y="1506664"/>
              <a:ext cx="3532946" cy="106833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sp>
          <p:nvSpPr>
            <p:cNvPr id="1036" name="Shape 1036"/>
            <p:cNvSpPr/>
            <p:nvPr/>
          </p:nvSpPr>
          <p:spPr>
            <a:xfrm>
              <a:off x="5598205" y="2745446"/>
              <a:ext cx="1763178" cy="106833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sp>
          <p:nvSpPr>
            <p:cNvPr id="1037" name="Shape 1037"/>
            <p:cNvSpPr/>
            <p:nvPr/>
          </p:nvSpPr>
          <p:spPr>
            <a:xfrm>
              <a:off x="7518402" y="2745446"/>
              <a:ext cx="2466108" cy="106833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sp>
          <p:nvSpPr>
            <p:cNvPr id="1038" name="Shape 1038"/>
            <p:cNvSpPr/>
            <p:nvPr/>
          </p:nvSpPr>
          <p:spPr>
            <a:xfrm>
              <a:off x="5598205" y="3983681"/>
              <a:ext cx="1763177" cy="106833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sp>
          <p:nvSpPr>
            <p:cNvPr id="1039" name="Shape 1039"/>
            <p:cNvSpPr/>
            <p:nvPr/>
          </p:nvSpPr>
          <p:spPr>
            <a:xfrm>
              <a:off x="7518402" y="3983681"/>
              <a:ext cx="2466108" cy="1068333"/>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4229" tIns="274229" rIns="274229" bIns="2742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pic>
          <p:nvPicPr>
            <p:cNvPr id="1040" name="Shape 1040"/>
            <p:cNvPicPr preferRelativeResize="0"/>
            <p:nvPr/>
          </p:nvPicPr>
          <p:blipFill rotWithShape="1">
            <a:blip r:embed="rId3">
              <a:alphaModFix/>
            </a:blip>
            <a:srcRect/>
            <a:stretch/>
          </p:blipFill>
          <p:spPr>
            <a:xfrm>
              <a:off x="7449665" y="4030128"/>
              <a:ext cx="2491075" cy="1124513"/>
            </a:xfrm>
            <a:prstGeom prst="rect">
              <a:avLst/>
            </a:prstGeom>
            <a:noFill/>
            <a:ln>
              <a:noFill/>
            </a:ln>
          </p:spPr>
        </p:pic>
        <p:pic>
          <p:nvPicPr>
            <p:cNvPr id="1041" name="Shape 1041"/>
            <p:cNvPicPr preferRelativeResize="0"/>
            <p:nvPr/>
          </p:nvPicPr>
          <p:blipFill rotWithShape="1">
            <a:blip r:embed="rId4">
              <a:alphaModFix/>
            </a:blip>
            <a:srcRect/>
            <a:stretch/>
          </p:blipFill>
          <p:spPr>
            <a:xfrm>
              <a:off x="10182540" y="3015131"/>
              <a:ext cx="1770785" cy="1770785"/>
            </a:xfrm>
            <a:prstGeom prst="rect">
              <a:avLst/>
            </a:prstGeom>
            <a:noFill/>
            <a:ln>
              <a:noFill/>
            </a:ln>
          </p:spPr>
        </p:pic>
        <p:pic>
          <p:nvPicPr>
            <p:cNvPr id="1042" name="Shape 1042"/>
            <p:cNvPicPr preferRelativeResize="0"/>
            <p:nvPr/>
          </p:nvPicPr>
          <p:blipFill rotWithShape="1">
            <a:blip r:embed="rId5">
              <a:alphaModFix/>
            </a:blip>
            <a:srcRect/>
            <a:stretch/>
          </p:blipFill>
          <p:spPr>
            <a:xfrm>
              <a:off x="7873414" y="2998360"/>
              <a:ext cx="1756084" cy="608407"/>
            </a:xfrm>
            <a:prstGeom prst="rect">
              <a:avLst/>
            </a:prstGeom>
            <a:noFill/>
            <a:ln>
              <a:noFill/>
            </a:ln>
          </p:spPr>
        </p:pic>
        <p:pic>
          <p:nvPicPr>
            <p:cNvPr id="1043" name="Shape 1043"/>
            <p:cNvPicPr preferRelativeResize="0"/>
            <p:nvPr/>
          </p:nvPicPr>
          <p:blipFill rotWithShape="1">
            <a:blip r:embed="rId6">
              <a:alphaModFix/>
            </a:blip>
            <a:srcRect/>
            <a:stretch/>
          </p:blipFill>
          <p:spPr>
            <a:xfrm>
              <a:off x="5297595" y="3097423"/>
              <a:ext cx="2371492" cy="410279"/>
            </a:xfrm>
            <a:prstGeom prst="rect">
              <a:avLst/>
            </a:prstGeom>
            <a:noFill/>
            <a:ln>
              <a:noFill/>
            </a:ln>
          </p:spPr>
        </p:pic>
        <p:pic>
          <p:nvPicPr>
            <p:cNvPr id="1044" name="Shape 1044"/>
            <p:cNvPicPr preferRelativeResize="0"/>
            <p:nvPr/>
          </p:nvPicPr>
          <p:blipFill rotWithShape="1">
            <a:blip r:embed="rId7">
              <a:alphaModFix/>
            </a:blip>
            <a:srcRect/>
            <a:stretch/>
          </p:blipFill>
          <p:spPr>
            <a:xfrm>
              <a:off x="8718562" y="1679904"/>
              <a:ext cx="3109469" cy="791763"/>
            </a:xfrm>
            <a:prstGeom prst="rect">
              <a:avLst/>
            </a:prstGeom>
            <a:noFill/>
            <a:ln>
              <a:noFill/>
            </a:ln>
          </p:spPr>
        </p:pic>
        <p:pic>
          <p:nvPicPr>
            <p:cNvPr id="1045" name="Shape 1045"/>
            <p:cNvPicPr preferRelativeResize="0"/>
            <p:nvPr/>
          </p:nvPicPr>
          <p:blipFill rotWithShape="1">
            <a:blip r:embed="rId8">
              <a:alphaModFix/>
            </a:blip>
            <a:srcRect/>
            <a:stretch/>
          </p:blipFill>
          <p:spPr>
            <a:xfrm>
              <a:off x="8356052" y="404303"/>
              <a:ext cx="1513726" cy="834072"/>
            </a:xfrm>
            <a:prstGeom prst="rect">
              <a:avLst/>
            </a:prstGeom>
            <a:noFill/>
            <a:ln>
              <a:noFill/>
            </a:ln>
          </p:spPr>
        </p:pic>
      </p:grpSp>
      <p:pic>
        <p:nvPicPr>
          <p:cNvPr id="1046" name="Shape 1046"/>
          <p:cNvPicPr preferRelativeResize="0"/>
          <p:nvPr/>
        </p:nvPicPr>
        <p:blipFill rotWithShape="1">
          <a:blip r:embed="rId9">
            <a:alphaModFix/>
          </a:blip>
          <a:srcRect/>
          <a:stretch/>
        </p:blipFill>
        <p:spPr>
          <a:xfrm>
            <a:off x="4537541" y="658214"/>
            <a:ext cx="2219117" cy="689633"/>
          </a:xfrm>
          <a:prstGeom prst="rect">
            <a:avLst/>
          </a:prstGeom>
          <a:noFill/>
          <a:ln>
            <a:noFill/>
          </a:ln>
        </p:spPr>
      </p:pic>
      <p:pic>
        <p:nvPicPr>
          <p:cNvPr id="1047" name="Shape 1047"/>
          <p:cNvPicPr preferRelativeResize="0"/>
          <p:nvPr/>
        </p:nvPicPr>
        <p:blipFill rotWithShape="1">
          <a:blip r:embed="rId10">
            <a:alphaModFix/>
          </a:blip>
          <a:srcRect/>
          <a:stretch/>
        </p:blipFill>
        <p:spPr>
          <a:xfrm>
            <a:off x="4424233" y="2043386"/>
            <a:ext cx="2697444" cy="389230"/>
          </a:xfrm>
          <a:prstGeom prst="rect">
            <a:avLst/>
          </a:prstGeom>
          <a:noFill/>
          <a:ln>
            <a:noFill/>
          </a:ln>
        </p:spPr>
      </p:pic>
      <p:pic>
        <p:nvPicPr>
          <p:cNvPr id="1048" name="Shape 1048"/>
          <p:cNvPicPr preferRelativeResize="0"/>
          <p:nvPr/>
        </p:nvPicPr>
        <p:blipFill rotWithShape="1">
          <a:blip r:embed="rId11">
            <a:alphaModFix/>
          </a:blip>
          <a:srcRect/>
          <a:stretch/>
        </p:blipFill>
        <p:spPr>
          <a:xfrm>
            <a:off x="4537482" y="4392567"/>
            <a:ext cx="1351117" cy="677688"/>
          </a:xfrm>
          <a:prstGeom prst="rect">
            <a:avLst/>
          </a:prstGeom>
          <a:noFill/>
          <a:ln>
            <a:noFill/>
          </a:ln>
        </p:spPr>
      </p:pic>
      <p:sp>
        <p:nvSpPr>
          <p:cNvPr id="1049" name="Shape 1049"/>
          <p:cNvSpPr/>
          <p:nvPr/>
        </p:nvSpPr>
        <p:spPr>
          <a:xfrm>
            <a:off x="6672359" y="5403854"/>
            <a:ext cx="4161975" cy="1068055"/>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3929" tIns="273929" rIns="273929" bIns="2739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pic>
        <p:nvPicPr>
          <p:cNvPr id="1050" name="Shape 1050"/>
          <p:cNvPicPr preferRelativeResize="0"/>
          <p:nvPr/>
        </p:nvPicPr>
        <p:blipFill rotWithShape="1">
          <a:blip r:embed="rId12">
            <a:alphaModFix/>
          </a:blip>
          <a:srcRect/>
          <a:stretch/>
        </p:blipFill>
        <p:spPr>
          <a:xfrm>
            <a:off x="6970345" y="5425713"/>
            <a:ext cx="3566002" cy="907884"/>
          </a:xfrm>
          <a:prstGeom prst="rect">
            <a:avLst/>
          </a:prstGeom>
          <a:solidFill>
            <a:schemeClr val="lt1"/>
          </a:solidFill>
          <a:ln>
            <a:noFill/>
          </a:ln>
        </p:spPr>
      </p:pic>
      <p:sp>
        <p:nvSpPr>
          <p:cNvPr id="1051" name="Shape 1051"/>
          <p:cNvSpPr/>
          <p:nvPr/>
        </p:nvSpPr>
        <p:spPr>
          <a:xfrm>
            <a:off x="4396589" y="5397756"/>
            <a:ext cx="2102088" cy="1068055"/>
          </a:xfrm>
          <a:prstGeom prst="rect">
            <a:avLst/>
          </a:prstGeom>
          <a:solidFill>
            <a:schemeClr val="lt1"/>
          </a:solidFill>
          <a:ln w="19050" cap="rnd" cmpd="sng">
            <a:solidFill>
              <a:srgbClr val="FF674C"/>
            </a:solidFill>
            <a:prstDash val="solid"/>
            <a:round/>
            <a:headEnd type="none" w="sm" len="sm"/>
            <a:tailEnd type="none" w="sm" len="sm"/>
          </a:ln>
        </p:spPr>
        <p:txBody>
          <a:bodyPr spcFirstLastPara="1" wrap="square" lIns="273929" tIns="273929" rIns="273929" bIns="273929" anchor="ctr" anchorCtr="0">
            <a:noAutofit/>
          </a:bodyPr>
          <a:lstStyle/>
          <a:p>
            <a:pPr algn="ctr" defTabSz="1218804">
              <a:lnSpc>
                <a:spcPct val="110000"/>
              </a:lnSpc>
              <a:buClr>
                <a:srgbClr val="FFFFFF"/>
              </a:buClr>
              <a:buSzPts val="2400"/>
              <a:defRPr/>
            </a:pPr>
            <a:endParaRPr sz="3199" kern="0">
              <a:solidFill>
                <a:srgbClr val="F35D0D"/>
              </a:solidFill>
              <a:latin typeface="Calibri"/>
              <a:ea typeface="Calibri"/>
              <a:cs typeface="Calibri"/>
              <a:sym typeface="Calibri"/>
            </a:endParaRPr>
          </a:p>
        </p:txBody>
      </p:sp>
      <p:pic>
        <p:nvPicPr>
          <p:cNvPr id="1052" name="Shape 1052"/>
          <p:cNvPicPr preferRelativeResize="0"/>
          <p:nvPr/>
        </p:nvPicPr>
        <p:blipFill rotWithShape="1">
          <a:blip r:embed="rId13">
            <a:alphaModFix/>
          </a:blip>
          <a:srcRect/>
          <a:stretch/>
        </p:blipFill>
        <p:spPr>
          <a:xfrm>
            <a:off x="4720641" y="5509000"/>
            <a:ext cx="1453985" cy="845685"/>
          </a:xfrm>
          <a:prstGeom prst="rect">
            <a:avLst/>
          </a:prstGeom>
          <a:noFill/>
          <a:ln>
            <a:noFill/>
          </a:ln>
        </p:spPr>
      </p:pic>
      <p:pic>
        <p:nvPicPr>
          <p:cNvPr id="1053" name="Shape 1053" descr="http://static.tumblr.com/q559asb/1BLmapv5e/gokb_logo.png"/>
          <p:cNvPicPr preferRelativeResize="0"/>
          <p:nvPr/>
        </p:nvPicPr>
        <p:blipFill rotWithShape="1">
          <a:blip r:embed="rId14">
            <a:alphaModFix/>
          </a:blip>
          <a:srcRect/>
          <a:stretch/>
        </p:blipFill>
        <p:spPr>
          <a:xfrm>
            <a:off x="9125412" y="636308"/>
            <a:ext cx="1517320" cy="715307"/>
          </a:xfrm>
          <a:prstGeom prst="rect">
            <a:avLst/>
          </a:prstGeom>
          <a:noFill/>
          <a:ln>
            <a:noFill/>
          </a:ln>
        </p:spPr>
      </p:pic>
      <p:pic>
        <p:nvPicPr>
          <p:cNvPr id="28" name="图片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9617" y="138921"/>
            <a:ext cx="2472020" cy="1152128"/>
          </a:xfrm>
          <a:prstGeom prst="rect">
            <a:avLst/>
          </a:prstGeom>
        </p:spPr>
      </p:pic>
    </p:spTree>
    <p:extLst>
      <p:ext uri="{BB962C8B-B14F-4D97-AF65-F5344CB8AC3E}">
        <p14:creationId xmlns:p14="http://schemas.microsoft.com/office/powerpoint/2010/main" val="37260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3692163" y="381000"/>
            <a:ext cx="4824536" cy="671736"/>
          </a:xfrm>
        </p:spPr>
        <p:txBody>
          <a:bodyPr rtlCol="0"/>
          <a:lstStyle/>
          <a:p>
            <a:pPr algn="ctr" rtl="0"/>
            <a:r>
              <a:rPr lang="zh-CN" altLang="en-US" dirty="0" smtClean="0">
                <a:latin typeface="微软雅黑" panose="020B0503020204020204" pitchFamily="34" charset="-122"/>
                <a:ea typeface="微软雅黑" panose="020B0503020204020204" pitchFamily="34" charset="-122"/>
              </a:rPr>
              <a:t>平台</a:t>
            </a:r>
            <a:r>
              <a:rPr lang="zh-CN" altLang="en-US" dirty="0"/>
              <a:t>架构</a:t>
            </a:r>
            <a:endParaRPr lang="en-US"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040177" y="1988840"/>
            <a:ext cx="5112569" cy="3744416"/>
            <a:chOff x="1605323" y="2733125"/>
            <a:chExt cx="6724560" cy="3816221"/>
          </a:xfrm>
        </p:grpSpPr>
        <p:sp>
          <p:nvSpPr>
            <p:cNvPr id="8" name="CustomShape 2"/>
            <p:cNvSpPr/>
            <p:nvPr/>
          </p:nvSpPr>
          <p:spPr>
            <a:xfrm>
              <a:off x="1735453" y="4704792"/>
              <a:ext cx="6557969" cy="632269"/>
            </a:xfrm>
            <a:prstGeom prst="rect">
              <a:avLst/>
            </a:prstGeom>
            <a:solidFill>
              <a:srgbClr val="333F4F"/>
            </a:solidFill>
            <a:ln w="12600">
              <a:noFill/>
            </a:ln>
          </p:spPr>
          <p:txBody>
            <a:bodyPr lIns="68889" tIns="34444" rIns="68889" bIns="34444" anchor="ctr"/>
            <a:lstStyle/>
            <a:p>
              <a:pPr algn="ctr">
                <a:lnSpc>
                  <a:spcPct val="100000"/>
                </a:lnSpc>
              </a:pPr>
              <a:r>
                <a:rPr lang="en-US" sz="2000" dirty="0">
                  <a:solidFill>
                    <a:srgbClr val="FFFFFF"/>
                  </a:solidFill>
                  <a:latin typeface="Calibri"/>
                  <a:ea typeface="MS PGothic"/>
                </a:rPr>
                <a:t>System Layer</a:t>
              </a:r>
              <a:endParaRPr sz="2000" dirty="0"/>
            </a:p>
          </p:txBody>
        </p:sp>
        <p:sp>
          <p:nvSpPr>
            <p:cNvPr id="9" name="CustomShape 3"/>
            <p:cNvSpPr/>
            <p:nvPr/>
          </p:nvSpPr>
          <p:spPr>
            <a:xfrm>
              <a:off x="1735454" y="3967362"/>
              <a:ext cx="6557969" cy="632269"/>
            </a:xfrm>
            <a:prstGeom prst="rect">
              <a:avLst/>
            </a:prstGeom>
            <a:solidFill>
              <a:srgbClr val="EE6112"/>
            </a:solidFill>
            <a:ln w="12600">
              <a:noFill/>
            </a:ln>
          </p:spPr>
          <p:txBody>
            <a:bodyPr lIns="68889" tIns="34444" rIns="68889" bIns="34444" anchor="ctr"/>
            <a:lstStyle/>
            <a:p>
              <a:pPr algn="ctr">
                <a:lnSpc>
                  <a:spcPct val="100000"/>
                </a:lnSpc>
              </a:pPr>
              <a:r>
                <a:rPr lang="en-US" sz="2000" dirty="0">
                  <a:solidFill>
                    <a:srgbClr val="FFFFFF"/>
                  </a:solidFill>
                  <a:latin typeface="Calibri"/>
                  <a:ea typeface="MS PGothic"/>
                </a:rPr>
                <a:t>OKAPI (API Gateway)</a:t>
              </a:r>
              <a:endParaRPr sz="2000" dirty="0"/>
            </a:p>
          </p:txBody>
        </p:sp>
        <p:sp>
          <p:nvSpPr>
            <p:cNvPr id="10" name="CustomShape 4"/>
            <p:cNvSpPr/>
            <p:nvPr/>
          </p:nvSpPr>
          <p:spPr>
            <a:xfrm>
              <a:off x="3355632" y="3200211"/>
              <a:ext cx="793505" cy="626718"/>
            </a:xfrm>
            <a:prstGeom prst="rect">
              <a:avLst/>
            </a:prstGeom>
            <a:solidFill>
              <a:srgbClr val="8497B0"/>
            </a:solidFill>
            <a:ln w="12600">
              <a:noFill/>
            </a:ln>
          </p:spPr>
          <p:txBody>
            <a:bodyPr lIns="68889" tIns="34444" rIns="68889" bIns="34444" anchor="ctr"/>
            <a:lstStyle/>
            <a:p>
              <a:pPr algn="ctr">
                <a:lnSpc>
                  <a:spcPct val="100000"/>
                </a:lnSpc>
              </a:pPr>
              <a:r>
                <a:rPr lang="en-US" b="1" dirty="0">
                  <a:latin typeface="Calibri"/>
                  <a:ea typeface="MS PGothic"/>
                </a:rPr>
                <a:t>CIRC</a:t>
              </a:r>
              <a:endParaRPr b="1" dirty="0"/>
            </a:p>
          </p:txBody>
        </p:sp>
        <p:sp>
          <p:nvSpPr>
            <p:cNvPr id="11" name="CustomShape 5"/>
            <p:cNvSpPr/>
            <p:nvPr/>
          </p:nvSpPr>
          <p:spPr>
            <a:xfrm>
              <a:off x="1746201" y="3200538"/>
              <a:ext cx="775650" cy="625738"/>
            </a:xfrm>
            <a:prstGeom prst="rect">
              <a:avLst/>
            </a:prstGeom>
            <a:solidFill>
              <a:srgbClr val="8497B0"/>
            </a:solidFill>
            <a:ln w="12600">
              <a:noFill/>
            </a:ln>
          </p:spPr>
          <p:txBody>
            <a:bodyPr lIns="68889" tIns="34444" rIns="68889" bIns="34444" anchor="ctr"/>
            <a:lstStyle/>
            <a:p>
              <a:pPr algn="ctr">
                <a:lnSpc>
                  <a:spcPct val="100000"/>
                </a:lnSpc>
              </a:pPr>
              <a:r>
                <a:rPr lang="en-US" b="1" dirty="0">
                  <a:latin typeface="Calibri"/>
                  <a:ea typeface="MS PGothic"/>
                </a:rPr>
                <a:t>ACQ</a:t>
              </a:r>
              <a:endParaRPr b="1" dirty="0"/>
            </a:p>
          </p:txBody>
        </p:sp>
        <p:sp>
          <p:nvSpPr>
            <p:cNvPr id="12" name="CustomShape 6"/>
            <p:cNvSpPr/>
            <p:nvPr/>
          </p:nvSpPr>
          <p:spPr>
            <a:xfrm>
              <a:off x="7568413" y="3210989"/>
              <a:ext cx="724735" cy="626718"/>
            </a:xfrm>
            <a:prstGeom prst="rect">
              <a:avLst/>
            </a:prstGeom>
            <a:solidFill>
              <a:srgbClr val="609AFF"/>
            </a:solidFill>
            <a:ln w="12600">
              <a:solidFill>
                <a:srgbClr val="4771BC"/>
              </a:solidFill>
              <a:miter/>
            </a:ln>
          </p:spPr>
          <p:txBody>
            <a:bodyPr lIns="68889" tIns="34444" rIns="68889" bIns="34444" anchor="ctr"/>
            <a:lstStyle/>
            <a:p>
              <a:pPr algn="ctr">
                <a:lnSpc>
                  <a:spcPct val="100000"/>
                </a:lnSpc>
              </a:pPr>
              <a:r>
                <a:rPr lang="en-US" b="1" dirty="0">
                  <a:latin typeface="Calibri"/>
                  <a:ea typeface="MS PGothic"/>
                </a:rPr>
                <a:t>RPT</a:t>
              </a:r>
              <a:endParaRPr b="1" dirty="0"/>
            </a:p>
          </p:txBody>
        </p:sp>
        <p:sp>
          <p:nvSpPr>
            <p:cNvPr id="15" name="CustomShape 7"/>
            <p:cNvSpPr/>
            <p:nvPr/>
          </p:nvSpPr>
          <p:spPr>
            <a:xfrm>
              <a:off x="2611174" y="3200211"/>
              <a:ext cx="660785" cy="626718"/>
            </a:xfrm>
            <a:prstGeom prst="rect">
              <a:avLst/>
            </a:prstGeom>
            <a:solidFill>
              <a:srgbClr val="8497B0"/>
            </a:solidFill>
            <a:ln w="12600">
              <a:noFill/>
            </a:ln>
          </p:spPr>
          <p:txBody>
            <a:bodyPr lIns="68889" tIns="34444" rIns="68889" bIns="34444" anchor="ctr"/>
            <a:lstStyle/>
            <a:p>
              <a:pPr algn="ctr">
                <a:lnSpc>
                  <a:spcPct val="100000"/>
                </a:lnSpc>
              </a:pPr>
              <a:r>
                <a:rPr lang="en-US" b="1">
                  <a:latin typeface="Calibri"/>
                  <a:ea typeface="MS PGothic"/>
                </a:rPr>
                <a:t>RM</a:t>
              </a:r>
              <a:endParaRPr b="1"/>
            </a:p>
          </p:txBody>
        </p:sp>
        <p:sp>
          <p:nvSpPr>
            <p:cNvPr id="16" name="CustomShape 8"/>
            <p:cNvSpPr/>
            <p:nvPr/>
          </p:nvSpPr>
          <p:spPr>
            <a:xfrm>
              <a:off x="6692949" y="3210989"/>
              <a:ext cx="786141" cy="626718"/>
            </a:xfrm>
            <a:prstGeom prst="rect">
              <a:avLst/>
            </a:prstGeom>
            <a:solidFill>
              <a:srgbClr val="609AFF"/>
            </a:solidFill>
            <a:ln w="12600">
              <a:solidFill>
                <a:srgbClr val="4771BC"/>
              </a:solidFill>
              <a:miter/>
            </a:ln>
          </p:spPr>
          <p:txBody>
            <a:bodyPr lIns="68889" tIns="34444" rIns="68889" bIns="34444" anchor="ctr"/>
            <a:lstStyle/>
            <a:p>
              <a:pPr algn="ctr">
                <a:lnSpc>
                  <a:spcPct val="100000"/>
                </a:lnSpc>
              </a:pPr>
              <a:r>
                <a:rPr lang="en-US" b="1" dirty="0">
                  <a:latin typeface="Calibri"/>
                  <a:ea typeface="MS PGothic"/>
                </a:rPr>
                <a:t>LMS</a:t>
              </a:r>
              <a:endParaRPr b="1" dirty="0"/>
            </a:p>
          </p:txBody>
        </p:sp>
        <p:sp>
          <p:nvSpPr>
            <p:cNvPr id="17" name="CustomShape 9"/>
            <p:cNvSpPr/>
            <p:nvPr/>
          </p:nvSpPr>
          <p:spPr>
            <a:xfrm>
              <a:off x="5991207" y="3210989"/>
              <a:ext cx="619387" cy="626718"/>
            </a:xfrm>
            <a:prstGeom prst="rect">
              <a:avLst/>
            </a:prstGeom>
            <a:solidFill>
              <a:srgbClr val="609AFF"/>
            </a:solidFill>
            <a:ln w="12600">
              <a:solidFill>
                <a:srgbClr val="4771BC"/>
              </a:solidFill>
              <a:miter/>
            </a:ln>
          </p:spPr>
          <p:txBody>
            <a:bodyPr lIns="68889" tIns="34444" rIns="68889" bIns="34444" anchor="ctr"/>
            <a:lstStyle/>
            <a:p>
              <a:pPr algn="ctr">
                <a:lnSpc>
                  <a:spcPct val="100000"/>
                </a:lnSpc>
              </a:pPr>
              <a:r>
                <a:rPr lang="en-US" b="1" dirty="0">
                  <a:latin typeface="Calibri"/>
                  <a:ea typeface="MS PGothic"/>
                </a:rPr>
                <a:t>IR</a:t>
              </a:r>
              <a:endParaRPr b="1" dirty="0"/>
            </a:p>
          </p:txBody>
        </p:sp>
        <p:sp>
          <p:nvSpPr>
            <p:cNvPr id="18" name="CustomShape 11"/>
            <p:cNvSpPr/>
            <p:nvPr/>
          </p:nvSpPr>
          <p:spPr>
            <a:xfrm>
              <a:off x="4465556" y="3200538"/>
              <a:ext cx="560757" cy="626718"/>
            </a:xfrm>
            <a:prstGeom prst="rect">
              <a:avLst/>
            </a:prstGeom>
            <a:solidFill>
              <a:srgbClr val="609AFF"/>
            </a:solidFill>
            <a:ln w="12600">
              <a:solidFill>
                <a:srgbClr val="4771BC"/>
              </a:solidFill>
              <a:miter/>
            </a:ln>
          </p:spPr>
          <p:txBody>
            <a:bodyPr lIns="68889" tIns="34444" rIns="68889" bIns="34444" anchor="ctr"/>
            <a:lstStyle/>
            <a:p>
              <a:pPr algn="ctr">
                <a:lnSpc>
                  <a:spcPct val="100000"/>
                </a:lnSpc>
              </a:pPr>
              <a:r>
                <a:rPr lang="en-US" sz="1350" dirty="0">
                  <a:solidFill>
                    <a:srgbClr val="FFFFFF"/>
                  </a:solidFill>
                  <a:latin typeface="Calibri"/>
                  <a:ea typeface="MS PGothic"/>
                </a:rPr>
                <a:t>AUTH</a:t>
              </a:r>
              <a:endParaRPr sz="1687" dirty="0"/>
            </a:p>
          </p:txBody>
        </p:sp>
        <p:pic>
          <p:nvPicPr>
            <p:cNvPr id="19" name="Picture 18"/>
            <p:cNvPicPr/>
            <p:nvPr/>
          </p:nvPicPr>
          <p:blipFill>
            <a:blip r:embed="rId3"/>
            <a:stretch>
              <a:fillRect/>
            </a:stretch>
          </p:blipFill>
          <p:spPr>
            <a:xfrm>
              <a:off x="4465556" y="3215889"/>
              <a:ext cx="560757" cy="594059"/>
            </a:xfrm>
            <a:prstGeom prst="rect">
              <a:avLst/>
            </a:prstGeom>
            <a:ln>
              <a:noFill/>
            </a:ln>
          </p:spPr>
        </p:pic>
        <p:sp>
          <p:nvSpPr>
            <p:cNvPr id="20" name="CustomShape 13"/>
            <p:cNvSpPr/>
            <p:nvPr/>
          </p:nvSpPr>
          <p:spPr>
            <a:xfrm>
              <a:off x="5289466" y="3218601"/>
              <a:ext cx="619387" cy="626718"/>
            </a:xfrm>
            <a:prstGeom prst="rect">
              <a:avLst/>
            </a:prstGeom>
            <a:solidFill>
              <a:srgbClr val="609AFF"/>
            </a:solidFill>
            <a:ln w="12600">
              <a:solidFill>
                <a:srgbClr val="4771BC"/>
              </a:solidFill>
              <a:miter/>
            </a:ln>
          </p:spPr>
          <p:txBody>
            <a:bodyPr lIns="68889" tIns="34444" rIns="68889" bIns="34444" anchor="ctr"/>
            <a:lstStyle/>
            <a:p>
              <a:pPr algn="ctr">
                <a:lnSpc>
                  <a:spcPct val="100000"/>
                </a:lnSpc>
              </a:pPr>
              <a:r>
                <a:rPr lang="en-US" b="1" dirty="0">
                  <a:latin typeface="Calibri"/>
                  <a:ea typeface="MS PGothic"/>
                </a:rPr>
                <a:t>ILL</a:t>
              </a:r>
              <a:endParaRPr b="1" dirty="0"/>
            </a:p>
          </p:txBody>
        </p:sp>
        <p:sp>
          <p:nvSpPr>
            <p:cNvPr id="21" name="CustomShape 14"/>
            <p:cNvSpPr/>
            <p:nvPr/>
          </p:nvSpPr>
          <p:spPr>
            <a:xfrm>
              <a:off x="1746202" y="4703484"/>
              <a:ext cx="560757" cy="626718"/>
            </a:xfrm>
            <a:prstGeom prst="rect">
              <a:avLst/>
            </a:prstGeom>
            <a:solidFill>
              <a:srgbClr val="37A450"/>
            </a:solidFill>
            <a:ln w="12600">
              <a:solidFill>
                <a:srgbClr val="28793B"/>
              </a:solidFill>
              <a:miter/>
            </a:ln>
          </p:spPr>
          <p:txBody>
            <a:bodyPr lIns="68889" tIns="34444" rIns="68889" bIns="34444" anchor="ctr"/>
            <a:lstStyle/>
            <a:p>
              <a:pPr algn="ctr">
                <a:lnSpc>
                  <a:spcPct val="100000"/>
                </a:lnSpc>
              </a:pPr>
              <a:r>
                <a:rPr lang="en-US" b="1" dirty="0">
                  <a:latin typeface="Calibri"/>
                  <a:ea typeface="MS PGothic"/>
                </a:rPr>
                <a:t>KB</a:t>
              </a:r>
              <a:endParaRPr b="1" dirty="0"/>
            </a:p>
          </p:txBody>
        </p:sp>
        <p:pic>
          <p:nvPicPr>
            <p:cNvPr id="22" name="Picture 40"/>
            <p:cNvPicPr/>
            <p:nvPr/>
          </p:nvPicPr>
          <p:blipFill>
            <a:blip r:embed="rId4"/>
            <a:stretch>
              <a:fillRect/>
            </a:stretch>
          </p:blipFill>
          <p:spPr>
            <a:xfrm>
              <a:off x="1605323" y="5605514"/>
              <a:ext cx="1594716" cy="795562"/>
            </a:xfrm>
            <a:prstGeom prst="rect">
              <a:avLst/>
            </a:prstGeom>
            <a:ln>
              <a:noFill/>
            </a:ln>
          </p:spPr>
        </p:pic>
        <p:pic>
          <p:nvPicPr>
            <p:cNvPr id="23" name="Picture 41"/>
            <p:cNvPicPr/>
            <p:nvPr/>
          </p:nvPicPr>
          <p:blipFill>
            <a:blip r:embed="rId5"/>
            <a:stretch>
              <a:fillRect/>
            </a:stretch>
          </p:blipFill>
          <p:spPr>
            <a:xfrm>
              <a:off x="3364740" y="5442222"/>
              <a:ext cx="1398420" cy="1107124"/>
            </a:xfrm>
            <a:prstGeom prst="rect">
              <a:avLst/>
            </a:prstGeom>
            <a:ln>
              <a:noFill/>
            </a:ln>
          </p:spPr>
        </p:pic>
        <p:sp>
          <p:nvSpPr>
            <p:cNvPr id="24" name="CustomShape 15"/>
            <p:cNvSpPr/>
            <p:nvPr/>
          </p:nvSpPr>
          <p:spPr>
            <a:xfrm>
              <a:off x="7213104" y="4703484"/>
              <a:ext cx="1053866" cy="626718"/>
            </a:xfrm>
            <a:prstGeom prst="rect">
              <a:avLst/>
            </a:prstGeom>
            <a:solidFill>
              <a:srgbClr val="609AFF"/>
            </a:solidFill>
            <a:ln w="12600">
              <a:solidFill>
                <a:srgbClr val="4771BC"/>
              </a:solidFill>
              <a:miter/>
            </a:ln>
          </p:spPr>
          <p:txBody>
            <a:bodyPr lIns="68889" tIns="34444" rIns="68889" bIns="34444" anchor="ctr"/>
            <a:lstStyle/>
            <a:p>
              <a:pPr algn="ctr">
                <a:lnSpc>
                  <a:spcPct val="100000"/>
                </a:lnSpc>
              </a:pPr>
              <a:r>
                <a:rPr lang="en-US" b="1" dirty="0">
                  <a:latin typeface="Calibri"/>
                  <a:ea typeface="MS PGothic"/>
                </a:rPr>
                <a:t>Analytics</a:t>
              </a:r>
              <a:endParaRPr b="1" dirty="0"/>
            </a:p>
          </p:txBody>
        </p:sp>
        <p:pic>
          <p:nvPicPr>
            <p:cNvPr id="25" name="Picture 43"/>
            <p:cNvPicPr/>
            <p:nvPr/>
          </p:nvPicPr>
          <p:blipFill>
            <a:blip r:embed="rId6"/>
            <a:srcRect l="143636" t="169090" r="157272" b="100909"/>
            <a:stretch>
              <a:fillRect/>
            </a:stretch>
          </p:blipFill>
          <p:spPr>
            <a:xfrm>
              <a:off x="6958077" y="4718181"/>
              <a:ext cx="510055" cy="612348"/>
            </a:xfrm>
            <a:prstGeom prst="rect">
              <a:avLst/>
            </a:prstGeom>
            <a:ln>
              <a:noFill/>
            </a:ln>
          </p:spPr>
        </p:pic>
        <p:pic>
          <p:nvPicPr>
            <p:cNvPr id="26" name="Picture 44"/>
            <p:cNvPicPr/>
            <p:nvPr/>
          </p:nvPicPr>
          <p:blipFill>
            <a:blip r:embed="rId7"/>
            <a:stretch>
              <a:fillRect/>
            </a:stretch>
          </p:blipFill>
          <p:spPr>
            <a:xfrm>
              <a:off x="6911596" y="5434056"/>
              <a:ext cx="1418287" cy="1115290"/>
            </a:xfrm>
            <a:prstGeom prst="rect">
              <a:avLst/>
            </a:prstGeom>
            <a:ln>
              <a:noFill/>
            </a:ln>
          </p:spPr>
        </p:pic>
        <p:pic>
          <p:nvPicPr>
            <p:cNvPr id="27" name="Picture 45"/>
            <p:cNvPicPr/>
            <p:nvPr/>
          </p:nvPicPr>
          <p:blipFill>
            <a:blip r:embed="rId8"/>
            <a:stretch>
              <a:fillRect/>
            </a:stretch>
          </p:blipFill>
          <p:spPr>
            <a:xfrm>
              <a:off x="4850878" y="5648901"/>
              <a:ext cx="1956451" cy="629657"/>
            </a:xfrm>
            <a:prstGeom prst="rect">
              <a:avLst/>
            </a:prstGeom>
            <a:ln>
              <a:noFill/>
            </a:ln>
          </p:spPr>
        </p:pic>
        <p:sp>
          <p:nvSpPr>
            <p:cNvPr id="28" name="CustomShape 3"/>
            <p:cNvSpPr/>
            <p:nvPr/>
          </p:nvSpPr>
          <p:spPr>
            <a:xfrm>
              <a:off x="1768124" y="2733125"/>
              <a:ext cx="6557969" cy="361253"/>
            </a:xfrm>
            <a:prstGeom prst="rect">
              <a:avLst/>
            </a:prstGeom>
            <a:solidFill>
              <a:schemeClr val="accent2">
                <a:lumMod val="75000"/>
              </a:schemeClr>
            </a:solidFill>
            <a:ln w="12600">
              <a:noFill/>
            </a:ln>
          </p:spPr>
          <p:txBody>
            <a:bodyPr lIns="68889" tIns="34444" rIns="68889" bIns="34444" anchor="ctr"/>
            <a:lstStyle/>
            <a:p>
              <a:pPr algn="ctr">
                <a:lnSpc>
                  <a:spcPct val="100000"/>
                </a:lnSpc>
              </a:pPr>
              <a:r>
                <a:rPr lang="en-US" sz="2000" dirty="0" smtClean="0">
                  <a:solidFill>
                    <a:srgbClr val="FFFFFF"/>
                  </a:solidFill>
                  <a:latin typeface="Calibri"/>
                  <a:ea typeface="MS PGothic"/>
                </a:rPr>
                <a:t>UI </a:t>
              </a:r>
              <a:r>
                <a:rPr lang="en-US" sz="2000" dirty="0" err="1" smtClean="0">
                  <a:solidFill>
                    <a:srgbClr val="FFFFFF"/>
                  </a:solidFill>
                  <a:latin typeface="Calibri"/>
                  <a:ea typeface="MS PGothic"/>
                </a:rPr>
                <a:t>Tookit</a:t>
              </a:r>
              <a:r>
                <a:rPr lang="en-US" sz="2000" dirty="0" smtClean="0">
                  <a:solidFill>
                    <a:srgbClr val="FFFFFF"/>
                  </a:solidFill>
                  <a:latin typeface="Calibri"/>
                  <a:ea typeface="MS PGothic"/>
                </a:rPr>
                <a:t>  (React, </a:t>
              </a:r>
              <a:r>
                <a:rPr lang="en-US" sz="2000" dirty="0" err="1" smtClean="0">
                  <a:solidFill>
                    <a:srgbClr val="FFFFFF"/>
                  </a:solidFill>
                  <a:latin typeface="Calibri"/>
                  <a:ea typeface="MS PGothic"/>
                </a:rPr>
                <a:t>Redu</a:t>
              </a:r>
              <a:r>
                <a:rPr lang="en-US" altLang="zh-CN" sz="2000" dirty="0" err="1" smtClean="0">
                  <a:solidFill>
                    <a:srgbClr val="FFFFFF"/>
                  </a:solidFill>
                  <a:latin typeface="Calibri"/>
                  <a:ea typeface="MS PGothic"/>
                </a:rPr>
                <a:t>x</a:t>
              </a:r>
              <a:r>
                <a:rPr lang="en-US" altLang="zh-CN" sz="2000" dirty="0" smtClean="0">
                  <a:solidFill>
                    <a:srgbClr val="FFFFFF"/>
                  </a:solidFill>
                  <a:latin typeface="Calibri"/>
                  <a:ea typeface="MS PGothic"/>
                </a:rPr>
                <a:t>)</a:t>
              </a:r>
              <a:endParaRPr sz="2000" dirty="0"/>
            </a:p>
          </p:txBody>
        </p:sp>
      </p:grpSp>
      <p:sp>
        <p:nvSpPr>
          <p:cNvPr id="29" name="副标题 2"/>
          <p:cNvSpPr txBox="1">
            <a:spLocks/>
          </p:cNvSpPr>
          <p:nvPr/>
        </p:nvSpPr>
        <p:spPr>
          <a:xfrm>
            <a:off x="45740" y="1988840"/>
            <a:ext cx="1063106" cy="3598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latin typeface="微软雅黑" panose="020B0503020204020204" pitchFamily="34" charset="-122"/>
                <a:ea typeface="微软雅黑" panose="020B0503020204020204" pitchFamily="34" charset="-122"/>
              </a:rPr>
              <a:t>应用层</a:t>
            </a:r>
            <a:r>
              <a:rPr lang="en-US" altLang="zh-CN" sz="1800" dirty="0">
                <a:latin typeface="微软雅黑" panose="020B0503020204020204" pitchFamily="34" charset="-122"/>
                <a:ea typeface="微软雅黑" panose="020B0503020204020204" pitchFamily="34" charset="-122"/>
              </a:rPr>
              <a:t>(APP)</a:t>
            </a:r>
          </a:p>
          <a:p>
            <a:pPr marL="0" indent="0">
              <a:buNone/>
            </a:pPr>
            <a:endParaRPr lang="en-US" altLang="zh-CN" sz="1800" dirty="0" smtClean="0">
              <a:latin typeface="微软雅黑" panose="020B0503020204020204" pitchFamily="34" charset="-122"/>
              <a:ea typeface="微软雅黑" panose="020B0503020204020204" pitchFamily="34" charset="-122"/>
            </a:endParaRPr>
          </a:p>
          <a:p>
            <a:pPr marL="0" indent="0">
              <a:buNone/>
            </a:pP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接口</a:t>
            </a:r>
            <a:r>
              <a:rPr lang="zh-CN" altLang="en-US" sz="1800" dirty="0">
                <a:latin typeface="微软雅黑" panose="020B0503020204020204" pitchFamily="34" charset="-122"/>
                <a:ea typeface="微软雅黑" panose="020B0503020204020204" pitchFamily="34" charset="-122"/>
              </a:rPr>
              <a:t>层</a:t>
            </a:r>
            <a:endParaRPr lang="en-US" altLang="zh-CN" sz="1800" dirty="0">
              <a:latin typeface="微软雅黑" panose="020B0503020204020204" pitchFamily="34" charset="-122"/>
              <a:ea typeface="微软雅黑" panose="020B0503020204020204" pitchFamily="34" charset="-122"/>
            </a:endParaRPr>
          </a:p>
          <a:p>
            <a:pPr marL="0" indent="0">
              <a:buNone/>
            </a:pP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系统</a:t>
            </a:r>
            <a:r>
              <a:rPr lang="zh-CN" altLang="en-US" sz="1800" dirty="0">
                <a:latin typeface="微软雅黑" panose="020B0503020204020204" pitchFamily="34" charset="-122"/>
                <a:ea typeface="微软雅黑" panose="020B0503020204020204" pitchFamily="34" charset="-122"/>
              </a:rPr>
              <a:t>层</a:t>
            </a:r>
            <a:endParaRPr lang="en-US" altLang="zh-CN" sz="1800" dirty="0">
              <a:latin typeface="微软雅黑" panose="020B0503020204020204" pitchFamily="34" charset="-122"/>
              <a:ea typeface="微软雅黑" panose="020B0503020204020204" pitchFamily="34" charset="-122"/>
            </a:endParaRPr>
          </a:p>
          <a:p>
            <a:pPr marL="0" indent="0">
              <a:buNone/>
            </a:pP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数据</a:t>
            </a:r>
            <a:r>
              <a:rPr lang="zh-CN" altLang="en-US" sz="1800" dirty="0">
                <a:latin typeface="微软雅黑" panose="020B0503020204020204" pitchFamily="34" charset="-122"/>
                <a:ea typeface="微软雅黑" panose="020B0503020204020204" pitchFamily="34" charset="-122"/>
              </a:rPr>
              <a:t>层</a:t>
            </a:r>
          </a:p>
        </p:txBody>
      </p:sp>
      <p:pic>
        <p:nvPicPr>
          <p:cNvPr id="31" name="图片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40" y="44624"/>
            <a:ext cx="3168352" cy="1512168"/>
          </a:xfrm>
          <a:prstGeom prst="rect">
            <a:avLst/>
          </a:prstGeom>
        </p:spPr>
      </p:pic>
      <p:sp>
        <p:nvSpPr>
          <p:cNvPr id="32" name="文本框 31"/>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33" name="文本框 32"/>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grpSp>
        <p:nvGrpSpPr>
          <p:cNvPr id="94" name="组合 93"/>
          <p:cNvGrpSpPr/>
          <p:nvPr/>
        </p:nvGrpSpPr>
        <p:grpSpPr>
          <a:xfrm>
            <a:off x="6382444" y="1700808"/>
            <a:ext cx="5631847" cy="4320480"/>
            <a:chOff x="6382444" y="1700808"/>
            <a:chExt cx="5631847" cy="4320480"/>
          </a:xfrm>
        </p:grpSpPr>
        <p:sp>
          <p:nvSpPr>
            <p:cNvPr id="34" name="Shape 176"/>
            <p:cNvSpPr/>
            <p:nvPr/>
          </p:nvSpPr>
          <p:spPr>
            <a:xfrm>
              <a:off x="8606118" y="3933147"/>
              <a:ext cx="1448733" cy="1046770"/>
            </a:xfrm>
            <a:prstGeom prst="ellipse">
              <a:avLst/>
            </a:prstGeom>
            <a:solidFill>
              <a:srgbClr val="1155CC"/>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 sz="1600" kern="0" dirty="0">
                  <a:solidFill>
                    <a:srgbClr val="FFFFFF"/>
                  </a:solidFill>
                  <a:latin typeface="Arial"/>
                  <a:ea typeface="Arial"/>
                  <a:cs typeface="Arial"/>
                  <a:sym typeface="Arial"/>
                </a:rPr>
                <a:t>Folio Gateway (Okapi)</a:t>
              </a:r>
            </a:p>
          </p:txBody>
        </p:sp>
        <p:sp>
          <p:nvSpPr>
            <p:cNvPr id="35" name="Shape 177"/>
            <p:cNvSpPr/>
            <p:nvPr/>
          </p:nvSpPr>
          <p:spPr>
            <a:xfrm>
              <a:off x="7050721" y="2682178"/>
              <a:ext cx="898653" cy="1035827"/>
            </a:xfrm>
            <a:prstGeom prst="rect">
              <a:avLst/>
            </a:prstGeom>
            <a:solidFill>
              <a:srgbClr val="CC0000"/>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 sz="1600" kern="0" dirty="0">
                  <a:solidFill>
                    <a:srgbClr val="FFFFFF"/>
                  </a:solidFill>
                  <a:latin typeface="Arial"/>
                  <a:ea typeface="Arial"/>
                  <a:cs typeface="Arial"/>
                  <a:sym typeface="Arial"/>
                </a:rPr>
                <a:t>App</a:t>
              </a:r>
            </a:p>
          </p:txBody>
        </p:sp>
        <p:sp>
          <p:nvSpPr>
            <p:cNvPr id="36" name="Shape 178"/>
            <p:cNvSpPr/>
            <p:nvPr/>
          </p:nvSpPr>
          <p:spPr>
            <a:xfrm>
              <a:off x="8606119" y="1700808"/>
              <a:ext cx="1277100" cy="572700"/>
            </a:xfrm>
            <a:prstGeom prst="rect">
              <a:avLst/>
            </a:prstGeom>
            <a:solidFill>
              <a:srgbClr val="E69138"/>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US" sz="1600" kern="0" dirty="0" smtClean="0">
                  <a:solidFill>
                    <a:srgbClr val="FFFFFF"/>
                  </a:solidFill>
                  <a:latin typeface="Arial"/>
                  <a:ea typeface="Arial"/>
                  <a:cs typeface="Arial"/>
                  <a:sym typeface="Arial"/>
                </a:rPr>
                <a:t>User Interface</a:t>
              </a:r>
              <a:endParaRPr lang="en" sz="1600" kern="0" dirty="0">
                <a:solidFill>
                  <a:srgbClr val="FFFFFF"/>
                </a:solidFill>
                <a:latin typeface="Arial"/>
                <a:ea typeface="Arial"/>
                <a:cs typeface="Arial"/>
                <a:sym typeface="Arial"/>
              </a:endParaRPr>
            </a:p>
          </p:txBody>
        </p:sp>
        <p:sp>
          <p:nvSpPr>
            <p:cNvPr id="37" name="Shape 179"/>
            <p:cNvSpPr/>
            <p:nvPr/>
          </p:nvSpPr>
          <p:spPr>
            <a:xfrm>
              <a:off x="7050719" y="4188188"/>
              <a:ext cx="999900" cy="545764"/>
            </a:xfrm>
            <a:prstGeom prst="rect">
              <a:avLst/>
            </a:prstGeom>
            <a:solidFill>
              <a:srgbClr val="741B47"/>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 sz="1600" kern="0" dirty="0">
                  <a:solidFill>
                    <a:srgbClr val="FFFFFF"/>
                  </a:solidFill>
                  <a:latin typeface="Arial"/>
                  <a:ea typeface="Arial"/>
                  <a:cs typeface="Arial"/>
                  <a:sym typeface="Arial"/>
                </a:rPr>
                <a:t>System Module</a:t>
              </a:r>
            </a:p>
          </p:txBody>
        </p:sp>
        <p:sp>
          <p:nvSpPr>
            <p:cNvPr id="38" name="Shape 180"/>
            <p:cNvSpPr/>
            <p:nvPr/>
          </p:nvSpPr>
          <p:spPr>
            <a:xfrm>
              <a:off x="8606119" y="2781914"/>
              <a:ext cx="1277100" cy="572700"/>
            </a:xfrm>
            <a:prstGeom prst="rect">
              <a:avLst/>
            </a:prstGeom>
            <a:solidFill>
              <a:srgbClr val="E69138"/>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 sz="1600" kern="0" dirty="0">
                  <a:solidFill>
                    <a:srgbClr val="FFFFFF"/>
                  </a:solidFill>
                  <a:latin typeface="Arial"/>
                  <a:ea typeface="Arial"/>
                  <a:cs typeface="Arial"/>
                  <a:sym typeface="Arial"/>
                </a:rPr>
                <a:t>UI Toolkit (Stripes)</a:t>
              </a:r>
            </a:p>
          </p:txBody>
        </p:sp>
        <p:sp>
          <p:nvSpPr>
            <p:cNvPr id="39" name="Shape 181"/>
            <p:cNvSpPr/>
            <p:nvPr/>
          </p:nvSpPr>
          <p:spPr>
            <a:xfrm>
              <a:off x="10782521" y="2681205"/>
              <a:ext cx="898653" cy="1036800"/>
            </a:xfrm>
            <a:prstGeom prst="rect">
              <a:avLst/>
            </a:prstGeom>
            <a:solidFill>
              <a:srgbClr val="CC0000"/>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 sz="1600" kern="0">
                  <a:solidFill>
                    <a:srgbClr val="FFFFFF"/>
                  </a:solidFill>
                  <a:latin typeface="Arial"/>
                  <a:ea typeface="Arial"/>
                  <a:cs typeface="Arial"/>
                  <a:sym typeface="Arial"/>
                </a:rPr>
                <a:t>App</a:t>
              </a:r>
            </a:p>
          </p:txBody>
        </p:sp>
        <p:cxnSp>
          <p:nvCxnSpPr>
            <p:cNvPr id="40" name="Shape 182"/>
            <p:cNvCxnSpPr>
              <a:stCxn id="36" idx="2"/>
              <a:endCxn id="38" idx="0"/>
            </p:cNvCxnSpPr>
            <p:nvPr/>
          </p:nvCxnSpPr>
          <p:spPr>
            <a:xfrm>
              <a:off x="9244669" y="2273508"/>
              <a:ext cx="0" cy="508406"/>
            </a:xfrm>
            <a:prstGeom prst="straightConnector1">
              <a:avLst/>
            </a:prstGeom>
            <a:noFill/>
            <a:ln w="9525" cap="flat" cmpd="sng">
              <a:solidFill>
                <a:schemeClr val="dk2"/>
              </a:solidFill>
              <a:prstDash val="solid"/>
              <a:round/>
              <a:headEnd type="none" w="lg" len="lg"/>
              <a:tailEnd type="none" w="lg" len="lg"/>
            </a:ln>
          </p:spPr>
        </p:cxnSp>
        <p:cxnSp>
          <p:nvCxnSpPr>
            <p:cNvPr id="41" name="Shape 183"/>
            <p:cNvCxnSpPr>
              <a:stCxn id="38" idx="2"/>
              <a:endCxn id="34" idx="0"/>
            </p:cNvCxnSpPr>
            <p:nvPr/>
          </p:nvCxnSpPr>
          <p:spPr>
            <a:xfrm>
              <a:off x="9244669" y="3354614"/>
              <a:ext cx="85816" cy="578533"/>
            </a:xfrm>
            <a:prstGeom prst="straightConnector1">
              <a:avLst/>
            </a:prstGeom>
            <a:noFill/>
            <a:ln w="9525" cap="flat" cmpd="sng">
              <a:solidFill>
                <a:schemeClr val="dk2"/>
              </a:solidFill>
              <a:prstDash val="solid"/>
              <a:round/>
              <a:headEnd type="none" w="lg" len="lg"/>
              <a:tailEnd type="none" w="lg" len="lg"/>
            </a:ln>
          </p:spPr>
        </p:cxnSp>
        <p:cxnSp>
          <p:nvCxnSpPr>
            <p:cNvPr id="42" name="Shape 184"/>
            <p:cNvCxnSpPr>
              <a:stCxn id="35" idx="3"/>
              <a:endCxn id="38" idx="1"/>
            </p:cNvCxnSpPr>
            <p:nvPr/>
          </p:nvCxnSpPr>
          <p:spPr>
            <a:xfrm flipV="1">
              <a:off x="7949374" y="3068264"/>
              <a:ext cx="656745" cy="131828"/>
            </a:xfrm>
            <a:prstGeom prst="curvedConnector3">
              <a:avLst>
                <a:gd name="adj1" fmla="val 50000"/>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43" name="Shape 185"/>
            <p:cNvCxnSpPr>
              <a:stCxn id="39" idx="1"/>
              <a:endCxn id="38" idx="3"/>
            </p:cNvCxnSpPr>
            <p:nvPr/>
          </p:nvCxnSpPr>
          <p:spPr>
            <a:xfrm rot="10800000">
              <a:off x="9883219" y="3068265"/>
              <a:ext cx="899302" cy="131341"/>
            </a:xfrm>
            <a:prstGeom prst="curvedConnector3">
              <a:avLst>
                <a:gd name="adj1" fmla="val 50000"/>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44" name="Shape 186"/>
            <p:cNvCxnSpPr>
              <a:stCxn id="35" idx="2"/>
              <a:endCxn id="34" idx="1"/>
            </p:cNvCxnSpPr>
            <p:nvPr/>
          </p:nvCxnSpPr>
          <p:spPr>
            <a:xfrm rot="16200000" flipH="1">
              <a:off x="7974945" y="3243108"/>
              <a:ext cx="368438" cy="1318232"/>
            </a:xfrm>
            <a:prstGeom prst="curvedConnector3">
              <a:avLst>
                <a:gd name="adj1" fmla="val 50000"/>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45" name="Shape 187"/>
            <p:cNvCxnSpPr>
              <a:stCxn id="39" idx="2"/>
              <a:endCxn id="34" idx="7"/>
            </p:cNvCxnSpPr>
            <p:nvPr/>
          </p:nvCxnSpPr>
          <p:spPr>
            <a:xfrm rot="5400000">
              <a:off x="10353050" y="3207645"/>
              <a:ext cx="368438" cy="1389159"/>
            </a:xfrm>
            <a:prstGeom prst="curvedConnector3">
              <a:avLst>
                <a:gd name="adj1" fmla="val 50000"/>
              </a:avLst>
            </a:prstGeom>
            <a:noFill/>
            <a:ln w="9525" cap="flat" cmpd="sng">
              <a:solidFill>
                <a:schemeClr val="dk2"/>
              </a:solidFill>
              <a:prstDash val="solid"/>
              <a:round/>
              <a:headEnd type="none" w="lg" len="lg"/>
              <a:tailEnd type="none" w="lg" len="lg"/>
            </a:ln>
          </p:spPr>
        </p:cxnSp>
        <p:sp>
          <p:nvSpPr>
            <p:cNvPr id="46" name="Shape 188"/>
            <p:cNvSpPr/>
            <p:nvPr/>
          </p:nvSpPr>
          <p:spPr>
            <a:xfrm>
              <a:off x="10657690" y="4184253"/>
              <a:ext cx="999900" cy="537088"/>
            </a:xfrm>
            <a:prstGeom prst="rect">
              <a:avLst/>
            </a:prstGeom>
            <a:solidFill>
              <a:srgbClr val="741B47"/>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 sz="1600" kern="0" dirty="0">
                  <a:solidFill>
                    <a:srgbClr val="FFFFFF"/>
                  </a:solidFill>
                  <a:latin typeface="Arial"/>
                  <a:ea typeface="Arial"/>
                  <a:cs typeface="Arial"/>
                  <a:sym typeface="Arial"/>
                </a:rPr>
                <a:t>System Module</a:t>
              </a:r>
            </a:p>
          </p:txBody>
        </p:sp>
        <p:sp>
          <p:nvSpPr>
            <p:cNvPr id="47" name="Shape 189"/>
            <p:cNvSpPr/>
            <p:nvPr/>
          </p:nvSpPr>
          <p:spPr>
            <a:xfrm>
              <a:off x="11003696" y="5382588"/>
              <a:ext cx="944716" cy="638700"/>
            </a:xfrm>
            <a:prstGeom prst="can">
              <a:avLst>
                <a:gd name="adj" fmla="val 25000"/>
              </a:avLst>
            </a:prstGeom>
            <a:solidFill>
              <a:srgbClr val="38761D"/>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 sz="1600" kern="0" dirty="0">
                  <a:solidFill>
                    <a:srgbClr val="FFFFFF"/>
                  </a:solidFill>
                  <a:latin typeface="Arial"/>
                  <a:ea typeface="Arial"/>
                  <a:cs typeface="Arial"/>
                  <a:sym typeface="Arial"/>
                </a:rPr>
                <a:t>Storage</a:t>
              </a:r>
            </a:p>
          </p:txBody>
        </p:sp>
        <p:sp>
          <p:nvSpPr>
            <p:cNvPr id="48" name="Shape 190"/>
            <p:cNvSpPr/>
            <p:nvPr/>
          </p:nvSpPr>
          <p:spPr>
            <a:xfrm>
              <a:off x="7923894" y="5450320"/>
              <a:ext cx="999900" cy="524436"/>
            </a:xfrm>
            <a:prstGeom prst="rect">
              <a:avLst/>
            </a:prstGeom>
            <a:solidFill>
              <a:srgbClr val="741B47"/>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 sz="1600" kern="0" dirty="0">
                  <a:solidFill>
                    <a:srgbClr val="FFFFFF"/>
                  </a:solidFill>
                  <a:latin typeface="Arial"/>
                  <a:ea typeface="Arial"/>
                  <a:cs typeface="Arial"/>
                  <a:sym typeface="Arial"/>
                </a:rPr>
                <a:t>System Module</a:t>
              </a:r>
            </a:p>
          </p:txBody>
        </p:sp>
        <p:sp>
          <p:nvSpPr>
            <p:cNvPr id="49" name="Shape 191"/>
            <p:cNvSpPr/>
            <p:nvPr/>
          </p:nvSpPr>
          <p:spPr>
            <a:xfrm>
              <a:off x="9505744" y="5450320"/>
              <a:ext cx="999900" cy="524436"/>
            </a:xfrm>
            <a:prstGeom prst="rect">
              <a:avLst/>
            </a:prstGeom>
            <a:solidFill>
              <a:srgbClr val="38761D"/>
            </a:solidFill>
            <a:ln w="9525" cap="flat" cmpd="sng">
              <a:solidFill>
                <a:srgbClr val="000000"/>
              </a:solidFill>
              <a:prstDash val="solid"/>
              <a:round/>
              <a:headEnd type="none" w="med" len="med"/>
              <a:tailEnd type="none" w="med" len="med"/>
            </a:ln>
          </p:spPr>
          <p:txBody>
            <a:bodyPr lIns="91407" tIns="91407" rIns="91407" bIns="91407" anchor="ctr" anchorCtr="0">
              <a:noAutofit/>
            </a:bodyPr>
            <a:lstStyle/>
            <a:p>
              <a:pPr algn="ctr" defTabSz="914210"/>
              <a:r>
                <a:rPr lang="en" sz="1600" kern="0" dirty="0">
                  <a:solidFill>
                    <a:srgbClr val="FFFFFF"/>
                  </a:solidFill>
                  <a:latin typeface="Arial"/>
                  <a:ea typeface="Arial"/>
                  <a:cs typeface="Arial"/>
                  <a:sym typeface="Arial"/>
                </a:rPr>
                <a:t>Storage Module</a:t>
              </a:r>
            </a:p>
          </p:txBody>
        </p:sp>
        <p:cxnSp>
          <p:nvCxnSpPr>
            <p:cNvPr id="50" name="Shape 192"/>
            <p:cNvCxnSpPr>
              <a:stCxn id="37" idx="3"/>
              <a:endCxn id="34" idx="2"/>
            </p:cNvCxnSpPr>
            <p:nvPr/>
          </p:nvCxnSpPr>
          <p:spPr>
            <a:xfrm flipV="1">
              <a:off x="8050619" y="4456532"/>
              <a:ext cx="555499" cy="4538"/>
            </a:xfrm>
            <a:prstGeom prst="straightConnector1">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51" name="Shape 193"/>
            <p:cNvCxnSpPr>
              <a:stCxn id="48" idx="0"/>
              <a:endCxn id="34" idx="3"/>
            </p:cNvCxnSpPr>
            <p:nvPr/>
          </p:nvCxnSpPr>
          <p:spPr>
            <a:xfrm flipV="1">
              <a:off x="8423844" y="4826621"/>
              <a:ext cx="394436" cy="623699"/>
            </a:xfrm>
            <a:prstGeom prst="straightConnector1">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52" name="Shape 194"/>
            <p:cNvCxnSpPr>
              <a:stCxn id="49" idx="0"/>
              <a:endCxn id="34" idx="5"/>
            </p:cNvCxnSpPr>
            <p:nvPr/>
          </p:nvCxnSpPr>
          <p:spPr>
            <a:xfrm flipH="1" flipV="1">
              <a:off x="9842689" y="4826621"/>
              <a:ext cx="163005" cy="623699"/>
            </a:xfrm>
            <a:prstGeom prst="straightConnector1">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53" name="Shape 195"/>
            <p:cNvCxnSpPr>
              <a:stCxn id="46" idx="1"/>
              <a:endCxn id="34" idx="6"/>
            </p:cNvCxnSpPr>
            <p:nvPr/>
          </p:nvCxnSpPr>
          <p:spPr>
            <a:xfrm flipH="1">
              <a:off x="10054851" y="4452797"/>
              <a:ext cx="602839" cy="3735"/>
            </a:xfrm>
            <a:prstGeom prst="straightConnector1">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54" name="Shape 196"/>
            <p:cNvCxnSpPr>
              <a:stCxn id="49" idx="3"/>
              <a:endCxn id="47" idx="2"/>
            </p:cNvCxnSpPr>
            <p:nvPr/>
          </p:nvCxnSpPr>
          <p:spPr>
            <a:xfrm flipV="1">
              <a:off x="10505644" y="5701938"/>
              <a:ext cx="498052" cy="10600"/>
            </a:xfrm>
            <a:prstGeom prst="straightConnector1">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55" name="Shape 197"/>
            <p:cNvCxnSpPr>
              <a:stCxn id="35" idx="0"/>
              <a:endCxn id="36" idx="1"/>
            </p:cNvCxnSpPr>
            <p:nvPr/>
          </p:nvCxnSpPr>
          <p:spPr>
            <a:xfrm rot="5400000" flipH="1" flipV="1">
              <a:off x="7705573" y="1781633"/>
              <a:ext cx="695020" cy="1106071"/>
            </a:xfrm>
            <a:prstGeom prst="curvedConnector2">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56" name="Shape 198"/>
            <p:cNvCxnSpPr>
              <a:stCxn id="39" idx="0"/>
              <a:endCxn id="36" idx="3"/>
            </p:cNvCxnSpPr>
            <p:nvPr/>
          </p:nvCxnSpPr>
          <p:spPr>
            <a:xfrm rot="16200000" flipV="1">
              <a:off x="10210511" y="1659867"/>
              <a:ext cx="694047" cy="1348629"/>
            </a:xfrm>
            <a:prstGeom prst="curvedConnector2">
              <a:avLst/>
            </a:prstGeom>
            <a:ln>
              <a:headEnd type="none" w="lg" len="lg"/>
              <a:tailEnd type="none" w="lg" len="lg"/>
            </a:ln>
          </p:spPr>
          <p:style>
            <a:lnRef idx="2">
              <a:schemeClr val="accent3"/>
            </a:lnRef>
            <a:fillRef idx="0">
              <a:schemeClr val="accent3"/>
            </a:fillRef>
            <a:effectRef idx="1">
              <a:schemeClr val="accent3"/>
            </a:effectRef>
            <a:fontRef idx="minor">
              <a:schemeClr val="tx1"/>
            </a:fontRef>
          </p:style>
        </p:cxnSp>
        <p:cxnSp>
          <p:nvCxnSpPr>
            <p:cNvPr id="90" name="直接连接符 89"/>
            <p:cNvCxnSpPr/>
            <p:nvPr/>
          </p:nvCxnSpPr>
          <p:spPr>
            <a:xfrm>
              <a:off x="6382444" y="3501008"/>
              <a:ext cx="5631847" cy="0"/>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92" name="文本框 91"/>
            <p:cNvSpPr txBox="1"/>
            <p:nvPr/>
          </p:nvSpPr>
          <p:spPr>
            <a:xfrm>
              <a:off x="6504860" y="2455429"/>
              <a:ext cx="461665" cy="972382"/>
            </a:xfrm>
            <a:prstGeom prst="rect">
              <a:avLst/>
            </a:prstGeom>
            <a:noFill/>
          </p:spPr>
          <p:txBody>
            <a:bodyPr vert="vert270" wrap="none" rtlCol="0">
              <a:spAutoFit/>
            </a:bodyPr>
            <a:lstStyle/>
            <a:p>
              <a:r>
                <a:rPr lang="en-US" altLang="zh-CN" dirty="0" smtClean="0">
                  <a:solidFill>
                    <a:schemeClr val="tx2"/>
                  </a:solidFill>
                </a:rPr>
                <a:t>Frontend</a:t>
              </a:r>
              <a:endParaRPr lang="zh-CN" altLang="en-US" dirty="0">
                <a:solidFill>
                  <a:schemeClr val="tx2"/>
                </a:solidFill>
              </a:endParaRPr>
            </a:p>
          </p:txBody>
        </p:sp>
        <p:sp>
          <p:nvSpPr>
            <p:cNvPr id="93" name="文本框 92"/>
            <p:cNvSpPr txBox="1"/>
            <p:nvPr/>
          </p:nvSpPr>
          <p:spPr>
            <a:xfrm>
              <a:off x="6518467" y="3727163"/>
              <a:ext cx="461665" cy="911788"/>
            </a:xfrm>
            <a:prstGeom prst="rect">
              <a:avLst/>
            </a:prstGeom>
            <a:noFill/>
          </p:spPr>
          <p:txBody>
            <a:bodyPr vert="vert270" wrap="none" rtlCol="0">
              <a:spAutoFit/>
            </a:bodyPr>
            <a:lstStyle/>
            <a:p>
              <a:r>
                <a:rPr lang="en-US" altLang="zh-CN" dirty="0" smtClean="0">
                  <a:solidFill>
                    <a:schemeClr val="tx2"/>
                  </a:solidFill>
                </a:rPr>
                <a:t>Backend</a:t>
              </a:r>
              <a:endParaRPr lang="zh-CN" altLang="en-US" dirty="0">
                <a:solidFill>
                  <a:schemeClr val="tx2"/>
                </a:solidFill>
              </a:endParaRPr>
            </a:p>
          </p:txBody>
        </p:sp>
      </p:grpSp>
    </p:spTree>
    <p:extLst>
      <p:ext uri="{BB962C8B-B14F-4D97-AF65-F5344CB8AC3E}">
        <p14:creationId xmlns:p14="http://schemas.microsoft.com/office/powerpoint/2010/main" val="273231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3718149" y="291226"/>
            <a:ext cx="4320480" cy="815752"/>
          </a:xfrm>
        </p:spPr>
        <p:txBody>
          <a:bodyPr rtlCol="0"/>
          <a:lstStyle/>
          <a:p>
            <a:pPr algn="ctr" rtl="0"/>
            <a:r>
              <a:rPr lang="zh-CN" altLang="en-US" dirty="0" smtClean="0"/>
              <a:t>平台特性</a:t>
            </a:r>
            <a:endParaRPr lang="en-US"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6677547" y="1636603"/>
            <a:ext cx="5033489" cy="4816733"/>
          </a:xfrm>
        </p:spPr>
        <p:txBody>
          <a:bodyPr rtlCol="0">
            <a:normAutofit/>
          </a:bodyPr>
          <a:lstStyle/>
          <a:p>
            <a:pPr rtl="0">
              <a:buFont typeface="Wingdings" panose="05000000000000000000" pitchFamily="2" charset="2"/>
              <a:buChar char="Ø"/>
            </a:pPr>
            <a:r>
              <a:rPr lang="zh-CN" altLang="en-US" dirty="0" smtClean="0"/>
              <a:t>灵活性，图书馆能够自主选择符合自己需求的应用（</a:t>
            </a:r>
            <a:r>
              <a:rPr lang="en-US" altLang="zh-CN" dirty="0" smtClean="0"/>
              <a:t>APP</a:t>
            </a:r>
            <a:r>
              <a:rPr lang="zh-CN" altLang="en-US" dirty="0" smtClean="0"/>
              <a:t>）</a:t>
            </a:r>
            <a:endParaRPr lang="en-US" altLang="zh-CN" dirty="0" smtClean="0"/>
          </a:p>
          <a:p>
            <a:pPr rtl="0">
              <a:buFont typeface="Wingdings" panose="05000000000000000000" pitchFamily="2" charset="2"/>
              <a:buChar char="Ø"/>
            </a:pPr>
            <a:r>
              <a:rPr lang="zh-CN" altLang="en-US" dirty="0" smtClean="0"/>
              <a:t>扩展性，可与图书馆外的各种应用系统集成</a:t>
            </a:r>
            <a:endParaRPr lang="en-US" altLang="zh-CN" dirty="0" smtClean="0"/>
          </a:p>
          <a:p>
            <a:pPr rtl="0">
              <a:buFont typeface="Wingdings" panose="05000000000000000000" pitchFamily="2" charset="2"/>
              <a:buChar char="Ø"/>
            </a:pPr>
            <a:r>
              <a:rPr lang="zh-CN" altLang="en-US" dirty="0" smtClean="0"/>
              <a:t>模块化，应用之间连接交互简便</a:t>
            </a:r>
            <a:endParaRPr lang="en-US" altLang="zh-CN" dirty="0" smtClean="0"/>
          </a:p>
          <a:p>
            <a:pPr rtl="0">
              <a:buFont typeface="Wingdings" panose="05000000000000000000" pitchFamily="2" charset="2"/>
              <a:buChar char="Ø"/>
            </a:pPr>
            <a:r>
              <a:rPr lang="zh-CN" altLang="en-US" dirty="0" smtClean="0"/>
              <a:t>先进性，微服务架构，系统伸缩性好</a:t>
            </a:r>
            <a:endParaRPr lang="en-US" altLang="zh-CN" dirty="0" smtClean="0"/>
          </a:p>
          <a:p>
            <a:pPr rtl="0">
              <a:buFont typeface="Wingdings" panose="05000000000000000000" pitchFamily="2" charset="2"/>
              <a:buChar char="Ø"/>
            </a:pPr>
            <a:r>
              <a:rPr lang="zh-CN" altLang="en-US" dirty="0" smtClean="0"/>
              <a:t>低成本，图书馆可自管或选择云平台</a:t>
            </a:r>
            <a:endParaRPr lang="en-US" altLang="zh-CN" dirty="0" smtClean="0">
              <a:latin typeface="微软雅黑" panose="020B0503020204020204" pitchFamily="34" charset="-122"/>
              <a:ea typeface="微软雅黑" panose="020B0503020204020204" pitchFamily="34" charset="-122"/>
            </a:endParaRPr>
          </a:p>
        </p:txBody>
      </p:sp>
      <p:pic>
        <p:nvPicPr>
          <p:cNvPr id="19"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7868" y="1636603"/>
            <a:ext cx="2313360" cy="4564892"/>
          </a:xfrm>
          <a:prstGeom prst="rect">
            <a:avLst/>
          </a:prstGeom>
          <a:effectLst>
            <a:reflection blurRad="6350" stA="52000" endA="300" endPos="5000" dir="5400000" sy="-100000" algn="bl" rotWithShape="0"/>
          </a:effectLst>
        </p:spPr>
      </p:pic>
      <p:sp>
        <p:nvSpPr>
          <p:cNvPr id="20" name="Rounded Rectangle 8"/>
          <p:cNvSpPr/>
          <p:nvPr/>
        </p:nvSpPr>
        <p:spPr>
          <a:xfrm>
            <a:off x="1437581" y="2392216"/>
            <a:ext cx="533401" cy="533401"/>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21" name="Rounded Rectangle 9"/>
          <p:cNvSpPr/>
          <p:nvPr/>
        </p:nvSpPr>
        <p:spPr>
          <a:xfrm>
            <a:off x="2085280" y="2392216"/>
            <a:ext cx="533401" cy="533401"/>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22" name="Rounded Rectangle 10"/>
          <p:cNvSpPr/>
          <p:nvPr/>
        </p:nvSpPr>
        <p:spPr>
          <a:xfrm>
            <a:off x="2732981" y="2392216"/>
            <a:ext cx="533401" cy="533401"/>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23" name="Rounded Rectangle 11"/>
          <p:cNvSpPr/>
          <p:nvPr/>
        </p:nvSpPr>
        <p:spPr>
          <a:xfrm>
            <a:off x="1437581" y="3030391"/>
            <a:ext cx="533401" cy="533401"/>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24" name="Rounded Rectangle 12"/>
          <p:cNvSpPr/>
          <p:nvPr/>
        </p:nvSpPr>
        <p:spPr>
          <a:xfrm>
            <a:off x="2085280" y="3030391"/>
            <a:ext cx="533401" cy="533401"/>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25" name="Rounded Rectangle 13"/>
          <p:cNvSpPr/>
          <p:nvPr/>
        </p:nvSpPr>
        <p:spPr>
          <a:xfrm>
            <a:off x="2732981" y="3030391"/>
            <a:ext cx="533401" cy="533401"/>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26" name="Rounded Rectangle 14"/>
          <p:cNvSpPr/>
          <p:nvPr/>
        </p:nvSpPr>
        <p:spPr>
          <a:xfrm>
            <a:off x="1437581" y="3676503"/>
            <a:ext cx="533401" cy="533401"/>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27" name="Rounded Rectangle 15"/>
          <p:cNvSpPr/>
          <p:nvPr/>
        </p:nvSpPr>
        <p:spPr>
          <a:xfrm>
            <a:off x="2085280" y="3676503"/>
            <a:ext cx="533401" cy="533401"/>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28" name="Rounded Rectangle 16"/>
          <p:cNvSpPr/>
          <p:nvPr/>
        </p:nvSpPr>
        <p:spPr>
          <a:xfrm>
            <a:off x="4171256" y="3038328"/>
            <a:ext cx="533401" cy="533401"/>
          </a:xfrm>
          <a:prstGeom prst="round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29" name="Rounded Rectangle 17"/>
          <p:cNvSpPr/>
          <p:nvPr/>
        </p:nvSpPr>
        <p:spPr>
          <a:xfrm>
            <a:off x="4818955" y="3038328"/>
            <a:ext cx="533401" cy="533401"/>
          </a:xfrm>
          <a:prstGeom prst="round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30" name="Rounded Rectangle 18"/>
          <p:cNvSpPr/>
          <p:nvPr/>
        </p:nvSpPr>
        <p:spPr>
          <a:xfrm>
            <a:off x="5466656" y="3038328"/>
            <a:ext cx="533401" cy="533401"/>
          </a:xfrm>
          <a:prstGeom prst="round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31" name="Rounded Rectangle 19"/>
          <p:cNvSpPr/>
          <p:nvPr/>
        </p:nvSpPr>
        <p:spPr>
          <a:xfrm>
            <a:off x="4171256" y="3678090"/>
            <a:ext cx="533401" cy="533401"/>
          </a:xfrm>
          <a:prstGeom prst="round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32" name="Rounded Rectangle 20"/>
          <p:cNvSpPr/>
          <p:nvPr/>
        </p:nvSpPr>
        <p:spPr>
          <a:xfrm>
            <a:off x="4818955" y="3678090"/>
            <a:ext cx="533401" cy="533401"/>
          </a:xfrm>
          <a:prstGeom prst="round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sz="1401" kern="0" dirty="0">
              <a:solidFill>
                <a:prstClr val="white"/>
              </a:solidFill>
              <a:latin typeface="微軟正黑體" panose="020B0604030504040204" pitchFamily="34" charset="-120"/>
              <a:ea typeface="微軟正黑體" panose="020B0604030504040204" pitchFamily="34" charset="-120"/>
              <a:sym typeface="Arial"/>
            </a:endParaRPr>
          </a:p>
        </p:txBody>
      </p:sp>
      <p:grpSp>
        <p:nvGrpSpPr>
          <p:cNvPr id="33" name="Group 43"/>
          <p:cNvGrpSpPr>
            <a:grpSpLocks/>
          </p:cNvGrpSpPr>
          <p:nvPr/>
        </p:nvGrpSpPr>
        <p:grpSpPr bwMode="auto">
          <a:xfrm>
            <a:off x="4176018" y="4435331"/>
            <a:ext cx="1828800" cy="825094"/>
            <a:chOff x="5492423" y="4295668"/>
            <a:chExt cx="1828800" cy="825452"/>
          </a:xfrm>
        </p:grpSpPr>
        <p:sp>
          <p:nvSpPr>
            <p:cNvPr id="34" name="Left Brace 22"/>
            <p:cNvSpPr/>
            <p:nvPr/>
          </p:nvSpPr>
          <p:spPr>
            <a:xfrm rot="16200000">
              <a:off x="6248798" y="3547231"/>
              <a:ext cx="320814" cy="1817687"/>
            </a:xfrm>
            <a:prstGeom prst="leftBrace">
              <a:avLst>
                <a:gd name="adj1" fmla="val 49789"/>
                <a:gd name="adj2" fmla="val 50000"/>
              </a:avLst>
            </a:prstGeom>
            <a:ln/>
          </p:spPr>
          <p:style>
            <a:lnRef idx="1">
              <a:schemeClr val="accent5"/>
            </a:lnRef>
            <a:fillRef idx="0">
              <a:schemeClr val="accent5"/>
            </a:fillRef>
            <a:effectRef idx="0">
              <a:schemeClr val="accent5"/>
            </a:effectRef>
            <a:fontRef idx="minor">
              <a:schemeClr val="tx1"/>
            </a:fontRef>
          </p:style>
          <p:txBody>
            <a:bodyPr wrap="none" anchor="ctr"/>
            <a:lstStyle/>
            <a:p>
              <a:pPr algn="ctr" defTabSz="914354">
                <a:defRPr/>
              </a:pPr>
              <a:endParaRPr lang="en-US" sz="800" b="1" kern="0" cap="all">
                <a:latin typeface="微軟正黑體" panose="020B0604030504040204" pitchFamily="34" charset="-120"/>
                <a:ea typeface="微軟正黑體" panose="020B0604030504040204" pitchFamily="34" charset="-120"/>
                <a:cs typeface="ＭＳ Ｐゴシック" charset="0"/>
                <a:sym typeface="Arial"/>
              </a:endParaRPr>
            </a:p>
          </p:txBody>
        </p:sp>
        <p:cxnSp>
          <p:nvCxnSpPr>
            <p:cNvPr id="35" name="Straight Connector 23"/>
            <p:cNvCxnSpPr/>
            <p:nvPr/>
          </p:nvCxnSpPr>
          <p:spPr>
            <a:xfrm rot="16200000">
              <a:off x="6408411" y="4492700"/>
              <a:ext cx="0" cy="447675"/>
            </a:xfrm>
            <a:prstGeom prst="line">
              <a:avLst/>
            </a:prstGeom>
            <a:ln/>
          </p:spPr>
          <p:style>
            <a:lnRef idx="1">
              <a:schemeClr val="dk1"/>
            </a:lnRef>
            <a:fillRef idx="0">
              <a:schemeClr val="dk1"/>
            </a:fillRef>
            <a:effectRef idx="0">
              <a:schemeClr val="dk1"/>
            </a:effectRef>
            <a:fontRef idx="minor">
              <a:schemeClr val="tx1"/>
            </a:fontRef>
          </p:style>
        </p:cxnSp>
        <p:sp>
          <p:nvSpPr>
            <p:cNvPr id="36" name="Rectangle 41"/>
            <p:cNvSpPr>
              <a:spLocks noChangeArrowheads="1"/>
            </p:cNvSpPr>
            <p:nvPr/>
          </p:nvSpPr>
          <p:spPr bwMode="auto">
            <a:xfrm>
              <a:off x="5492423" y="4797815"/>
              <a:ext cx="1828800" cy="323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354" eaLnBrk="1" hangingPunct="1">
                <a:defRPr/>
              </a:pPr>
              <a:r>
                <a:rPr lang="zh-CN" altLang="en-US" sz="1500" b="1" kern="0" dirty="0" smtClean="0">
                  <a:latin typeface="微軟正黑體" panose="020B0604030504040204" pitchFamily="34" charset="-120"/>
                  <a:ea typeface="微軟正黑體" panose="020B0604030504040204" pitchFamily="34" charset="-120"/>
                  <a:cs typeface="Arial"/>
                  <a:sym typeface="Arial"/>
                </a:rPr>
                <a:t>专门开发的</a:t>
              </a:r>
              <a:r>
                <a:rPr lang="en-US" altLang="en-US" sz="1500" b="1" kern="0" dirty="0" smtClean="0">
                  <a:latin typeface="微軟正黑體" panose="020B0604030504040204" pitchFamily="34" charset="-120"/>
                  <a:ea typeface="微軟正黑體" panose="020B0604030504040204" pitchFamily="34" charset="-120"/>
                  <a:cs typeface="Arial"/>
                  <a:sym typeface="Arial"/>
                </a:rPr>
                <a:t>APPS</a:t>
              </a:r>
              <a:endParaRPr lang="en-US" altLang="en-US" sz="1500" b="1" kern="0" dirty="0">
                <a:latin typeface="微軟正黑體" panose="020B0604030504040204" pitchFamily="34" charset="-120"/>
                <a:ea typeface="微軟正黑體" panose="020B0604030504040204" pitchFamily="34" charset="-120"/>
                <a:cs typeface="Arial"/>
                <a:sym typeface="Arial"/>
              </a:endParaRPr>
            </a:p>
          </p:txBody>
        </p:sp>
      </p:grpSp>
      <p:sp>
        <p:nvSpPr>
          <p:cNvPr id="37" name="TextBox 1"/>
          <p:cNvSpPr txBox="1"/>
          <p:nvPr/>
        </p:nvSpPr>
        <p:spPr>
          <a:xfrm>
            <a:off x="1490543" y="6269250"/>
            <a:ext cx="1723549" cy="400110"/>
          </a:xfrm>
          <a:prstGeom prst="rect">
            <a:avLst/>
          </a:prstGeom>
          <a:noFill/>
        </p:spPr>
        <p:txBody>
          <a:bodyPr wrap="none" rtlCol="0">
            <a:spAutoFit/>
          </a:bodyPr>
          <a:lstStyle/>
          <a:p>
            <a:pPr defTabSz="914354">
              <a:defRPr/>
            </a:pPr>
            <a:r>
              <a:rPr lang="zh-CN" altLang="en-US" sz="2000" kern="0" dirty="0">
                <a:latin typeface="微软雅黑" panose="020B0503020204020204" pitchFamily="34" charset="-122"/>
                <a:ea typeface="微软雅黑" panose="020B0503020204020204" pitchFamily="34" charset="-122"/>
                <a:cs typeface="Arial"/>
                <a:sym typeface="Arial"/>
              </a:rPr>
              <a:t>如同智能手机</a:t>
            </a:r>
            <a:endParaRPr lang="en-US" sz="2000" kern="0" dirty="0">
              <a:latin typeface="微软雅黑" panose="020B0503020204020204" pitchFamily="34" charset="-122"/>
              <a:ea typeface="微软雅黑" panose="020B0503020204020204" pitchFamily="34" charset="-122"/>
              <a:cs typeface="Arial"/>
              <a:sym typeface="Arial"/>
            </a:endParaRPr>
          </a:p>
        </p:txBody>
      </p:sp>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0" y="44624"/>
            <a:ext cx="3168352" cy="1512168"/>
          </a:xfrm>
          <a:prstGeom prst="rect">
            <a:avLst/>
          </a:prstGeom>
        </p:spPr>
      </p:pic>
      <p:sp>
        <p:nvSpPr>
          <p:cNvPr id="41" name="文本框 40"/>
          <p:cNvSpPr txBox="1"/>
          <p:nvPr/>
        </p:nvSpPr>
        <p:spPr>
          <a:xfrm>
            <a:off x="0" y="6488668"/>
            <a:ext cx="1075936" cy="369332"/>
          </a:xfrm>
          <a:prstGeom prst="rect">
            <a:avLst/>
          </a:prstGeom>
          <a:noFill/>
        </p:spPr>
        <p:txBody>
          <a:bodyPr wrap="none" rtlCol="0">
            <a:spAutoFit/>
          </a:bodyPr>
          <a:lstStyle/>
          <a:p>
            <a:r>
              <a:rPr lang="en-US" altLang="zh-CN" dirty="0" smtClean="0">
                <a:latin typeface="Engravers MT" panose="02090707080505020304" pitchFamily="18" charset="0"/>
              </a:rPr>
              <a:t>CALIS</a:t>
            </a:r>
            <a:endParaRPr lang="zh-CN" altLang="en-US" dirty="0">
              <a:latin typeface="Engravers MT" panose="02090707080505020304" pitchFamily="18" charset="0"/>
            </a:endParaRPr>
          </a:p>
        </p:txBody>
      </p:sp>
      <p:sp>
        <p:nvSpPr>
          <p:cNvPr id="42" name="文本框 41"/>
          <p:cNvSpPr txBox="1"/>
          <p:nvPr/>
        </p:nvSpPr>
        <p:spPr>
          <a:xfrm>
            <a:off x="9742643" y="6453336"/>
            <a:ext cx="2271648" cy="338554"/>
          </a:xfrm>
          <a:prstGeom prst="rect">
            <a:avLst/>
          </a:prstGeom>
          <a:noFill/>
        </p:spPr>
        <p:txBody>
          <a:bodyPr wrap="none" rtlCol="0">
            <a:spAutoFit/>
          </a:bodyPr>
          <a:lstStyle/>
          <a:p>
            <a:r>
              <a:rPr lang="en-US" altLang="zh-CN" sz="1600" dirty="0" smtClean="0">
                <a:latin typeface="Arial" panose="020B0604020202020204" pitchFamily="34" charset="0"/>
                <a:cs typeface="Arial" panose="020B0604020202020204" pitchFamily="34" charset="0"/>
              </a:rPr>
              <a:t>http://www.calis.edu.cn</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8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2"/>
                                        </p:tgtEl>
                                        <p:attrNameLst>
                                          <p:attrName>ppt_x</p:attrName>
                                        </p:attrNameLst>
                                      </p:cBhvr>
                                      <p:tavLst>
                                        <p:tav tm="0">
                                          <p:val>
                                            <p:strVal val="ppt_x"/>
                                          </p:val>
                                        </p:tav>
                                        <p:tav tm="100000">
                                          <p:val>
                                            <p:strVal val="ppt_x"/>
                                          </p:val>
                                        </p:tav>
                                      </p:tavLst>
                                    </p:anim>
                                    <p:anim calcmode="lin" valueType="num">
                                      <p:cBhvr additive="base">
                                        <p:cTn id="7" dur="500"/>
                                        <p:tgtEl>
                                          <p:spTgt spid="22"/>
                                        </p:tgtEl>
                                        <p:attrNameLst>
                                          <p:attrName>ppt_y</p:attrName>
                                        </p:attrNameLst>
                                      </p:cBhvr>
                                      <p:tavLst>
                                        <p:tav tm="0">
                                          <p:val>
                                            <p:strVal val="ppt_y"/>
                                          </p:val>
                                        </p:tav>
                                        <p:tav tm="100000">
                                          <p:val>
                                            <p:strVal val="1+ppt_h/2"/>
                                          </p:val>
                                        </p:tav>
                                      </p:tavLst>
                                    </p:anim>
                                    <p:set>
                                      <p:cBhvr>
                                        <p:cTn id="8" dur="1" fill="hold">
                                          <p:stCondLst>
                                            <p:cond delay="499"/>
                                          </p:stCondLst>
                                        </p:cTn>
                                        <p:tgtEl>
                                          <p:spTgt spid="22"/>
                                        </p:tgtEl>
                                        <p:attrNameLst>
                                          <p:attrName>style.visibility</p:attrName>
                                        </p:attrNameLst>
                                      </p:cBhvr>
                                      <p:to>
                                        <p:strVal val="hidden"/>
                                      </p:to>
                                    </p:set>
                                  </p:childTnLst>
                                </p:cTn>
                              </p:par>
                            </p:childTnLst>
                          </p:cTn>
                        </p:par>
                        <p:par>
                          <p:cTn id="9" fill="hold">
                            <p:stCondLst>
                              <p:cond delay="500"/>
                            </p:stCondLst>
                            <p:childTnLst>
                              <p:par>
                                <p:cTn id="10" presetID="2" presetClass="exit" presetSubtype="4" fill="hold" grpId="0" nodeType="afterEffect">
                                  <p:stCondLst>
                                    <p:cond delay="0"/>
                                  </p:stCondLst>
                                  <p:childTnLst>
                                    <p:anim calcmode="lin" valueType="num">
                                      <p:cBhvr additive="base">
                                        <p:cTn id="11" dur="500"/>
                                        <p:tgtEl>
                                          <p:spTgt spid="23"/>
                                        </p:tgtEl>
                                        <p:attrNameLst>
                                          <p:attrName>ppt_x</p:attrName>
                                        </p:attrNameLst>
                                      </p:cBhvr>
                                      <p:tavLst>
                                        <p:tav tm="0">
                                          <p:val>
                                            <p:strVal val="ppt_x"/>
                                          </p:val>
                                        </p:tav>
                                        <p:tav tm="100000">
                                          <p:val>
                                            <p:strVal val="ppt_x"/>
                                          </p:val>
                                        </p:tav>
                                      </p:tavLst>
                                    </p:anim>
                                    <p:anim calcmode="lin" valueType="num">
                                      <p:cBhvr additive="base">
                                        <p:cTn id="12" dur="500"/>
                                        <p:tgtEl>
                                          <p:spTgt spid="23"/>
                                        </p:tgtEl>
                                        <p:attrNameLst>
                                          <p:attrName>ppt_y</p:attrName>
                                        </p:attrNameLst>
                                      </p:cBhvr>
                                      <p:tavLst>
                                        <p:tav tm="0">
                                          <p:val>
                                            <p:strVal val="ppt_y"/>
                                          </p:val>
                                        </p:tav>
                                        <p:tav tm="100000">
                                          <p:val>
                                            <p:strVal val="1+ppt_h/2"/>
                                          </p:val>
                                        </p:tav>
                                      </p:tavLst>
                                    </p:anim>
                                    <p:set>
                                      <p:cBhvr>
                                        <p:cTn id="13" dur="1" fill="hold">
                                          <p:stCondLst>
                                            <p:cond delay="499"/>
                                          </p:stCondLst>
                                        </p:cTn>
                                        <p:tgtEl>
                                          <p:spTgt spid="23"/>
                                        </p:tgtEl>
                                        <p:attrNameLst>
                                          <p:attrName>style.visibility</p:attrName>
                                        </p:attrNameLst>
                                      </p:cBhvr>
                                      <p:to>
                                        <p:strVal val="hidden"/>
                                      </p:to>
                                    </p:set>
                                  </p:childTnLst>
                                </p:cTn>
                              </p:par>
                            </p:childTnLst>
                          </p:cTn>
                        </p:par>
                        <p:par>
                          <p:cTn id="14" fill="hold">
                            <p:stCondLst>
                              <p:cond delay="1000"/>
                            </p:stCondLst>
                            <p:childTnLst>
                              <p:par>
                                <p:cTn id="15" presetID="2" presetClass="exit" presetSubtype="4" fill="hold" grpId="0" nodeType="afterEffect">
                                  <p:stCondLst>
                                    <p:cond delay="0"/>
                                  </p:stCondLst>
                                  <p:childTnLst>
                                    <p:anim calcmode="lin" valueType="num">
                                      <p:cBhvr additive="base">
                                        <p:cTn id="16" dur="500"/>
                                        <p:tgtEl>
                                          <p:spTgt spid="27"/>
                                        </p:tgtEl>
                                        <p:attrNameLst>
                                          <p:attrName>ppt_x</p:attrName>
                                        </p:attrNameLst>
                                      </p:cBhvr>
                                      <p:tavLst>
                                        <p:tav tm="0">
                                          <p:val>
                                            <p:strVal val="ppt_x"/>
                                          </p:val>
                                        </p:tav>
                                        <p:tav tm="100000">
                                          <p:val>
                                            <p:strVal val="ppt_x"/>
                                          </p:val>
                                        </p:tav>
                                      </p:tavLst>
                                    </p:anim>
                                    <p:anim calcmode="lin" valueType="num">
                                      <p:cBhvr additive="base">
                                        <p:cTn id="17" dur="500"/>
                                        <p:tgtEl>
                                          <p:spTgt spid="27"/>
                                        </p:tgtEl>
                                        <p:attrNameLst>
                                          <p:attrName>ppt_y</p:attrName>
                                        </p:attrNameLst>
                                      </p:cBhvr>
                                      <p:tavLst>
                                        <p:tav tm="0">
                                          <p:val>
                                            <p:strVal val="ppt_y"/>
                                          </p:val>
                                        </p:tav>
                                        <p:tav tm="100000">
                                          <p:val>
                                            <p:strVal val="1+ppt_h/2"/>
                                          </p:val>
                                        </p:tav>
                                      </p:tavLst>
                                    </p:anim>
                                    <p:set>
                                      <p:cBhvr>
                                        <p:cTn id="18" dur="1" fill="hold">
                                          <p:stCondLst>
                                            <p:cond delay="499"/>
                                          </p:stCondLst>
                                        </p:cTn>
                                        <p:tgtEl>
                                          <p:spTgt spid="27"/>
                                        </p:tgtEl>
                                        <p:attrNameLst>
                                          <p:attrName>style.visibility</p:attrName>
                                        </p:attrNameLst>
                                      </p:cBhvr>
                                      <p:to>
                                        <p:strVal val="hidden"/>
                                      </p:to>
                                    </p:set>
                                  </p:childTnLst>
                                </p:cTn>
                              </p:par>
                            </p:childTnLst>
                          </p:cTn>
                        </p:par>
                        <p:par>
                          <p:cTn id="19" fill="hold">
                            <p:stCondLst>
                              <p:cond delay="1500"/>
                            </p:stCondLst>
                            <p:childTnLst>
                              <p:par>
                                <p:cTn id="20" presetID="2" presetClass="exit" presetSubtype="4" fill="hold" grpId="0" nodeType="after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ppt_x"/>
                                          </p:val>
                                        </p:tav>
                                      </p:tavLst>
                                    </p:anim>
                                    <p:anim calcmode="lin" valueType="num">
                                      <p:cBhvr additive="base">
                                        <p:cTn id="22" dur="500"/>
                                        <p:tgtEl>
                                          <p:spTgt spid="25"/>
                                        </p:tgtEl>
                                        <p:attrNameLst>
                                          <p:attrName>ppt_y</p:attrName>
                                        </p:attrNameLst>
                                      </p:cBhvr>
                                      <p:tavLst>
                                        <p:tav tm="0">
                                          <p:val>
                                            <p:strVal val="ppt_y"/>
                                          </p:val>
                                        </p:tav>
                                        <p:tav tm="100000">
                                          <p:val>
                                            <p:strVal val="1+ppt_h/2"/>
                                          </p:val>
                                        </p:tav>
                                      </p:tavLst>
                                    </p:anim>
                                    <p:set>
                                      <p:cBhvr>
                                        <p:cTn id="23" dur="1" fill="hold">
                                          <p:stCondLst>
                                            <p:cond delay="499"/>
                                          </p:stCondLst>
                                        </p:cTn>
                                        <p:tgtEl>
                                          <p:spTgt spid="25"/>
                                        </p:tgtEl>
                                        <p:attrNameLst>
                                          <p:attrName>style.visibility</p:attrName>
                                        </p:attrNameLst>
                                      </p:cBhvr>
                                      <p:to>
                                        <p:strVal val="hidden"/>
                                      </p:to>
                                    </p:set>
                                  </p:childTnLst>
                                </p:cTn>
                              </p:par>
                            </p:childTnLst>
                          </p:cTn>
                        </p:par>
                        <p:par>
                          <p:cTn id="24" fill="hold">
                            <p:stCondLst>
                              <p:cond delay="2000"/>
                            </p:stCondLst>
                            <p:childTnLst>
                              <p:par>
                                <p:cTn id="25" presetID="2" presetClass="exit" presetSubtype="4" fill="hold" grpId="0" nodeType="afterEffect">
                                  <p:stCondLst>
                                    <p:cond delay="0"/>
                                  </p:stCondLst>
                                  <p:childTnLst>
                                    <p:anim calcmode="lin" valueType="num">
                                      <p:cBhvr additive="base">
                                        <p:cTn id="26" dur="500"/>
                                        <p:tgtEl>
                                          <p:spTgt spid="24"/>
                                        </p:tgtEl>
                                        <p:attrNameLst>
                                          <p:attrName>ppt_x</p:attrName>
                                        </p:attrNameLst>
                                      </p:cBhvr>
                                      <p:tavLst>
                                        <p:tav tm="0">
                                          <p:val>
                                            <p:strVal val="ppt_x"/>
                                          </p:val>
                                        </p:tav>
                                        <p:tav tm="100000">
                                          <p:val>
                                            <p:strVal val="ppt_x"/>
                                          </p:val>
                                        </p:tav>
                                      </p:tavLst>
                                    </p:anim>
                                    <p:anim calcmode="lin" valueType="num">
                                      <p:cBhvr additive="base">
                                        <p:cTn id="27" dur="500"/>
                                        <p:tgtEl>
                                          <p:spTgt spid="24"/>
                                        </p:tgtEl>
                                        <p:attrNameLst>
                                          <p:attrName>ppt_y</p:attrName>
                                        </p:attrNameLst>
                                      </p:cBhvr>
                                      <p:tavLst>
                                        <p:tav tm="0">
                                          <p:val>
                                            <p:strVal val="ppt_y"/>
                                          </p:val>
                                        </p:tav>
                                        <p:tav tm="100000">
                                          <p:val>
                                            <p:strVal val="1+ppt_h/2"/>
                                          </p:val>
                                        </p:tav>
                                      </p:tavLst>
                                    </p:anim>
                                    <p:set>
                                      <p:cBhvr>
                                        <p:cTn id="28" dur="1" fill="hold">
                                          <p:stCondLst>
                                            <p:cond delay="499"/>
                                          </p:stCondLst>
                                        </p:cTn>
                                        <p:tgtEl>
                                          <p:spTgt spid="24"/>
                                        </p:tgtEl>
                                        <p:attrNameLst>
                                          <p:attrName>style.visibility</p:attrName>
                                        </p:attrNameLst>
                                      </p:cBhvr>
                                      <p:to>
                                        <p:strVal val="hidden"/>
                                      </p:to>
                                    </p:set>
                                  </p:childTnLst>
                                </p:cTn>
                              </p:par>
                            </p:childTnLst>
                          </p:cTn>
                        </p:par>
                        <p:par>
                          <p:cTn id="29" fill="hold">
                            <p:stCondLst>
                              <p:cond delay="2500"/>
                            </p:stCondLst>
                            <p:childTnLst>
                              <p:par>
                                <p:cTn id="30" presetID="35" presetClass="path" presetSubtype="0" accel="50000" decel="50000" fill="hold" grpId="0" nodeType="afterEffect">
                                  <p:stCondLst>
                                    <p:cond delay="0"/>
                                  </p:stCondLst>
                                  <p:childTnLst>
                                    <p:animMotion origin="layout" path="M 2.66736E-6 -4.44444E-6 L -0.1154 -0.09537 " pathEditMode="relative" rAng="0" ptsTypes="AA">
                                      <p:cBhvr>
                                        <p:cTn id="31" dur="750" fill="hold"/>
                                        <p:tgtEl>
                                          <p:spTgt spid="28"/>
                                        </p:tgtEl>
                                        <p:attrNameLst>
                                          <p:attrName>ppt_x</p:attrName>
                                          <p:attrName>ppt_y</p:attrName>
                                        </p:attrNameLst>
                                      </p:cBhvr>
                                      <p:rCtr x="-5770" y="-4769"/>
                                    </p:animMotion>
                                  </p:childTnLst>
                                </p:cTn>
                              </p:par>
                            </p:childTnLst>
                          </p:cTn>
                        </p:par>
                        <p:par>
                          <p:cTn id="32" fill="hold">
                            <p:stCondLst>
                              <p:cond delay="3250"/>
                            </p:stCondLst>
                            <p:childTnLst>
                              <p:par>
                                <p:cTn id="33" presetID="35" presetClass="path" presetSubtype="0" accel="50000" decel="50000" fill="hold" grpId="0" nodeType="afterEffect">
                                  <p:stCondLst>
                                    <p:cond delay="0"/>
                                  </p:stCondLst>
                                  <p:childTnLst>
                                    <p:animMotion origin="layout" path="M 3.82912E-6 -4.44444E-6 L -0.27755 -0.00115 " pathEditMode="relative" rAng="0" ptsTypes="AA">
                                      <p:cBhvr>
                                        <p:cTn id="34" dur="750" fill="hold"/>
                                        <p:tgtEl>
                                          <p:spTgt spid="29"/>
                                        </p:tgtEl>
                                        <p:attrNameLst>
                                          <p:attrName>ppt_x</p:attrName>
                                          <p:attrName>ppt_y</p:attrName>
                                        </p:attrNameLst>
                                      </p:cBhvr>
                                      <p:rCtr x="-13884" y="-69"/>
                                    </p:animMotion>
                                  </p:childTnLst>
                                </p:cTn>
                              </p:par>
                            </p:childTnLst>
                          </p:cTn>
                        </p:par>
                        <p:par>
                          <p:cTn id="35" fill="hold">
                            <p:stCondLst>
                              <p:cond delay="4000"/>
                            </p:stCondLst>
                            <p:childTnLst>
                              <p:par>
                                <p:cTn id="36" presetID="35" presetClass="path" presetSubtype="0" accel="50000" decel="50000" fill="hold" grpId="0" nodeType="afterEffect">
                                  <p:stCondLst>
                                    <p:cond delay="0"/>
                                  </p:stCondLst>
                                  <p:childTnLst>
                                    <p:animMotion origin="layout" path="M 4.99088E-6 -4.44444E-6 L -0.27742 -0.00115 " pathEditMode="relative" rAng="0" ptsTypes="AA">
                                      <p:cBhvr>
                                        <p:cTn id="37" dur="750" fill="hold"/>
                                        <p:tgtEl>
                                          <p:spTgt spid="30"/>
                                        </p:tgtEl>
                                        <p:attrNameLst>
                                          <p:attrName>ppt_x</p:attrName>
                                          <p:attrName>ppt_y</p:attrName>
                                        </p:attrNameLst>
                                      </p:cBhvr>
                                      <p:rCtr x="-13871" y="-69"/>
                                    </p:animMotion>
                                  </p:childTnLst>
                                </p:cTn>
                              </p:par>
                            </p:childTnLst>
                          </p:cTn>
                        </p:par>
                        <p:par>
                          <p:cTn id="38" fill="hold">
                            <p:stCondLst>
                              <p:cond delay="4750"/>
                            </p:stCondLst>
                            <p:childTnLst>
                              <p:par>
                                <p:cTn id="39" presetID="35" presetClass="path" presetSubtype="0" accel="50000" decel="50000" fill="hold" grpId="0" nodeType="afterEffect">
                                  <p:stCondLst>
                                    <p:cond delay="0"/>
                                  </p:stCondLst>
                                  <p:childTnLst>
                                    <p:animMotion origin="layout" path="M 2.66736E-6 -1.48148E-6 L -0.11839 -0.09444 " pathEditMode="relative" rAng="0" ptsTypes="AA">
                                      <p:cBhvr>
                                        <p:cTn id="40" dur="750" fill="hold"/>
                                        <p:tgtEl>
                                          <p:spTgt spid="31"/>
                                        </p:tgtEl>
                                        <p:attrNameLst>
                                          <p:attrName>ppt_x</p:attrName>
                                          <p:attrName>ppt_y</p:attrName>
                                        </p:attrNameLst>
                                      </p:cBhvr>
                                      <p:rCtr x="-5926" y="-4722"/>
                                    </p:animMotion>
                                  </p:childTnLst>
                                </p:cTn>
                              </p:par>
                            </p:childTnLst>
                          </p:cTn>
                        </p:par>
                        <p:par>
                          <p:cTn id="41" fill="hold">
                            <p:stCondLst>
                              <p:cond delay="5500"/>
                            </p:stCondLst>
                            <p:childTnLst>
                              <p:par>
                                <p:cTn id="42" presetID="35" presetClass="path" presetSubtype="0" accel="50000" decel="50000" fill="hold" grpId="0" nodeType="afterEffect">
                                  <p:stCondLst>
                                    <p:cond delay="0"/>
                                  </p:stCondLst>
                                  <p:childTnLst>
                                    <p:animMotion origin="layout" path="M 3.82912E-6 -1.48148E-6 L -0.22428 -0.00023 " pathEditMode="relative" rAng="0" ptsTypes="AA">
                                      <p:cBhvr>
                                        <p:cTn id="43" dur="750" fill="hold"/>
                                        <p:tgtEl>
                                          <p:spTgt spid="32"/>
                                        </p:tgtEl>
                                        <p:attrNameLst>
                                          <p:attrName>ppt_x</p:attrName>
                                          <p:attrName>ppt_y</p:attrName>
                                        </p:attrNameLst>
                                      </p:cBhvr>
                                      <p:rCtr x="-11214"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193202"/>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193202"/>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1022193202"/>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1022193202"/>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102219320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102219320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heme/theme1.xml><?xml version="1.0" encoding="utf-8"?>
<a:theme xmlns:a="http://schemas.openxmlformats.org/drawingml/2006/main" name="数字蓝色隧道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73_TF02895261_TF02895261" id="{EE27DA37-0F8A-4E11-8B73-6D0B41DF3A3E}" vid="{4EC9EAAD-1DF4-4620-874C-40135A46AC23}"/>
    </a:ext>
  </a:extLst>
</a:theme>
</file>

<file path=ppt/theme/theme2.xml><?xml version="1.0" encoding="utf-8"?>
<a:theme xmlns:a="http://schemas.openxmlformats.org/drawingml/2006/main" name="Office 主题">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4873beb7-5857-4685-be1f-d57550cc96cc"/>
    <ds:schemaRef ds:uri="http://schemas.microsoft.com/office/2006/metadata/properties"/>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2383</Words>
  <Application>Microsoft Office PowerPoint</Application>
  <PresentationFormat>自定义</PresentationFormat>
  <Paragraphs>425</Paragraphs>
  <Slides>30</Slides>
  <Notes>8</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30</vt:i4>
      </vt:variant>
    </vt:vector>
  </HeadingPairs>
  <TitlesOfParts>
    <vt:vector size="64" baseType="lpstr">
      <vt:lpstr>A-OTF Gothic MB101 Pro H</vt:lpstr>
      <vt:lpstr>FontAwesome</vt:lpstr>
      <vt:lpstr>Gill Sans</vt:lpstr>
      <vt:lpstr>Helvetica Light</vt:lpstr>
      <vt:lpstr>Lato</vt:lpstr>
      <vt:lpstr>微軟正黑體</vt:lpstr>
      <vt:lpstr>MS PGothic</vt:lpstr>
      <vt:lpstr>MS PGothic</vt:lpstr>
      <vt:lpstr>Zapf Dingbats</vt:lpstr>
      <vt:lpstr>方正姚体</vt:lpstr>
      <vt:lpstr>黑体</vt:lpstr>
      <vt:lpstr>华文仿宋</vt:lpstr>
      <vt:lpstr>华文黑体</vt:lpstr>
      <vt:lpstr>华文隶书</vt:lpstr>
      <vt:lpstr>楷体</vt:lpstr>
      <vt:lpstr>宋体</vt:lpstr>
      <vt:lpstr>微软雅黑</vt:lpstr>
      <vt:lpstr>幼圆</vt:lpstr>
      <vt:lpstr>Algerian</vt:lpstr>
      <vt:lpstr>Arial</vt:lpstr>
      <vt:lpstr>Arial Narrow</vt:lpstr>
      <vt:lpstr>Bernard MT Condensed</vt:lpstr>
      <vt:lpstr>Britannic Bold</vt:lpstr>
      <vt:lpstr>Calibri</vt:lpstr>
      <vt:lpstr>Calibri Light</vt:lpstr>
      <vt:lpstr>Corbel</vt:lpstr>
      <vt:lpstr>Engravers MT</vt:lpstr>
      <vt:lpstr>Impact</vt:lpstr>
      <vt:lpstr>Niagara Solid</vt:lpstr>
      <vt:lpstr>Open Sans</vt:lpstr>
      <vt:lpstr>Segoe UI</vt:lpstr>
      <vt:lpstr>Verdana</vt:lpstr>
      <vt:lpstr>Wingdings</vt:lpstr>
      <vt:lpstr>数字蓝色隧道 16x9</vt:lpstr>
      <vt:lpstr>FOLIO开放图书馆平台</vt:lpstr>
      <vt:lpstr>目录</vt:lpstr>
      <vt:lpstr>PowerPoint 演示文稿</vt:lpstr>
      <vt:lpstr>PowerPoint 演示文稿</vt:lpstr>
      <vt:lpstr>PowerPoint 演示文稿</vt:lpstr>
      <vt:lpstr>PowerPoint 演示文稿</vt:lpstr>
      <vt:lpstr>生态系统建设的合作伙伴</vt:lpstr>
      <vt:lpstr>平台架构</vt:lpstr>
      <vt:lpstr>平台特性</vt:lpstr>
      <vt:lpstr>进度计划</vt:lpstr>
      <vt:lpstr>PowerPoint 演示文稿</vt:lpstr>
      <vt:lpstr>PowerPoint 演示文稿</vt:lpstr>
      <vt:lpstr>愿景</vt:lpstr>
      <vt:lpstr>建设方针</vt:lpstr>
      <vt:lpstr>建设目标</vt:lpstr>
      <vt:lpstr>核心技术</vt:lpstr>
      <vt:lpstr>技术架构</vt:lpstr>
      <vt:lpstr>优势</vt:lpstr>
      <vt:lpstr>PowerPoint 演示文稿</vt:lpstr>
      <vt:lpstr>时间表</vt:lpstr>
      <vt:lpstr>已上线主要应用（APP）</vt:lpstr>
      <vt:lpstr>CALIS公共服务</vt:lpstr>
      <vt:lpstr>我们的使命</vt:lpstr>
      <vt:lpstr>功能页面</vt:lpstr>
      <vt:lpstr>建设联盟上海宣言</vt:lpstr>
      <vt:lpstr>联盟社区网站</vt:lpstr>
      <vt:lpstr>需求工作组</vt:lpstr>
      <vt:lpstr>欢迎</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2018-09-19T05:09:16Z</dcterms:created>
  <dcterms:modified xsi:type="dcterms:W3CDTF">2018-10-31T00:52:24Z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