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71" r:id="rId4"/>
    <p:sldId id="280" r:id="rId5"/>
    <p:sldId id="275" r:id="rId6"/>
    <p:sldId id="273" r:id="rId7"/>
    <p:sldId id="274" r:id="rId8"/>
    <p:sldId id="281" r:id="rId9"/>
    <p:sldId id="272" r:id="rId10"/>
    <p:sldId id="268" r:id="rId11"/>
    <p:sldId id="276" r:id="rId12"/>
    <p:sldId id="278" r:id="rId13"/>
    <p:sldId id="282" r:id="rId14"/>
    <p:sldId id="269" r:id="rId15"/>
    <p:sldId id="283" r:id="rId16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C26"/>
    <a:srgbClr val="EBF6FC"/>
    <a:srgbClr val="36A9AC"/>
    <a:srgbClr val="D61E42"/>
    <a:srgbClr val="2261A6"/>
    <a:srgbClr val="DF2736"/>
    <a:srgbClr val="E6E6E6"/>
    <a:srgbClr val="495ADB"/>
    <a:srgbClr val="544DD7"/>
    <a:srgbClr val="080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30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64" d="100"/>
          <a:sy n="64" d="100"/>
        </p:scale>
        <p:origin x="27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49B2-44E8-4EFD-A97B-B11A258AE913}" type="datetimeFigureOut">
              <a:rPr lang="zh-CN" altLang="en-US" smtClean="0"/>
              <a:t>2018/6/25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B3AF3-F35D-4318-B7D7-AB8D96882F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748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2018/6/25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工业和信息化部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035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工商行政管理总局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4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最高人民法院（执行信息公开网）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80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最高人民法院（裁判文书公开）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595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（北京金堤科技有限公司，类似的还有企查查（苏州朗动））数据来源：</a:t>
            </a:r>
            <a:r>
              <a:rPr lang="zh-CN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全国企业信用信息公示系统、中国裁判文书网、中国执行信息公开网、国家知识产权局、商标局、版权局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849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卫生健康委员会（还可以查询医院等级、护士执业资格等），四川省医学会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184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68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4554B8E-2D26-4707-9CFE-2A311E1A5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259687" y="2514691"/>
            <a:ext cx="5787426" cy="558799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259687" y="1758950"/>
            <a:ext cx="5787426" cy="698591"/>
          </a:xfrm>
        </p:spPr>
        <p:txBody>
          <a:bodyPr anchor="ctr">
            <a:normAutofit/>
          </a:bodyPr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133330" y="3647231"/>
            <a:ext cx="2913783" cy="248371"/>
          </a:xfrm>
        </p:spPr>
        <p:txBody>
          <a:bodyPr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zh-CN" altLang="en-US" dirty="0"/>
              <a:t>署名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133330" y="3955783"/>
            <a:ext cx="2913783" cy="248371"/>
          </a:xfrm>
        </p:spPr>
        <p:txBody>
          <a:bodyPr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zh-CN" altLang="en-US" dirty="0"/>
              <a:t>日期</a:t>
            </a:r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0923AAE-3CE4-44E4-B83E-2AB904D471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5570186" y="2494642"/>
            <a:ext cx="4535055" cy="65679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rgbClr val="36A9AC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5564413" y="3430587"/>
            <a:ext cx="4546600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DECD67-EF7B-4225-9DCD-E9A1FB00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2018/6/25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BE31C9-EEB9-478B-9042-EAA8EC268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CE021F-56B6-40B0-88C1-2D7CFC553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9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66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1DCB61B-CE4E-4C03-864A-E12646314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2018/6/25 Monday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41E76E0-E044-4D9B-A778-A15CBAFBD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1C5EF2-45A2-4D1B-9050-807C7A6E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FB9477CB-6DA5-4D44-8994-017C0F5A5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6702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BB31068-697F-4AB1-8774-A02301D285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1615155" y="2147999"/>
            <a:ext cx="3985202" cy="865136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1615155" y="3367390"/>
            <a:ext cx="3985202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1615155" y="3683024"/>
            <a:ext cx="3985202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时间日期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2018/6/25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www.islide.cc 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30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2018/6/25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 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2" r:id="rId3"/>
    <p:sldLayoutId id="2147483664" r:id="rId4"/>
    <p:sldLayoutId id="2147483663" r:id="rId5"/>
    <p:sldLayoutId id="2147483661" r:id="rId6"/>
    <p:sldLayoutId id="2147483665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>
          <p15:clr>
            <a:srgbClr val="F26B43"/>
          </p15:clr>
        </p15:guide>
        <p15:guide id="2" pos="7257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31">
          <p15:clr>
            <a:srgbClr val="F26B43"/>
          </p15:clr>
        </p15:guide>
        <p15:guide id="6" orient="horz" pos="38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3202287" y="3270072"/>
            <a:ext cx="5787426" cy="558799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——2018</a:t>
            </a:r>
            <a:r>
              <a:rPr lang="zh-CN" altLang="en-US" dirty="0" smtClean="0">
                <a:solidFill>
                  <a:schemeClr val="accent1"/>
                </a:solidFill>
              </a:rPr>
              <a:t>全国高校信息素养研讨会微课展示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796909" y="2634476"/>
            <a:ext cx="8598183" cy="723069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dirty="0" smtClean="0">
                <a:solidFill>
                  <a:schemeClr val="accent1"/>
                </a:solidFill>
              </a:rPr>
              <a:t>官方查询系统为您获取信息保驾护航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4846927" y="4069350"/>
            <a:ext cx="2913783" cy="556923"/>
          </a:xfrm>
        </p:spPr>
        <p:txBody>
          <a:bodyPr/>
          <a:lstStyle/>
          <a:p>
            <a:pPr algn="ctr"/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</a:rPr>
              <a:t>四川师范大学 沙玉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</a:rPr>
              <a:t>萍（</a:t>
            </a:r>
            <a:r>
              <a:rPr lang="en-US" altLang="zh-CN" sz="1800" dirty="0" smtClean="0">
                <a:solidFill>
                  <a:schemeClr val="tx2">
                    <a:lumMod val="50000"/>
                  </a:schemeClr>
                </a:solidFill>
              </a:rPr>
              <a:t>shayp@sicnu.edu.cn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</a:rPr>
              <a:t>）</a:t>
            </a:r>
            <a:endParaRPr lang="en-US" altLang="zh-CN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4736090" y="4866753"/>
            <a:ext cx="2913783" cy="248371"/>
          </a:xfrm>
        </p:spPr>
        <p:txBody>
          <a:bodyPr/>
          <a:lstStyle/>
          <a:p>
            <a:pPr algn="ctr"/>
            <a:r>
              <a:rPr lang="en-US" altLang="zh-CN" dirty="0" smtClean="0">
                <a:solidFill>
                  <a:schemeClr val="tx2">
                    <a:lumMod val="50000"/>
                  </a:schemeClr>
                </a:solidFill>
              </a:rPr>
              <a:t>2018.06</a:t>
            </a:r>
            <a:endParaRPr lang="en-US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28A4DE6-CC58-47DF-A4F8-451A92F65A96}"/>
              </a:ext>
            </a:extLst>
          </p:cNvPr>
          <p:cNvSpPr/>
          <p:nvPr/>
        </p:nvSpPr>
        <p:spPr>
          <a:xfrm>
            <a:off x="673100" y="2882900"/>
            <a:ext cx="11518900" cy="1104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3101" y="3114392"/>
            <a:ext cx="7690428" cy="778295"/>
          </a:xfrm>
        </p:spPr>
        <p:txBody>
          <a:bodyPr anchor="b">
            <a:normAutofit/>
          </a:bodyPr>
          <a:lstStyle/>
          <a:p>
            <a:pPr algn="just"/>
            <a:r>
              <a:rPr lang="zh-CN" altLang="en-US" sz="2800" b="0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八一八，我们也是认真的</a:t>
            </a:r>
            <a:endParaRPr lang="zh-CN" altLang="en-US" sz="2800" b="0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8BE1EAA-DA91-4B9A-837F-78A0ED20EE18}"/>
              </a:ext>
            </a:extLst>
          </p:cNvPr>
          <p:cNvSpPr txBox="1"/>
          <p:nvPr/>
        </p:nvSpPr>
        <p:spPr>
          <a:xfrm>
            <a:off x="5555972" y="1197177"/>
            <a:ext cx="876578" cy="11630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8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850" y="2940931"/>
            <a:ext cx="5718544" cy="337747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468" y="586335"/>
            <a:ext cx="5210133" cy="357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88" y="1584355"/>
            <a:ext cx="5884248" cy="41361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6146" y="1810693"/>
            <a:ext cx="5137947" cy="38024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401783"/>
            <a:ext cx="10758487" cy="626918"/>
          </a:xfrm>
        </p:spPr>
        <p:txBody>
          <a:bodyPr/>
          <a:lstStyle/>
          <a:p>
            <a:r>
              <a:rPr lang="zh-CN" altLang="en-US" dirty="0" smtClean="0"/>
              <a:t>看看资格（卫生健康委员会、四川省医学会等）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6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3" y="1163531"/>
            <a:ext cx="5038761" cy="520356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855" y="1079688"/>
            <a:ext cx="5165604" cy="513653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5018" y="207818"/>
            <a:ext cx="10855469" cy="609600"/>
          </a:xfrm>
        </p:spPr>
        <p:txBody>
          <a:bodyPr/>
          <a:lstStyle/>
          <a:p>
            <a:r>
              <a:rPr lang="zh-CN" altLang="en-US" dirty="0" smtClean="0"/>
              <a:t>查查能力（知网等）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45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28A4DE6-CC58-47DF-A4F8-451A92F65A96}"/>
              </a:ext>
            </a:extLst>
          </p:cNvPr>
          <p:cNvSpPr/>
          <p:nvPr/>
        </p:nvSpPr>
        <p:spPr>
          <a:xfrm>
            <a:off x="673100" y="2882900"/>
            <a:ext cx="11518900" cy="1104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-546100" y="3137622"/>
            <a:ext cx="4535055" cy="850178"/>
          </a:xfrm>
        </p:spPr>
        <p:txBody>
          <a:bodyPr anchor="b">
            <a:noAutofit/>
          </a:bodyPr>
          <a:lstStyle/>
          <a:p>
            <a:pPr algn="ctr"/>
            <a:r>
              <a:rPr lang="zh-CN" altLang="en-US" sz="2800" b="0" dirty="0" smtClean="0">
                <a:solidFill>
                  <a:schemeClr val="accent1"/>
                </a:solidFill>
              </a:rPr>
              <a:t>思考</a:t>
            </a:r>
            <a:r>
              <a:rPr lang="en-US" altLang="zh-CN" sz="2800" b="0" dirty="0" smtClean="0">
                <a:solidFill>
                  <a:schemeClr val="accent1"/>
                </a:solidFill>
              </a:rPr>
              <a:t/>
            </a:r>
            <a:br>
              <a:rPr lang="en-US" altLang="zh-CN" sz="2800" b="0" dirty="0" smtClean="0">
                <a:solidFill>
                  <a:schemeClr val="accent1"/>
                </a:solidFill>
              </a:rPr>
            </a:br>
            <a:endParaRPr lang="zh-CN" altLang="en-US" sz="2800" b="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246910" y="3823855"/>
            <a:ext cx="9917248" cy="2907671"/>
          </a:xfrm>
        </p:spPr>
        <p:txBody>
          <a:bodyPr>
            <a:normAutofit/>
          </a:bodyPr>
          <a:lstStyle/>
          <a:p>
            <a:pPr lvl="0" algn="just"/>
            <a:r>
              <a:rPr lang="en-US" altLang="zh-CN" sz="1800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800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课件中的一个亮点</a:t>
            </a:r>
            <a:endParaRPr lang="en-US" altLang="zh-CN" sz="1800" dirty="0">
              <a:solidFill>
                <a:schemeClr val="tx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/>
            <a:r>
              <a:rPr lang="en-US" altLang="zh-CN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李华接到心仪公司的面试</a:t>
            </a:r>
            <a:r>
              <a:rPr lang="en-US" altLang="zh-CN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offer,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可是在去面试的路上，除了手机和身份证之外，其他证件全被小偷偷走了。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请帮李华想办法来证明自己的实力。</a:t>
            </a:r>
            <a:endParaRPr lang="en-US" altLang="zh-CN" sz="1800" dirty="0" smtClean="0">
              <a:solidFill>
                <a:schemeClr val="tx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  <a:p>
            <a:pPr lvl="0" algn="just"/>
            <a:r>
              <a:rPr lang="en-US" altLang="zh-CN" sz="1800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3.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李华</a:t>
            </a:r>
            <a:r>
              <a:rPr lang="zh-CN" altLang="en-US" sz="1800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的女友贴了一年的面膜了，皮肤一点改观也没有</a:t>
            </a:r>
            <a:r>
              <a:rPr lang="zh-CN" altLang="en-US" sz="1800" dirty="0" smtClean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，她可是</a:t>
            </a:r>
            <a:r>
              <a:rPr lang="zh-CN" altLang="en-US" sz="1800" dirty="0">
                <a:solidFill>
                  <a:schemeClr val="tx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认认真真按说明书来的啊，难道是面膜的问题？请帮李华的女友检测一下面膜是不是真的有问题。</a:t>
            </a:r>
            <a:endParaRPr lang="zh-CN" altLang="en-US" sz="1800" dirty="0">
              <a:solidFill>
                <a:schemeClr val="tx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8BE1EAA-DA91-4B9A-837F-78A0ED20EE18}"/>
              </a:ext>
            </a:extLst>
          </p:cNvPr>
          <p:cNvSpPr txBox="1"/>
          <p:nvPr/>
        </p:nvSpPr>
        <p:spPr>
          <a:xfrm>
            <a:off x="5447329" y="1115696"/>
            <a:ext cx="1261287" cy="12291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99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7639" y="3062677"/>
            <a:ext cx="4535055" cy="1689431"/>
          </a:xfrm>
        </p:spPr>
        <p:txBody>
          <a:bodyPr/>
          <a:lstStyle/>
          <a:p>
            <a:pPr algn="ctr"/>
            <a:r>
              <a:rPr lang="zh-CN" altLang="en-US" dirty="0" smtClean="0"/>
              <a:t>展示完毕，敬请批评指正！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/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103323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28A4DE6-CC58-47DF-A4F8-451A92F65A96}"/>
              </a:ext>
            </a:extLst>
          </p:cNvPr>
          <p:cNvSpPr/>
          <p:nvPr/>
        </p:nvSpPr>
        <p:spPr>
          <a:xfrm>
            <a:off x="673100" y="2882900"/>
            <a:ext cx="11518900" cy="1104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79423" y="3232087"/>
            <a:ext cx="7784106" cy="660600"/>
          </a:xfrm>
        </p:spPr>
        <p:txBody>
          <a:bodyPr anchor="b">
            <a:normAutofit/>
          </a:bodyPr>
          <a:lstStyle/>
          <a:p>
            <a:pPr algn="just"/>
            <a:r>
              <a:rPr lang="zh-CN" altLang="en-US" sz="2800" b="0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举个例子</a:t>
            </a:r>
            <a:endParaRPr lang="zh-CN" altLang="en-US" sz="2800" b="0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8BE1EAA-DA91-4B9A-837F-78A0ED20EE18}"/>
              </a:ext>
            </a:extLst>
          </p:cNvPr>
          <p:cNvSpPr txBox="1"/>
          <p:nvPr/>
        </p:nvSpPr>
        <p:spPr>
          <a:xfrm>
            <a:off x="5555972" y="1197177"/>
            <a:ext cx="876578" cy="11630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921637" cy="652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28A4DE6-CC58-47DF-A4F8-451A92F65A96}"/>
              </a:ext>
            </a:extLst>
          </p:cNvPr>
          <p:cNvSpPr/>
          <p:nvPr/>
        </p:nvSpPr>
        <p:spPr>
          <a:xfrm>
            <a:off x="673100" y="2882900"/>
            <a:ext cx="11518900" cy="1104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25102" y="3232087"/>
            <a:ext cx="7784106" cy="660600"/>
          </a:xfrm>
        </p:spPr>
        <p:txBody>
          <a:bodyPr anchor="b">
            <a:normAutofit/>
          </a:bodyPr>
          <a:lstStyle/>
          <a:p>
            <a:pPr algn="just"/>
            <a:r>
              <a:rPr lang="zh-CN" altLang="en-US" sz="2800" b="0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扒一扒</a:t>
            </a:r>
            <a:endParaRPr lang="zh-CN" altLang="en-US" sz="2800" b="0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8BE1EAA-DA91-4B9A-837F-78A0ED20EE18}"/>
              </a:ext>
            </a:extLst>
          </p:cNvPr>
          <p:cNvSpPr txBox="1"/>
          <p:nvPr/>
        </p:nvSpPr>
        <p:spPr>
          <a:xfrm>
            <a:off x="5555972" y="1197177"/>
            <a:ext cx="876578" cy="11630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6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4" y="1028700"/>
            <a:ext cx="10850563" cy="6166764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看主页，查域名</a:t>
            </a:r>
            <a:endParaRPr lang="zh-CN" altLang="en-US" dirty="0"/>
          </a:p>
        </p:txBody>
      </p:sp>
      <p:sp>
        <p:nvSpPr>
          <p:cNvPr id="8" name="圆角矩形标注 7"/>
          <p:cNvSpPr/>
          <p:nvPr/>
        </p:nvSpPr>
        <p:spPr>
          <a:xfrm>
            <a:off x="9714370" y="2525916"/>
            <a:ext cx="1647730" cy="660903"/>
          </a:xfrm>
          <a:prstGeom prst="wedgeRoundRectCallout">
            <a:avLst>
              <a:gd name="adj1" fmla="val -119109"/>
              <a:gd name="adj2" fmla="val 8027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这也太多了吧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9924" y="1133004"/>
            <a:ext cx="10655929" cy="5530347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查信用（工商行政管理总局）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36206" y="2860895"/>
            <a:ext cx="1195057" cy="280657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74471" y="2779414"/>
            <a:ext cx="1285592" cy="362138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94630" y="2779414"/>
            <a:ext cx="1665837" cy="362138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075691" y="2779414"/>
            <a:ext cx="3078178" cy="461727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4" y="228600"/>
            <a:ext cx="10850563" cy="628650"/>
          </a:xfrm>
        </p:spPr>
        <p:txBody>
          <a:bodyPr/>
          <a:lstStyle/>
          <a:p>
            <a:r>
              <a:rPr lang="zh-CN" altLang="en-US" dirty="0" smtClean="0"/>
              <a:t>是不是失信被执行人？（最高人民法院执行信息公开网）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4" y="1213164"/>
            <a:ext cx="11054975" cy="45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6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有没有什么黑历史？（最高人民法院裁判文书网）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4" y="1224426"/>
            <a:ext cx="10850564" cy="479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69924" y="504825"/>
            <a:ext cx="10850563" cy="523875"/>
          </a:xfrm>
        </p:spPr>
        <p:txBody>
          <a:bodyPr/>
          <a:lstStyle/>
          <a:p>
            <a:r>
              <a:rPr lang="zh-CN" altLang="en-US" dirty="0" smtClean="0"/>
              <a:t>综合信息查询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586984" y="4032504"/>
            <a:ext cx="1170432" cy="438912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150608" y="4169664"/>
            <a:ext cx="1170432" cy="301752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732520" y="4032504"/>
            <a:ext cx="941832" cy="356616"/>
          </a:xfrm>
          <a:prstGeom prst="rect">
            <a:avLst/>
          </a:prstGeom>
          <a:noFill/>
          <a:ln>
            <a:solidFill>
              <a:srgbClr val="A80C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47" y="181381"/>
            <a:ext cx="10561905" cy="6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0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a8fc0356-9705-4a84-9d3d-f05ff8f647fc"/>
</p:tagLst>
</file>

<file path=ppt/theme/theme1.xml><?xml version="1.0" encoding="utf-8"?>
<a:theme xmlns:a="http://schemas.openxmlformats.org/drawingml/2006/main" name="主题5">
  <a:themeElements>
    <a:clrScheme name="自定义 4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A83B3"/>
      </a:accent1>
      <a:accent2>
        <a:srgbClr val="54B5AB"/>
      </a:accent2>
      <a:accent3>
        <a:srgbClr val="6F6AA4"/>
      </a:accent3>
      <a:accent4>
        <a:srgbClr val="20889E"/>
      </a:accent4>
      <a:accent5>
        <a:srgbClr val="44A391"/>
      </a:accent5>
      <a:accent6>
        <a:srgbClr val="5D5D9F"/>
      </a:accent6>
      <a:hlink>
        <a:srgbClr val="86BC25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4">
    <a:dk1>
      <a:srgbClr val="000000"/>
    </a:dk1>
    <a:lt1>
      <a:srgbClr val="FFFFFF"/>
    </a:lt1>
    <a:dk2>
      <a:srgbClr val="768394"/>
    </a:dk2>
    <a:lt2>
      <a:srgbClr val="F0F0F0"/>
    </a:lt2>
    <a:accent1>
      <a:srgbClr val="4A83B3"/>
    </a:accent1>
    <a:accent2>
      <a:srgbClr val="54B5AB"/>
    </a:accent2>
    <a:accent3>
      <a:srgbClr val="6F6AA4"/>
    </a:accent3>
    <a:accent4>
      <a:srgbClr val="20889E"/>
    </a:accent4>
    <a:accent5>
      <a:srgbClr val="44A391"/>
    </a:accent5>
    <a:accent6>
      <a:srgbClr val="5D5D9F"/>
    </a:accent6>
    <a:hlink>
      <a:srgbClr val="86BC25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4">
    <a:dk1>
      <a:srgbClr val="000000"/>
    </a:dk1>
    <a:lt1>
      <a:srgbClr val="FFFFFF"/>
    </a:lt1>
    <a:dk2>
      <a:srgbClr val="768394"/>
    </a:dk2>
    <a:lt2>
      <a:srgbClr val="F0F0F0"/>
    </a:lt2>
    <a:accent1>
      <a:srgbClr val="4A83B3"/>
    </a:accent1>
    <a:accent2>
      <a:srgbClr val="54B5AB"/>
    </a:accent2>
    <a:accent3>
      <a:srgbClr val="6F6AA4"/>
    </a:accent3>
    <a:accent4>
      <a:srgbClr val="20889E"/>
    </a:accent4>
    <a:accent5>
      <a:srgbClr val="44A391"/>
    </a:accent5>
    <a:accent6>
      <a:srgbClr val="5D5D9F"/>
    </a:accent6>
    <a:hlink>
      <a:srgbClr val="86BC25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796</TotalTime>
  <Words>303</Words>
  <Application>Microsoft Office PowerPoint</Application>
  <PresentationFormat>宽屏</PresentationFormat>
  <Paragraphs>40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宋体</vt:lpstr>
      <vt:lpstr>微软雅黑</vt:lpstr>
      <vt:lpstr>Arial</vt:lpstr>
      <vt:lpstr>Calibri</vt:lpstr>
      <vt:lpstr>Impact</vt:lpstr>
      <vt:lpstr>Wingdings</vt:lpstr>
      <vt:lpstr>主题5</vt:lpstr>
      <vt:lpstr>官方查询系统为您获取信息保驾护航</vt:lpstr>
      <vt:lpstr>举个例子</vt:lpstr>
      <vt:lpstr>PowerPoint 演示文稿</vt:lpstr>
      <vt:lpstr>扒一扒</vt:lpstr>
      <vt:lpstr>看主页，查域名</vt:lpstr>
      <vt:lpstr>查信用（工商行政管理总局）</vt:lpstr>
      <vt:lpstr>是不是失信被执行人？（最高人民法院执行信息公开网）</vt:lpstr>
      <vt:lpstr>有没有什么黑历史？（最高人民法院裁判文书网）</vt:lpstr>
      <vt:lpstr>综合信息查询</vt:lpstr>
      <vt:lpstr>八一八，我们也是认真的</vt:lpstr>
      <vt:lpstr>PowerPoint 演示文稿</vt:lpstr>
      <vt:lpstr>看看资格（卫生健康委员会、四川省医学会等）</vt:lpstr>
      <vt:lpstr>查查能力（知网等）</vt:lpstr>
      <vt:lpstr>思考 </vt:lpstr>
      <vt:lpstr>展示完毕，敬请批评指正！  谢谢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微软用户</cp:lastModifiedBy>
  <cp:revision>57</cp:revision>
  <cp:lastPrinted>2018-01-28T16:00:00Z</cp:lastPrinted>
  <dcterms:created xsi:type="dcterms:W3CDTF">2018-01-28T16:00:00Z</dcterms:created>
  <dcterms:modified xsi:type="dcterms:W3CDTF">2018-06-25T06:59:02Z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